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60" r:id="rId1"/>
  </p:sldMasterIdLst>
  <p:sldIdLst>
    <p:sldId id="456" r:id="rId2"/>
    <p:sldId id="374" r:id="rId3"/>
    <p:sldId id="410" r:id="rId4"/>
    <p:sldId id="403" r:id="rId5"/>
    <p:sldId id="412" r:id="rId6"/>
    <p:sldId id="413" r:id="rId7"/>
    <p:sldId id="415" r:id="rId8"/>
    <p:sldId id="416" r:id="rId9"/>
    <p:sldId id="418" r:id="rId10"/>
    <p:sldId id="419" r:id="rId11"/>
    <p:sldId id="420" r:id="rId12"/>
    <p:sldId id="421" r:id="rId13"/>
    <p:sldId id="422" r:id="rId14"/>
    <p:sldId id="423" r:id="rId15"/>
    <p:sldId id="424" r:id="rId16"/>
    <p:sldId id="426" r:id="rId17"/>
    <p:sldId id="427" r:id="rId18"/>
    <p:sldId id="432" r:id="rId19"/>
    <p:sldId id="433" r:id="rId20"/>
    <p:sldId id="434" r:id="rId21"/>
    <p:sldId id="435" r:id="rId22"/>
    <p:sldId id="436" r:id="rId23"/>
    <p:sldId id="437" r:id="rId24"/>
    <p:sldId id="438" r:id="rId25"/>
    <p:sldId id="439" r:id="rId26"/>
    <p:sldId id="440" r:id="rId27"/>
    <p:sldId id="441" r:id="rId28"/>
    <p:sldId id="442" r:id="rId29"/>
    <p:sldId id="443" r:id="rId30"/>
    <p:sldId id="444" r:id="rId31"/>
    <p:sldId id="445" r:id="rId32"/>
    <p:sldId id="446" r:id="rId33"/>
    <p:sldId id="448" r:id="rId34"/>
    <p:sldId id="449" r:id="rId35"/>
    <p:sldId id="453" r:id="rId36"/>
    <p:sldId id="455" r:id="rId3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present/>
    <p:sldAll/>
    <p:penClr>
      <a:prstClr val="red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horzBarState="maximized">
    <p:restoredLeft sz="11651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796" y="32"/>
      </p:cViewPr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9.xml"  /><Relationship Id="rId11" Type="http://schemas.openxmlformats.org/officeDocument/2006/relationships/slide" Target="slides/slide10.xml"  /><Relationship Id="rId12" Type="http://schemas.openxmlformats.org/officeDocument/2006/relationships/slide" Target="slides/slide11.xml"  /><Relationship Id="rId13" Type="http://schemas.openxmlformats.org/officeDocument/2006/relationships/slide" Target="slides/slide12.xml"  /><Relationship Id="rId14" Type="http://schemas.openxmlformats.org/officeDocument/2006/relationships/slide" Target="slides/slide13.xml"  /><Relationship Id="rId15" Type="http://schemas.openxmlformats.org/officeDocument/2006/relationships/slide" Target="slides/slide14.xml"  /><Relationship Id="rId16" Type="http://schemas.openxmlformats.org/officeDocument/2006/relationships/slide" Target="slides/slide15.xml"  /><Relationship Id="rId17" Type="http://schemas.openxmlformats.org/officeDocument/2006/relationships/slide" Target="slides/slide16.xml"  /><Relationship Id="rId18" Type="http://schemas.openxmlformats.org/officeDocument/2006/relationships/slide" Target="slides/slide17.xml"  /><Relationship Id="rId19" Type="http://schemas.openxmlformats.org/officeDocument/2006/relationships/slide" Target="slides/slide18.xml"  /><Relationship Id="rId2" Type="http://schemas.openxmlformats.org/officeDocument/2006/relationships/slide" Target="slides/slide1.xml"  /><Relationship Id="rId20" Type="http://schemas.openxmlformats.org/officeDocument/2006/relationships/slide" Target="slides/slide19.xml"  /><Relationship Id="rId21" Type="http://schemas.openxmlformats.org/officeDocument/2006/relationships/slide" Target="slides/slide20.xml"  /><Relationship Id="rId22" Type="http://schemas.openxmlformats.org/officeDocument/2006/relationships/slide" Target="slides/slide21.xml"  /><Relationship Id="rId23" Type="http://schemas.openxmlformats.org/officeDocument/2006/relationships/slide" Target="slides/slide22.xml"  /><Relationship Id="rId24" Type="http://schemas.openxmlformats.org/officeDocument/2006/relationships/slide" Target="slides/slide23.xml"  /><Relationship Id="rId25" Type="http://schemas.openxmlformats.org/officeDocument/2006/relationships/slide" Target="slides/slide24.xml"  /><Relationship Id="rId26" Type="http://schemas.openxmlformats.org/officeDocument/2006/relationships/slide" Target="slides/slide25.xml"  /><Relationship Id="rId27" Type="http://schemas.openxmlformats.org/officeDocument/2006/relationships/slide" Target="slides/slide26.xml"  /><Relationship Id="rId28" Type="http://schemas.openxmlformats.org/officeDocument/2006/relationships/slide" Target="slides/slide27.xml"  /><Relationship Id="rId29" Type="http://schemas.openxmlformats.org/officeDocument/2006/relationships/slide" Target="slides/slide28.xml"  /><Relationship Id="rId3" Type="http://schemas.openxmlformats.org/officeDocument/2006/relationships/slide" Target="slides/slide2.xml"  /><Relationship Id="rId30" Type="http://schemas.openxmlformats.org/officeDocument/2006/relationships/slide" Target="slides/slide29.xml"  /><Relationship Id="rId31" Type="http://schemas.openxmlformats.org/officeDocument/2006/relationships/slide" Target="slides/slide30.xml"  /><Relationship Id="rId32" Type="http://schemas.openxmlformats.org/officeDocument/2006/relationships/slide" Target="slides/slide31.xml"  /><Relationship Id="rId33" Type="http://schemas.openxmlformats.org/officeDocument/2006/relationships/slide" Target="slides/slide32.xml"  /><Relationship Id="rId34" Type="http://schemas.openxmlformats.org/officeDocument/2006/relationships/slide" Target="slides/slide33.xml"  /><Relationship Id="rId35" Type="http://schemas.openxmlformats.org/officeDocument/2006/relationships/slide" Target="slides/slide34.xml"  /><Relationship Id="rId36" Type="http://schemas.openxmlformats.org/officeDocument/2006/relationships/slide" Target="slides/slide35.xml"  /><Relationship Id="rId37" Type="http://schemas.openxmlformats.org/officeDocument/2006/relationships/slide" Target="slides/slide36.xml"  /><Relationship Id="rId38" Type="http://schemas.openxmlformats.org/officeDocument/2006/relationships/presProps" Target="presProps.xml"  /><Relationship Id="rId39" Type="http://schemas.openxmlformats.org/officeDocument/2006/relationships/viewProps" Target="viewProps.xml"  /><Relationship Id="rId4" Type="http://schemas.openxmlformats.org/officeDocument/2006/relationships/slide" Target="slides/slide3.xml"  /><Relationship Id="rId40" Type="http://schemas.openxmlformats.org/officeDocument/2006/relationships/theme" Target="theme/theme1.xml"  /><Relationship Id="rId41" Type="http://schemas.openxmlformats.org/officeDocument/2006/relationships/tableStyles" Target="tableStyles.xml"  /><Relationship Id="rId5" Type="http://schemas.openxmlformats.org/officeDocument/2006/relationships/slide" Target="slides/slide4.xml"  /><Relationship Id="rId6" Type="http://schemas.openxmlformats.org/officeDocument/2006/relationships/slide" Target="slides/slide5.xml"  /><Relationship Id="rId7" Type="http://schemas.openxmlformats.org/officeDocument/2006/relationships/slide" Target="slides/slide6.xml"  /><Relationship Id="rId8" Type="http://schemas.openxmlformats.org/officeDocument/2006/relationships/slide" Target="slides/slide7.xml"  /><Relationship Id="rId9" Type="http://schemas.openxmlformats.org/officeDocument/2006/relationships/slide" Target="slides/slide8.xml"  /></Relationship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112318-F619-4488-8B6E-2F5F2426A6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8BEE6BB-9A5F-4E9F-9F1C-6D46BE01A3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2D9A51D-A948-4CB8-A9EB-5A26520C8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2022-08-05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4374BBD-0B82-4658-B13D-088F0E4D0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1AAA67-696A-4836-A10B-FF164C3AF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42595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43AEE1-28CA-46D2-81F5-CD34E4F9E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738FEC2-4BF0-4A45-9297-EE9B2E45E5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BEDBAD0-D342-4544-94B8-122B3BDBF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2022-08-05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D70FE0D-ACBA-4806-9F35-4EB786E86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F3119A-4AE1-408F-B8AD-4428B0060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8161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0B3D2AB-E650-41C2-B6FB-5398A5C196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92D6516-8F93-4221-97F7-E01D89EE51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D86CB26-A349-496A-B48B-A7B891172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2022-08-05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2E726FD-A739-41D5-96BA-467036392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FAE18D-FED5-4070-8B76-811D76CCE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627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C6958D-28E5-4CC8-8C48-52A02A1BC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8E03031-827B-4AC7-B564-384C161774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C19838-69C9-49EB-9B51-549106E9B8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2022-08-05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C26852C-90C9-4502-A697-363CF824C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7509D0-CCBD-406A-9D4E-6845657BB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32180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EF73EF-188B-4B17-B08F-D30E80C30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D7DD2CA-F9BF-47A8-9D27-757556FD1C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78A1FB-ABBF-480D-AC6C-9BB1AEF97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2022-08-05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384247E-1D11-4A19-BDDF-E157A205B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24EC815-B6FC-4BDE-910C-F8015ED4A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66221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DAEB91-29AA-4ACC-BDCF-960470FCA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56B0E51-7DC0-45B6-8306-D8167F5CB7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7CB78CC-8798-4261-B4B1-60B4C54377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9594384-5734-4FC8-928A-E1641354A1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2022-08-05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82301C0-6908-48C0-8957-C8B3F4594C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07DD8FE-7741-412F-947D-7A7079F48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35139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D6DFD1-B640-4CC6-A759-6C7981C5C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5B2A237-7572-46BD-9502-829F6C0AD4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1AE9732-B570-4506-BDA6-0AB39D4536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289407D-7DA6-4293-A426-38DF9B2116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239549F-370A-4671-B1BB-79655CC6CB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86D9E62-97AA-41F8-B69B-6CD691CF0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2022-08-05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41D3FC0-561B-4DE4-AA99-9DB56EC6B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D0040F2-99C5-450C-9966-5D00290EB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34444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E337C1-8281-4F6E-9A31-EBE388C3C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0EA4B32-9135-4223-8DE6-887D27434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2022-08-05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407FC83-8D70-48DB-8681-08CFD9C0D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8FC15EC-BCCB-4B82-A94C-FABC63DF6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55150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B9F9692-5462-4439-80C8-B7E337FC9A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2022-08-05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4CA042D-EBC0-437C-A819-521611A54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2415CDA-0D1F-49BD-8381-21C3BEFD5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68023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6F10D4-8D29-48C2-ADF0-92316E2C8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BBA3CD3-DE79-4260-873A-FEDE5C678F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19C6BD2-52A1-4155-9D55-1D847772EA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82A3511-0B13-4D97-937C-07365FBAD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2022-08-05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4C805B4-20AF-4A3C-B131-E1D9FFBB0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9C705FC-2895-472A-B6FD-C2434624B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4692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00D820-915B-4802-8C2E-FF7CA967E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0CF9849-20D0-417A-99C8-099DF39939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44A7754-54E7-4123-8C5E-1B05B517B5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AFFF3F1-9632-4E06-BAB7-312343416A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2022-08-05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23D6B1-934F-4B4D-9E4F-5AE9E873C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157FDD5-2092-4E16-8E7C-1CCA4719C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191913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4C8B562-0886-4274-876D-59EFAAAE2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1799B9E-1CD2-4A09-9ACC-2FA1C62D7A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A0C5B4-9399-4A5E-8DEE-54436B1EC8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2022-08-05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5B2B9FF-C0C5-4E9E-A76A-AF0745E2D8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992FE0-2D01-4365-9F95-1FF838BCEF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05464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png"  /><Relationship Id="rId3" Type="http://schemas.openxmlformats.org/officeDocument/2006/relationships/image" Target="../media/image12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png"  /><Relationship Id="rId3" Type="http://schemas.openxmlformats.org/officeDocument/2006/relationships/image" Target="../media/image13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png"  /><Relationship Id="rId3" Type="http://schemas.openxmlformats.org/officeDocument/2006/relationships/image" Target="../media/image14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png"  /><Relationship Id="rId3" Type="http://schemas.openxmlformats.org/officeDocument/2006/relationships/image" Target="../media/image15.png"  /><Relationship Id="rId4" Type="http://schemas.openxmlformats.org/officeDocument/2006/relationships/image" Target="../media/image15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png"  /><Relationship Id="rId3" Type="http://schemas.openxmlformats.org/officeDocument/2006/relationships/image" Target="../media/image16.png"  /><Relationship Id="rId4" Type="http://schemas.openxmlformats.org/officeDocument/2006/relationships/image" Target="../media/image16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png"  /><Relationship Id="rId3" Type="http://schemas.openxmlformats.org/officeDocument/2006/relationships/image" Target="../media/image16.png"  /><Relationship Id="rId4" Type="http://schemas.openxmlformats.org/officeDocument/2006/relationships/image" Target="../media/image17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png"  /><Relationship Id="rId3" Type="http://schemas.openxmlformats.org/officeDocument/2006/relationships/image" Target="../media/image7.png"  /><Relationship Id="rId4" Type="http://schemas.openxmlformats.org/officeDocument/2006/relationships/image" Target="../media/image7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png"  /><Relationship Id="rId3" Type="http://schemas.openxmlformats.org/officeDocument/2006/relationships/image" Target="../media/image18.jpeg"  /><Relationship Id="rId4" Type="http://schemas.openxmlformats.org/officeDocument/2006/relationships/image" Target="../media/image19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png"  /><Relationship Id="rId3" Type="http://schemas.openxmlformats.org/officeDocument/2006/relationships/image" Target="../media/image19.png"  /><Relationship Id="rId4" Type="http://schemas.openxmlformats.org/officeDocument/2006/relationships/image" Target="../media/image20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png"  /><Relationship Id="rId3" Type="http://schemas.openxmlformats.org/officeDocument/2006/relationships/image" Target="../media/image21.png"  /><Relationship Id="rId4" Type="http://schemas.openxmlformats.org/officeDocument/2006/relationships/image" Target="../media/image22.png"  /><Relationship Id="rId5" Type="http://schemas.openxmlformats.org/officeDocument/2006/relationships/image" Target="../media/image23.png"  /><Relationship Id="rId6" Type="http://schemas.openxmlformats.org/officeDocument/2006/relationships/image" Target="../media/image24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png"  /><Relationship Id="rId3" Type="http://schemas.openxmlformats.org/officeDocument/2006/relationships/image" Target="../media/image25.png"  /><Relationship Id="rId4" Type="http://schemas.openxmlformats.org/officeDocument/2006/relationships/image" Target="../media/image26.png"  /><Relationship Id="rId5" Type="http://schemas.openxmlformats.org/officeDocument/2006/relationships/image" Target="../media/image27.jpeg"  /><Relationship Id="rId6" Type="http://schemas.openxmlformats.org/officeDocument/2006/relationships/image" Target="../media/image28.jpeg"  /><Relationship Id="rId7" Type="http://schemas.openxmlformats.org/officeDocument/2006/relationships/image" Target="../media/image29.jpeg"  /><Relationship Id="rId8" Type="http://schemas.openxmlformats.org/officeDocument/2006/relationships/image" Target="../media/image30.jpeg"  /><Relationship Id="rId9" Type="http://schemas.openxmlformats.org/officeDocument/2006/relationships/image" Target="../media/image31.jpe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10" Type="http://schemas.openxmlformats.org/officeDocument/2006/relationships/image" Target="../media/image31.jpeg"  /><Relationship Id="rId2" Type="http://schemas.openxmlformats.org/officeDocument/2006/relationships/image" Target="../media/image1.png"  /><Relationship Id="rId3" Type="http://schemas.openxmlformats.org/officeDocument/2006/relationships/image" Target="../media/image26.png"  /><Relationship Id="rId4" Type="http://schemas.openxmlformats.org/officeDocument/2006/relationships/image" Target="../media/image32.png"  /><Relationship Id="rId5" Type="http://schemas.openxmlformats.org/officeDocument/2006/relationships/image" Target="../media/image33.png"  /><Relationship Id="rId6" Type="http://schemas.openxmlformats.org/officeDocument/2006/relationships/image" Target="../media/image27.jpeg"  /><Relationship Id="rId7" Type="http://schemas.openxmlformats.org/officeDocument/2006/relationships/image" Target="../media/image28.jpeg"  /><Relationship Id="rId8" Type="http://schemas.openxmlformats.org/officeDocument/2006/relationships/image" Target="../media/image29.jpeg"  /><Relationship Id="rId9" Type="http://schemas.openxmlformats.org/officeDocument/2006/relationships/image" Target="../media/image30.jpe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pn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png"  /><Relationship Id="rId3" Type="http://schemas.openxmlformats.org/officeDocument/2006/relationships/image" Target="../media/image34.png"  /><Relationship Id="rId4" Type="http://schemas.openxmlformats.org/officeDocument/2006/relationships/image" Target="../media/image35.png"  /><Relationship Id="rId5" Type="http://schemas.openxmlformats.org/officeDocument/2006/relationships/image" Target="../media/image19.png"  /><Relationship Id="rId6" Type="http://schemas.openxmlformats.org/officeDocument/2006/relationships/image" Target="../media/image19.pn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png"  /><Relationship Id="rId3" Type="http://schemas.openxmlformats.org/officeDocument/2006/relationships/image" Target="../media/image36.pn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png"  /><Relationship Id="rId3" Type="http://schemas.openxmlformats.org/officeDocument/2006/relationships/image" Target="../media/image37.png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png"  /><Relationship Id="rId3" Type="http://schemas.openxmlformats.org/officeDocument/2006/relationships/image" Target="../media/image38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png"  /><Relationship Id="rId3" Type="http://schemas.openxmlformats.org/officeDocument/2006/relationships/image" Target="../media/image3.jpeg"  /><Relationship Id="rId4" Type="http://schemas.openxmlformats.org/officeDocument/2006/relationships/image" Target="../media/image4.png"  /><Relationship Id="rId5" Type="http://schemas.openxmlformats.org/officeDocument/2006/relationships/image" Target="../media/image5.png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png"  /><Relationship Id="rId3" Type="http://schemas.openxmlformats.org/officeDocument/2006/relationships/image" Target="../media/image39.png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png"  /><Relationship Id="rId3" Type="http://schemas.openxmlformats.org/officeDocument/2006/relationships/image" Target="../media/image40.png"  /><Relationship Id="rId4" Type="http://schemas.openxmlformats.org/officeDocument/2006/relationships/image" Target="../media/image41.jpeg"  /><Relationship Id="rId5" Type="http://schemas.openxmlformats.org/officeDocument/2006/relationships/image" Target="../media/image42.jpeg"  /><Relationship Id="rId6" Type="http://schemas.openxmlformats.org/officeDocument/2006/relationships/image" Target="../media/image43.jpeg"  /><Relationship Id="rId7" Type="http://schemas.openxmlformats.org/officeDocument/2006/relationships/image" Target="../media/image44.jpeg"  /><Relationship Id="rId8" Type="http://schemas.openxmlformats.org/officeDocument/2006/relationships/image" Target="../media/image45.jpeg"  /><Relationship Id="rId9" Type="http://schemas.openxmlformats.org/officeDocument/2006/relationships/image" Target="../media/image46.png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png"  /><Relationship Id="rId3" Type="http://schemas.openxmlformats.org/officeDocument/2006/relationships/image" Target="../media/image47.png"  /><Relationship Id="rId4" Type="http://schemas.openxmlformats.org/officeDocument/2006/relationships/image" Target="../media/image48.png"  /><Relationship Id="rId5" Type="http://schemas.openxmlformats.org/officeDocument/2006/relationships/image" Target="../media/image49.jpeg"  /><Relationship Id="rId6" Type="http://schemas.openxmlformats.org/officeDocument/2006/relationships/image" Target="../media/image50.jpeg"  /><Relationship Id="rId7" Type="http://schemas.openxmlformats.org/officeDocument/2006/relationships/image" Target="../media/image51.jpeg"  /><Relationship Id="rId8" Type="http://schemas.openxmlformats.org/officeDocument/2006/relationships/image" Target="../media/image52.jpeg"  /><Relationship Id="rId9" Type="http://schemas.openxmlformats.org/officeDocument/2006/relationships/image" Target="../media/image53.jpeg"  /></Relationships>
</file>

<file path=ppt/slides/_rels/slide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png"  /><Relationship Id="rId3" Type="http://schemas.openxmlformats.org/officeDocument/2006/relationships/image" Target="../media/image54.png"  /><Relationship Id="rId4" Type="http://schemas.openxmlformats.org/officeDocument/2006/relationships/image" Target="../media/image55.png"  /><Relationship Id="rId5" Type="http://schemas.openxmlformats.org/officeDocument/2006/relationships/image" Target="../media/image56.png"  /><Relationship Id="rId6" Type="http://schemas.openxmlformats.org/officeDocument/2006/relationships/image" Target="../media/image39.png"  /><Relationship Id="rId7" Type="http://schemas.openxmlformats.org/officeDocument/2006/relationships/image" Target="../media/image57.png"  /><Relationship Id="rId8" Type="http://schemas.openxmlformats.org/officeDocument/2006/relationships/image" Target="../media/image58.jpeg"  /><Relationship Id="rId9" Type="http://schemas.openxmlformats.org/officeDocument/2006/relationships/image" Target="../media/image59.png"  /></Relationships>
</file>

<file path=ppt/slides/_rels/slide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png"  /><Relationship Id="rId3" Type="http://schemas.openxmlformats.org/officeDocument/2006/relationships/image" Target="../media/image59.png"  /></Relationships>
</file>

<file path=ppt/slides/_rels/slide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png"  /></Relationships>
</file>

<file path=ppt/slides/_rels/slide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png"  /><Relationship Id="rId3" Type="http://schemas.openxmlformats.org/officeDocument/2006/relationships/image" Target="../media/image6.png"  /><Relationship Id="rId4" Type="http://schemas.openxmlformats.org/officeDocument/2006/relationships/image" Target="../media/image7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png"  /><Relationship Id="rId3" Type="http://schemas.openxmlformats.org/officeDocument/2006/relationships/image" Target="../media/image8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png"  /><Relationship Id="rId3" Type="http://schemas.openxmlformats.org/officeDocument/2006/relationships/image" Target="../media/image9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png"  /><Relationship Id="rId3" Type="http://schemas.openxmlformats.org/officeDocument/2006/relationships/image" Target="../media/image10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png"  /><Relationship Id="rId3" Type="http://schemas.openxmlformats.org/officeDocument/2006/relationships/image" Target="../media/image11.png"  /><Relationship Id="rId4" Type="http://schemas.openxmlformats.org/officeDocument/2006/relationships/image" Target="../media/image11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gradFill flip="none" rotWithShape="1">
          <a:gsLst>
            <a:gs pos="0">
              <a:srgbClr val="27253f"/>
            </a:gs>
            <a:gs pos="62000">
              <a:srgbClr val="181727"/>
            </a:gs>
          </a:gsLst>
          <a:path path="circle">
            <a:fillToRect l="50000" t="50000" r="50000" b="50000"/>
          </a:path>
          <a:tileRect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/>
          <p:cNvSpPr/>
          <p:nvPr/>
        </p:nvSpPr>
        <p:spPr>
          <a:xfrm>
            <a:off x="4824471" y="1440537"/>
            <a:ext cx="2543058" cy="3965130"/>
          </a:xfrm>
          <a:prstGeom prst="roundRect">
            <a:avLst>
              <a:gd name="adj" fmla="val 48559"/>
            </a:avLst>
          </a:prstGeom>
          <a:gradFill flip="none" rotWithShape="1">
            <a:gsLst>
              <a:gs pos="0">
                <a:srgbClr val="93bae1"/>
              </a:gs>
              <a:gs pos="94000">
                <a:srgbClr val="113a7a"/>
              </a:gs>
            </a:gsLst>
            <a:lin ang="16200000" scaled="1"/>
            <a:tileRect/>
          </a:gradFill>
          <a:ln w="857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411094" y="2612912"/>
            <a:ext cx="7543155" cy="11782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5400" b="1" i="1" u="none" strike="noStrike" kern="0" cap="none" spc="0" normalizeH="0" baseline="0"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allmytour</a:t>
            </a:r>
            <a:endParaRPr kumimoji="0" lang="en-US" altLang="ko-KR" sz="1400" b="0" i="0" u="none" strike="noStrike" kern="0" cap="none" spc="0" normalizeH="0" baseline="0"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grpSp>
        <p:nvGrpSpPr>
          <p:cNvPr id="19" name="그룹 18"/>
          <p:cNvGrpSpPr/>
          <p:nvPr/>
        </p:nvGrpSpPr>
        <p:grpSpPr>
          <a:xfrm rot="0">
            <a:off x="5167374" y="4728649"/>
            <a:ext cx="1939646" cy="883593"/>
            <a:chOff x="4988303" y="4270234"/>
            <a:chExt cx="1939646" cy="883593"/>
          </a:xfrm>
        </p:grpSpPr>
        <p:sp>
          <p:nvSpPr>
            <p:cNvPr id="4" name="구름 3"/>
            <p:cNvSpPr/>
            <p:nvPr/>
          </p:nvSpPr>
          <p:spPr>
            <a:xfrm>
              <a:off x="4988303" y="4428529"/>
              <a:ext cx="461021" cy="558125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  <p:sp>
          <p:nvSpPr>
            <p:cNvPr id="12" name="구름 11"/>
            <p:cNvSpPr/>
            <p:nvPr/>
          </p:nvSpPr>
          <p:spPr>
            <a:xfrm rot="20808804">
              <a:off x="5392317" y="4472473"/>
              <a:ext cx="457200" cy="558125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  <p:sp>
          <p:nvSpPr>
            <p:cNvPr id="13" name="구름 12"/>
            <p:cNvSpPr/>
            <p:nvPr/>
          </p:nvSpPr>
          <p:spPr>
            <a:xfrm rot="5615379">
              <a:off x="5180575" y="4284241"/>
              <a:ext cx="537497" cy="558125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  <p:sp>
          <p:nvSpPr>
            <p:cNvPr id="14" name="구름 13"/>
            <p:cNvSpPr/>
            <p:nvPr/>
          </p:nvSpPr>
          <p:spPr>
            <a:xfrm rot="5615379">
              <a:off x="5638402" y="4606016"/>
              <a:ext cx="537497" cy="558125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  <p:sp>
          <p:nvSpPr>
            <p:cNvPr id="15" name="구름 14"/>
            <p:cNvSpPr/>
            <p:nvPr/>
          </p:nvSpPr>
          <p:spPr>
            <a:xfrm rot="14730187">
              <a:off x="5984284" y="4610828"/>
              <a:ext cx="537497" cy="381072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  <p:sp>
          <p:nvSpPr>
            <p:cNvPr id="16" name="구름 15"/>
            <p:cNvSpPr/>
            <p:nvPr/>
          </p:nvSpPr>
          <p:spPr>
            <a:xfrm rot="17091138">
              <a:off x="6148143" y="4424454"/>
              <a:ext cx="613106" cy="486004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  <p:sp>
          <p:nvSpPr>
            <p:cNvPr id="17" name="구름 16"/>
            <p:cNvSpPr/>
            <p:nvPr/>
          </p:nvSpPr>
          <p:spPr>
            <a:xfrm rot="17091138">
              <a:off x="6610626" y="4419807"/>
              <a:ext cx="304012" cy="330634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  <p:sp>
          <p:nvSpPr>
            <p:cNvPr id="18" name="구름 17"/>
            <p:cNvSpPr/>
            <p:nvPr/>
          </p:nvSpPr>
          <p:spPr>
            <a:xfrm rot="3178304">
              <a:off x="5621268" y="4229574"/>
              <a:ext cx="598568" cy="679888"/>
            </a:xfrm>
            <a:prstGeom prst="clou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</p:grpSp>
      <p:sp>
        <p:nvSpPr>
          <p:cNvPr id="8" name="사각형: 둥근 모서리 7"/>
          <p:cNvSpPr/>
          <p:nvPr/>
        </p:nvSpPr>
        <p:spPr>
          <a:xfrm>
            <a:off x="4731657" y="1295821"/>
            <a:ext cx="2728687" cy="4254563"/>
          </a:xfrm>
          <a:prstGeom prst="roundRect">
            <a:avLst>
              <a:gd name="adj" fmla="val 48559"/>
            </a:avLst>
          </a:prstGeom>
          <a:noFill/>
          <a:ln w="1905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6" name="사각형: 둥근 모서리 5"/>
          <p:cNvSpPr/>
          <p:nvPr/>
        </p:nvSpPr>
        <p:spPr>
          <a:xfrm>
            <a:off x="4773930" y="1361734"/>
            <a:ext cx="2644140" cy="4122737"/>
          </a:xfrm>
          <a:prstGeom prst="roundRect">
            <a:avLst>
              <a:gd name="adj" fmla="val 48559"/>
            </a:avLst>
          </a:prstGeom>
          <a:noFill/>
          <a:ln w="1492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11" name="자유형: 도형 10"/>
          <p:cNvSpPr/>
          <p:nvPr/>
        </p:nvSpPr>
        <p:spPr>
          <a:xfrm>
            <a:off x="5027061" y="1440537"/>
            <a:ext cx="2137878" cy="558125"/>
          </a:xfrm>
          <a:custGeom>
            <a:avLst/>
            <a:gdLst>
              <a:gd name="connsiteX0" fmla="*/ 1032294 w 2137878"/>
              <a:gd name="connsiteY0" fmla="*/ 0 h 558125"/>
              <a:gd name="connsiteX1" fmla="*/ 1105584 w 2137878"/>
              <a:gd name="connsiteY1" fmla="*/ 0 h 558125"/>
              <a:gd name="connsiteX2" fmla="*/ 2129569 w 2137878"/>
              <a:gd name="connsiteY2" fmla="*/ 544449 h 558125"/>
              <a:gd name="connsiteX3" fmla="*/ 2137878 w 2137878"/>
              <a:gd name="connsiteY3" fmla="*/ 558125 h 558125"/>
              <a:gd name="connsiteX4" fmla="*/ 0 w 2137878"/>
              <a:gd name="connsiteY4" fmla="*/ 558125 h 558125"/>
              <a:gd name="connsiteX5" fmla="*/ 8309 w 2137878"/>
              <a:gd name="connsiteY5" fmla="*/ 544449 h 558125"/>
              <a:gd name="connsiteX6" fmla="*/ 1032294 w 2137878"/>
              <a:gd name="connsiteY6" fmla="*/ 0 h 558125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37878" h="558125">
                <a:moveTo>
                  <a:pt x="1032294" y="0"/>
                </a:moveTo>
                <a:lnTo>
                  <a:pt x="1105584" y="0"/>
                </a:lnTo>
                <a:cubicBezTo>
                  <a:pt x="1531839" y="0"/>
                  <a:pt x="1907652" y="215967"/>
                  <a:pt x="2129569" y="544449"/>
                </a:cubicBezTo>
                <a:lnTo>
                  <a:pt x="2137878" y="558125"/>
                </a:lnTo>
                <a:lnTo>
                  <a:pt x="0" y="558125"/>
                </a:lnTo>
                <a:lnTo>
                  <a:pt x="8309" y="544449"/>
                </a:lnTo>
                <a:cubicBezTo>
                  <a:pt x="230226" y="215967"/>
                  <a:pt x="606039" y="0"/>
                  <a:pt x="1032294" y="0"/>
                </a:cubicBezTo>
                <a:close/>
              </a:path>
            </a:pathLst>
          </a:custGeom>
          <a:pattFill prst="dkHorz">
            <a:fgClr>
              <a:schemeClr val="bg1"/>
            </a:fgClr>
            <a:bgClr>
              <a:schemeClr val="bg1">
                <a:lumMod val="95000"/>
              </a:schemeClr>
            </a:bgClr>
          </a:pattFill>
          <a:ln w="85725">
            <a:noFill/>
          </a:ln>
          <a:effectLst>
            <a:outerShdw blurRad="1524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2" name="사각형: 둥근 모서리 1"/>
          <p:cNvSpPr/>
          <p:nvPr/>
        </p:nvSpPr>
        <p:spPr>
          <a:xfrm>
            <a:off x="4824471" y="1440537"/>
            <a:ext cx="2543058" cy="3965130"/>
          </a:xfrm>
          <a:prstGeom prst="roundRect">
            <a:avLst>
              <a:gd name="adj" fmla="val 48559"/>
            </a:avLst>
          </a:prstGeom>
          <a:noFill/>
          <a:ln w="857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29" name="자유형: 도형 28"/>
          <p:cNvSpPr/>
          <p:nvPr/>
        </p:nvSpPr>
        <p:spPr>
          <a:xfrm>
            <a:off x="-28575" y="0"/>
            <a:ext cx="12220575" cy="6860719"/>
          </a:xfrm>
          <a:custGeom>
            <a:avLst/>
            <a:gdLst>
              <a:gd name="connsiteX0" fmla="*/ 6103620 w 12220575"/>
              <a:gd name="connsiteY0" fmla="*/ 1178918 h 6860719"/>
              <a:gd name="connsiteX1" fmla="*/ 4691801 w 12220575"/>
              <a:gd name="connsiteY1" fmla="*/ 2217603 h 6860719"/>
              <a:gd name="connsiteX2" fmla="*/ 4672657 w 12220575"/>
              <a:gd name="connsiteY2" fmla="*/ 2292058 h 6860719"/>
              <a:gd name="connsiteX3" fmla="*/ 4672657 w 12220575"/>
              <a:gd name="connsiteY3" fmla="*/ 4571380 h 6860719"/>
              <a:gd name="connsiteX4" fmla="*/ 4691801 w 12220575"/>
              <a:gd name="connsiteY4" fmla="*/ 4645835 h 6860719"/>
              <a:gd name="connsiteX5" fmla="*/ 6103620 w 12220575"/>
              <a:gd name="connsiteY5" fmla="*/ 5684520 h 6860719"/>
              <a:gd name="connsiteX6" fmla="*/ 7581900 w 12220575"/>
              <a:gd name="connsiteY6" fmla="*/ 4206240 h 6860719"/>
              <a:gd name="connsiteX7" fmla="*/ 7581900 w 12220575"/>
              <a:gd name="connsiteY7" fmla="*/ 2657198 h 6860719"/>
              <a:gd name="connsiteX8" fmla="*/ 6103620 w 12220575"/>
              <a:gd name="connsiteY8" fmla="*/ 1178918 h 6860719"/>
              <a:gd name="connsiteX9" fmla="*/ 10798175 w 12220575"/>
              <a:gd name="connsiteY9" fmla="*/ 0 h 6860719"/>
              <a:gd name="connsiteX10" fmla="*/ 12220575 w 12220575"/>
              <a:gd name="connsiteY10" fmla="*/ 0 h 6860719"/>
              <a:gd name="connsiteX11" fmla="*/ 12220575 w 12220575"/>
              <a:gd name="connsiteY11" fmla="*/ 6855281 h 6860719"/>
              <a:gd name="connsiteX12" fmla="*/ 12192000 w 12220575"/>
              <a:gd name="connsiteY12" fmla="*/ 6855281 h 6860719"/>
              <a:gd name="connsiteX13" fmla="*/ 12192000 w 12220575"/>
              <a:gd name="connsiteY13" fmla="*/ 6860719 h 6860719"/>
              <a:gd name="connsiteX14" fmla="*/ 0 w 12220575"/>
              <a:gd name="connsiteY14" fmla="*/ 6860719 h 6860719"/>
              <a:gd name="connsiteX15" fmla="*/ 0 w 12220575"/>
              <a:gd name="connsiteY15" fmla="*/ 2719 h 6860719"/>
              <a:gd name="connsiteX16" fmla="*/ 10798175 w 12220575"/>
              <a:gd name="connsiteY16" fmla="*/ 2719 h 6860719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2220575" h="6860719">
                <a:moveTo>
                  <a:pt x="6103620" y="1178918"/>
                </a:moveTo>
                <a:cubicBezTo>
                  <a:pt x="5440271" y="1178918"/>
                  <a:pt x="4878970" y="1615842"/>
                  <a:pt x="4691801" y="2217603"/>
                </a:cubicBezTo>
                <a:lnTo>
                  <a:pt x="4672657" y="2292058"/>
                </a:lnTo>
                <a:lnTo>
                  <a:pt x="4672657" y="4571380"/>
                </a:lnTo>
                <a:lnTo>
                  <a:pt x="4691801" y="4645835"/>
                </a:lnTo>
                <a:cubicBezTo>
                  <a:pt x="4878970" y="5247596"/>
                  <a:pt x="5440271" y="5684520"/>
                  <a:pt x="6103620" y="5684520"/>
                </a:cubicBezTo>
                <a:cubicBezTo>
                  <a:pt x="6920051" y="5684520"/>
                  <a:pt x="7581900" y="5022671"/>
                  <a:pt x="7581900" y="4206240"/>
                </a:cubicBezTo>
                <a:lnTo>
                  <a:pt x="7581900" y="2657198"/>
                </a:lnTo>
                <a:cubicBezTo>
                  <a:pt x="7581900" y="1840767"/>
                  <a:pt x="6920051" y="1178918"/>
                  <a:pt x="6103620" y="1178918"/>
                </a:cubicBezTo>
                <a:close/>
                <a:moveTo>
                  <a:pt x="10798175" y="0"/>
                </a:moveTo>
                <a:lnTo>
                  <a:pt x="12220575" y="0"/>
                </a:lnTo>
                <a:lnTo>
                  <a:pt x="12220575" y="6855281"/>
                </a:lnTo>
                <a:lnTo>
                  <a:pt x="12192000" y="6855281"/>
                </a:lnTo>
                <a:lnTo>
                  <a:pt x="12192000" y="6860719"/>
                </a:lnTo>
                <a:lnTo>
                  <a:pt x="0" y="6860719"/>
                </a:lnTo>
                <a:lnTo>
                  <a:pt x="0" y="2719"/>
                </a:lnTo>
                <a:lnTo>
                  <a:pt x="10798175" y="2719"/>
                </a:lnTo>
                <a:close/>
              </a:path>
            </a:pathLst>
          </a:custGeom>
          <a:gradFill>
            <a:gsLst>
              <a:gs pos="0">
                <a:srgbClr val="27253f"/>
              </a:gs>
              <a:gs pos="62000">
                <a:srgbClr val="181727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43787" y="2864933"/>
            <a:ext cx="4188912" cy="7358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3200" b="1" i="1" u="none" strike="noStrike" kern="0" cap="none" spc="0" normalizeH="0" baseline="0"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올마이투어 프로젝트</a:t>
            </a:r>
            <a:endParaRPr kumimoji="0" lang="en-US" altLang="ko-KR" sz="3200" b="1" i="1" u="none" strike="noStrike" kern="0" cap="none" spc="0" normalizeH="0" baseline="0"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859302" y="2869333"/>
            <a:ext cx="4188912" cy="7358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3200" b="1" i="1" u="none" strike="noStrike" kern="0" cap="none" spc="0" normalizeH="0" baseline="0"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추천시스템 모델팀</a:t>
            </a:r>
            <a:endParaRPr kumimoji="0" lang="en-US" altLang="ko-KR" sz="3200" b="1" i="1" u="none" strike="noStrike" kern="0" cap="none" spc="0" normalizeH="0" baseline="0"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210728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4.07407E-6 L -0.81953 0.00093 " pathEditMode="relative" ptsTypes="AA">
                                      <p:cBhvr>
                                        <p:cTn id="6" dur="7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7000"/>
                            </p:stCondLst>
                            <p:childTnLst>
                              <p:par>
                                <p:cTn id="8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0"/>
                            </p:stCondLst>
                            <p:childTnLst>
                              <p:par>
                                <p:cTn id="12" presetID="10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6" grpId="1"/>
      <p:bldP spid="21" grpId="2"/>
    </p:bldLst>
  </p:timing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ebec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D768F0BA-3F43-0D46-F1A1-120FA039DED4}"/>
              </a:ext>
            </a:extLst>
          </p:cNvPr>
          <p:cNvSpPr/>
          <p:nvPr/>
        </p:nvSpPr>
        <p:spPr>
          <a:xfrm>
            <a:off x="208363" y="330099"/>
            <a:ext cx="1800000" cy="1353312"/>
          </a:xfrm>
          <a:prstGeom prst="roundRect">
            <a:avLst>
              <a:gd name="adj" fmla="val 8007"/>
            </a:avLst>
          </a:prstGeom>
          <a:solidFill>
            <a:srgbClr val="333F50"/>
          </a:solidFill>
          <a:ln w="28575">
            <a:solidFill>
              <a:srgbClr val="333F50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rPr>
              <a:t>배경 및 목적</a:t>
            </a: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59DBDE08-2BFF-8430-1F9F-9631FCF9E30E}"/>
              </a:ext>
            </a:extLst>
          </p:cNvPr>
          <p:cNvSpPr/>
          <p:nvPr/>
        </p:nvSpPr>
        <p:spPr>
          <a:xfrm>
            <a:off x="6195508" y="330099"/>
            <a:ext cx="1800000" cy="1353312"/>
          </a:xfrm>
          <a:prstGeom prst="roundRect">
            <a:avLst>
              <a:gd name="adj" fmla="val 8007"/>
            </a:avLst>
          </a:prstGeom>
          <a:solidFill>
            <a:srgbClr val="333F50"/>
          </a:solidFill>
          <a:ln w="28575">
            <a:solidFill>
              <a:srgbClr val="333F50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rPr>
              <a:t>MF Model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+mn-cs"/>
            </a:endParaRP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03DE1782-498B-2050-2FD1-A688A0C19342}"/>
              </a:ext>
            </a:extLst>
          </p:cNvPr>
          <p:cNvSpPr/>
          <p:nvPr/>
        </p:nvSpPr>
        <p:spPr>
          <a:xfrm>
            <a:off x="8215326" y="330099"/>
            <a:ext cx="1800000" cy="1353312"/>
          </a:xfrm>
          <a:prstGeom prst="roundRect">
            <a:avLst>
              <a:gd name="adj" fmla="val 8007"/>
            </a:avLst>
          </a:prstGeom>
          <a:solidFill>
            <a:srgbClr val="333F50"/>
          </a:solidFill>
          <a:ln w="28575">
            <a:solidFill>
              <a:srgbClr val="333F50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rPr>
              <a:t>CF Model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+mn-cs"/>
            </a:endParaRP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98E90260-F8F9-DFBA-DEAF-43E7F19D4696}"/>
              </a:ext>
            </a:extLst>
          </p:cNvPr>
          <p:cNvSpPr/>
          <p:nvPr/>
        </p:nvSpPr>
        <p:spPr>
          <a:xfrm>
            <a:off x="10166535" y="330099"/>
            <a:ext cx="1800000" cy="1353312"/>
          </a:xfrm>
          <a:prstGeom prst="roundRect">
            <a:avLst>
              <a:gd name="adj" fmla="val 8007"/>
            </a:avLst>
          </a:prstGeom>
          <a:solidFill>
            <a:srgbClr val="333F50"/>
          </a:solidFill>
          <a:ln w="28575">
            <a:solidFill>
              <a:srgbClr val="333F50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rPr>
              <a:t>종합 결과</a:t>
            </a: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4DFA0165-0C5B-9FB1-5B43-896F068B12C8}"/>
              </a:ext>
            </a:extLst>
          </p:cNvPr>
          <p:cNvSpPr/>
          <p:nvPr/>
        </p:nvSpPr>
        <p:spPr>
          <a:xfrm>
            <a:off x="2176674" y="142931"/>
            <a:ext cx="1800000" cy="1353312"/>
          </a:xfrm>
          <a:prstGeom prst="roundRect">
            <a:avLst>
              <a:gd name="adj" fmla="val 8007"/>
            </a:avLst>
          </a:prstGeom>
          <a:solidFill>
            <a:schemeClr val="bg1"/>
          </a:solidFill>
          <a:ln w="28575">
            <a:solidFill>
              <a:srgbClr val="333F50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+mn-cs"/>
            </a:endParaRP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71236898-DE36-AE73-7B53-F272D169A431}"/>
              </a:ext>
            </a:extLst>
          </p:cNvPr>
          <p:cNvSpPr/>
          <p:nvPr/>
        </p:nvSpPr>
        <p:spPr>
          <a:xfrm>
            <a:off x="4181278" y="330099"/>
            <a:ext cx="1800000" cy="1353312"/>
          </a:xfrm>
          <a:prstGeom prst="roundRect">
            <a:avLst>
              <a:gd name="adj" fmla="val 8007"/>
            </a:avLst>
          </a:prstGeom>
          <a:solidFill>
            <a:srgbClr val="333F50"/>
          </a:solidFill>
          <a:ln w="28575">
            <a:solidFill>
              <a:srgbClr val="333F50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rPr>
              <a:t>CB Model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+mn-cs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F092BCA-4EF0-6B91-3F2B-4F0C5DDC81AE}"/>
              </a:ext>
            </a:extLst>
          </p:cNvPr>
          <p:cNvSpPr txBox="1"/>
          <p:nvPr/>
        </p:nvSpPr>
        <p:spPr>
          <a:xfrm>
            <a:off x="2335548" y="256527"/>
            <a:ext cx="1435100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333F50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rPr>
              <a:t>문제 상황 정의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C6AD6DE2-9AED-4B7B-9228-489DB6ED81A0}"/>
              </a:ext>
            </a:extLst>
          </p:cNvPr>
          <p:cNvSpPr/>
          <p:nvPr/>
        </p:nvSpPr>
        <p:spPr>
          <a:xfrm>
            <a:off x="188260" y="636494"/>
            <a:ext cx="11806952" cy="6055050"/>
          </a:xfrm>
          <a:prstGeom prst="roundRect">
            <a:avLst>
              <a:gd name="adj" fmla="val 2109"/>
            </a:avLst>
          </a:prstGeom>
          <a:solidFill>
            <a:schemeClr val="bg1"/>
          </a:solidFill>
          <a:ln>
            <a:noFill/>
          </a:ln>
          <a:effectLst>
            <a:outerShdw blurRad="241300" dist="698500" dir="5400000" sx="90000" sy="90000" algn="t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FAE29EB1-ED23-5BEB-0D9B-6332B4C55D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820" t="42873" r="13733" b="39369"/>
          <a:stretch/>
        </p:blipFill>
        <p:spPr>
          <a:xfrm>
            <a:off x="9702697" y="1064039"/>
            <a:ext cx="2160495" cy="425038"/>
          </a:xfrm>
          <a:prstGeom prst="rect">
            <a:avLst/>
          </a:prstGeom>
        </p:spPr>
      </p:pic>
      <p:sp>
        <p:nvSpPr>
          <p:cNvPr id="17" name="모서리가 둥근 직사각형 40"/>
          <p:cNvSpPr/>
          <p:nvPr/>
        </p:nvSpPr>
        <p:spPr>
          <a:xfrm>
            <a:off x="403139" y="862182"/>
            <a:ext cx="9115128" cy="778634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215900" dist="241300" dir="5400000" sx="95000" sy="95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914400" marR="0" lvl="2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2400" b="1" i="0" u="none" strike="noStrike" kern="0" cap="none" spc="0" normalizeH="0" baseline="0">
                <a:solidFill>
                  <a:srgbClr val="2b2d63"/>
                </a:solidFill>
                <a:effectLst/>
                <a:uLnTx/>
                <a:uFillTx/>
                <a:latin typeface="나눔스퀘어 ExtraBold"/>
                <a:ea typeface="나눔스퀘어 ExtraBold"/>
              </a:rPr>
              <a:t>지역별 문제 분석 </a:t>
            </a:r>
            <a:r>
              <a:rPr kumimoji="0" lang="en-US" altLang="ko-KR" sz="2400" b="1" i="0" u="none" strike="noStrike" kern="0" cap="none" spc="0" normalizeH="0" baseline="0">
                <a:solidFill>
                  <a:srgbClr val="2b2d63"/>
                </a:solidFill>
                <a:effectLst/>
                <a:uLnTx/>
                <a:uFillTx/>
                <a:latin typeface="나눔스퀘어 ExtraBold"/>
                <a:ea typeface="나눔스퀘어 ExtraBold"/>
              </a:rPr>
              <a:t>– </a:t>
            </a:r>
            <a:r>
              <a:rPr kumimoji="0" lang="ko-KR" altLang="en-US" sz="2400" b="1" i="0" u="none" strike="noStrike" kern="0" cap="none" spc="0" normalizeH="0" baseline="0">
                <a:solidFill>
                  <a:srgbClr val="2b2d63"/>
                </a:solidFill>
                <a:effectLst/>
                <a:uLnTx/>
                <a:uFillTx/>
                <a:latin typeface="나눔스퀘어 ExtraBold"/>
                <a:ea typeface="나눔스퀘어 ExtraBold"/>
              </a:rPr>
              <a:t>판매수량 양극화</a:t>
            </a:r>
            <a:endParaRPr kumimoji="0" lang="en-US" altLang="ko-KR" sz="2400" b="1" i="0" u="none" strike="noStrike" kern="0" cap="none" spc="0" normalizeH="0" baseline="0">
              <a:solidFill>
                <a:srgbClr val="2b2d63"/>
              </a:solidFill>
              <a:effectLst/>
              <a:uLnTx/>
              <a:uFillTx/>
              <a:latin typeface="나눔스퀘어 ExtraBold"/>
              <a:ea typeface="나눔스퀘어 ExtraBold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4E9819A3-4D51-7CC1-DF33-FEA7879DFF59}"/>
              </a:ext>
            </a:extLst>
          </p:cNvPr>
          <p:cNvCxnSpPr>
            <a:cxnSpLocks/>
          </p:cNvCxnSpPr>
          <p:nvPr/>
        </p:nvCxnSpPr>
        <p:spPr>
          <a:xfrm>
            <a:off x="1260048" y="983198"/>
            <a:ext cx="0" cy="57600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모서리가 둥근 직사각형 43">
            <a:extLst>
              <a:ext uri="{FF2B5EF4-FFF2-40B4-BE49-F238E27FC236}">
                <a16:creationId xmlns:a16="http://schemas.microsoft.com/office/drawing/2014/main" id="{24FD321C-22A3-2882-38A3-07AB659F77E2}"/>
              </a:ext>
            </a:extLst>
          </p:cNvPr>
          <p:cNvSpPr/>
          <p:nvPr/>
        </p:nvSpPr>
        <p:spPr>
          <a:xfrm>
            <a:off x="688931" y="1134160"/>
            <a:ext cx="285325" cy="285325"/>
          </a:xfrm>
          <a:prstGeom prst="roundRect">
            <a:avLst>
              <a:gd name="adj" fmla="val 24456"/>
            </a:avLst>
          </a:prstGeom>
          <a:solidFill>
            <a:schemeClr val="tx2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√</a:t>
            </a: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7FB629BB-ADED-1DB6-00AE-138521A9D9FF}"/>
              </a:ext>
            </a:extLst>
          </p:cNvPr>
          <p:cNvCxnSpPr>
            <a:cxnSpLocks/>
          </p:cNvCxnSpPr>
          <p:nvPr/>
        </p:nvCxnSpPr>
        <p:spPr>
          <a:xfrm>
            <a:off x="2387098" y="655348"/>
            <a:ext cx="1332000" cy="0"/>
          </a:xfrm>
          <a:prstGeom prst="line">
            <a:avLst/>
          </a:prstGeom>
          <a:ln w="25400">
            <a:solidFill>
              <a:srgbClr val="333F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11A76B3B-6082-7FB6-807D-7719A0E9F1FE}"/>
              </a:ext>
            </a:extLst>
          </p:cNvPr>
          <p:cNvGrpSpPr/>
          <p:nvPr/>
        </p:nvGrpSpPr>
        <p:grpSpPr>
          <a:xfrm>
            <a:off x="587490" y="2243519"/>
            <a:ext cx="6006080" cy="3752299"/>
            <a:chOff x="669040" y="2195828"/>
            <a:chExt cx="6857915" cy="3752299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8AB73B3A-4D43-D5C1-5DAA-55820F2A0F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9040" y="2195828"/>
              <a:ext cx="6857915" cy="375229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229152C6-FCE2-38C7-C4E5-1984715E870B}"/>
                </a:ext>
              </a:extLst>
            </p:cNvPr>
            <p:cNvCxnSpPr/>
            <p:nvPr/>
          </p:nvCxnSpPr>
          <p:spPr>
            <a:xfrm>
              <a:off x="3070459" y="2916946"/>
              <a:ext cx="0" cy="2473693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사각형: 둥근 모서리 25"/>
          <p:cNvSpPr/>
          <p:nvPr/>
        </p:nvSpPr>
        <p:spPr>
          <a:xfrm>
            <a:off x="6827668" y="2902421"/>
            <a:ext cx="4776842" cy="619145"/>
          </a:xfrm>
          <a:prstGeom prst="roundRect">
            <a:avLst>
              <a:gd name="adj" fmla="val 16667"/>
            </a:avLst>
          </a:prstGeom>
          <a:solidFill>
            <a:srgbClr val="ebec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spcBef>
                <a:spcPct val="0"/>
              </a:spcBef>
              <a:spcAft>
                <a:spcPts val="1200"/>
              </a:spcAft>
              <a:buClrTx/>
              <a:buFontTx/>
              <a:buNone/>
              <a:defRPr/>
            </a:pPr>
            <a:r>
              <a:rPr kumimoji="0" lang="ko-KR" altLang="en-US" sz="1800" b="0" i="0" u="none" strike="noStrike" kern="1200" cap="none" spc="0" normalizeH="0" baseline="0">
                <a:solidFill>
                  <a:srgbClr val="333f50"/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서울</a:t>
            </a:r>
            <a:r>
              <a:rPr kumimoji="0" lang="en-US" altLang="ko-KR" sz="1800" b="0" i="0" u="none" strike="noStrike" kern="1200" cap="none" spc="0" normalizeH="0" baseline="0">
                <a:solidFill>
                  <a:srgbClr val="333f50"/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/</a:t>
            </a:r>
            <a:r>
              <a:rPr kumimoji="0" lang="ko-KR" altLang="en-US" sz="1800" b="0" i="0" u="none" strike="noStrike" kern="1200" cap="none" spc="0" normalizeH="0" baseline="0">
                <a:solidFill>
                  <a:srgbClr val="333f50"/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강원 지역과 기타 지역의 판매량 격차</a:t>
            </a:r>
            <a:endParaRPr kumimoji="0" lang="en-US" altLang="ko-KR" sz="1800" b="0" i="0" u="none" strike="noStrike" kern="1200" cap="none" spc="0" normalizeH="0" baseline="0">
              <a:solidFill>
                <a:srgbClr val="333f50"/>
              </a:solidFill>
              <a:effectLst/>
              <a:uLnTx/>
              <a:uFillTx/>
              <a:latin typeface="나눔스퀘어 ExtraBold"/>
              <a:ea typeface="나눔스퀘어 ExtraBold"/>
              <a:cs typeface="+mn-cs"/>
            </a:endParaRPr>
          </a:p>
        </p:txBody>
      </p:sp>
      <p:sp>
        <p:nvSpPr>
          <p:cNvPr id="33" name="사각형: 둥근 모서리 32"/>
          <p:cNvSpPr/>
          <p:nvPr/>
        </p:nvSpPr>
        <p:spPr>
          <a:xfrm>
            <a:off x="6827668" y="4741247"/>
            <a:ext cx="4776842" cy="627823"/>
          </a:xfrm>
          <a:prstGeom prst="roundRect">
            <a:avLst>
              <a:gd name="adj" fmla="val 16667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800" b="0" i="0" u="none" strike="noStrike" kern="1200" cap="none" spc="0" normalizeH="0" baseline="0">
                <a:solidFill>
                  <a:srgbClr val="ffe766"/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지역별</a:t>
            </a:r>
            <a:r>
              <a:rPr kumimoji="0" lang="ko-KR" altLang="en-US" sz="1800" b="0" i="0" u="none" strike="noStrike" kern="1200" cap="none" spc="0" normalizeH="0" baseline="0">
                <a:solidFill>
                  <a:schemeClr val="bg1"/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 다른 접근 방식 </a:t>
            </a:r>
            <a:r>
              <a:rPr kumimoji="0" lang="en-US" altLang="ko-KR" sz="1800" b="0" i="0" u="none" strike="noStrike" kern="1200" cap="none" spc="0" normalizeH="0" baseline="0">
                <a:solidFill>
                  <a:schemeClr val="bg1"/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&amp; </a:t>
            </a:r>
            <a:r>
              <a:rPr kumimoji="0" lang="ko-KR" altLang="en-US" sz="1800" b="0" i="0" u="none" strike="noStrike" kern="1200" cap="none" spc="0" normalizeH="0" baseline="0">
                <a:solidFill>
                  <a:srgbClr val="ffe766"/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해결책 도입</a:t>
            </a:r>
            <a:endParaRPr kumimoji="0" lang="ko-KR" altLang="en-US" sz="1800" b="0" i="0" u="none" strike="noStrike" kern="1200" cap="none" spc="0" normalizeH="0" baseline="0">
              <a:solidFill>
                <a:srgbClr val="ffe766"/>
              </a:solidFill>
              <a:latin typeface="나눔스퀘어 ExtraBold"/>
              <a:ea typeface="나눔스퀘어 ExtraBold"/>
              <a:cs typeface="+mn-cs"/>
            </a:endParaRPr>
          </a:p>
        </p:txBody>
      </p:sp>
      <p:sp>
        <p:nvSpPr>
          <p:cNvPr id="43" name="화살표: 아래쪽 42"/>
          <p:cNvSpPr/>
          <p:nvPr/>
        </p:nvSpPr>
        <p:spPr>
          <a:xfrm>
            <a:off x="8962926" y="3837071"/>
            <a:ext cx="466228" cy="578428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333f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63227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ebec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D768F0BA-3F43-0D46-F1A1-120FA039DED4}"/>
              </a:ext>
            </a:extLst>
          </p:cNvPr>
          <p:cNvSpPr/>
          <p:nvPr/>
        </p:nvSpPr>
        <p:spPr>
          <a:xfrm>
            <a:off x="208363" y="330099"/>
            <a:ext cx="1800000" cy="1353312"/>
          </a:xfrm>
          <a:prstGeom prst="roundRect">
            <a:avLst>
              <a:gd name="adj" fmla="val 8007"/>
            </a:avLst>
          </a:prstGeom>
          <a:solidFill>
            <a:srgbClr val="333F50"/>
          </a:solidFill>
          <a:ln w="28575">
            <a:solidFill>
              <a:srgbClr val="333F50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rPr>
              <a:t>배경 및 목적</a:t>
            </a: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59DBDE08-2BFF-8430-1F9F-9631FCF9E30E}"/>
              </a:ext>
            </a:extLst>
          </p:cNvPr>
          <p:cNvSpPr/>
          <p:nvPr/>
        </p:nvSpPr>
        <p:spPr>
          <a:xfrm>
            <a:off x="6195508" y="330099"/>
            <a:ext cx="1800000" cy="1353312"/>
          </a:xfrm>
          <a:prstGeom prst="roundRect">
            <a:avLst>
              <a:gd name="adj" fmla="val 8007"/>
            </a:avLst>
          </a:prstGeom>
          <a:solidFill>
            <a:srgbClr val="333F50"/>
          </a:solidFill>
          <a:ln w="28575">
            <a:solidFill>
              <a:srgbClr val="333F50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rPr>
              <a:t>MF Model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+mn-cs"/>
            </a:endParaRP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03DE1782-498B-2050-2FD1-A688A0C19342}"/>
              </a:ext>
            </a:extLst>
          </p:cNvPr>
          <p:cNvSpPr/>
          <p:nvPr/>
        </p:nvSpPr>
        <p:spPr>
          <a:xfrm>
            <a:off x="8215326" y="330099"/>
            <a:ext cx="1800000" cy="1353312"/>
          </a:xfrm>
          <a:prstGeom prst="roundRect">
            <a:avLst>
              <a:gd name="adj" fmla="val 8007"/>
            </a:avLst>
          </a:prstGeom>
          <a:solidFill>
            <a:srgbClr val="333F50"/>
          </a:solidFill>
          <a:ln w="28575">
            <a:solidFill>
              <a:srgbClr val="333F50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rPr>
              <a:t>CF Model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+mn-cs"/>
            </a:endParaRP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98E90260-F8F9-DFBA-DEAF-43E7F19D4696}"/>
              </a:ext>
            </a:extLst>
          </p:cNvPr>
          <p:cNvSpPr/>
          <p:nvPr/>
        </p:nvSpPr>
        <p:spPr>
          <a:xfrm>
            <a:off x="10166535" y="330099"/>
            <a:ext cx="1800000" cy="1353312"/>
          </a:xfrm>
          <a:prstGeom prst="roundRect">
            <a:avLst>
              <a:gd name="adj" fmla="val 8007"/>
            </a:avLst>
          </a:prstGeom>
          <a:solidFill>
            <a:srgbClr val="333F50"/>
          </a:solidFill>
          <a:ln w="28575">
            <a:solidFill>
              <a:srgbClr val="333F50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rPr>
              <a:t>종합 결과</a:t>
            </a: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4DFA0165-0C5B-9FB1-5B43-896F068B12C8}"/>
              </a:ext>
            </a:extLst>
          </p:cNvPr>
          <p:cNvSpPr/>
          <p:nvPr/>
        </p:nvSpPr>
        <p:spPr>
          <a:xfrm>
            <a:off x="2176674" y="142931"/>
            <a:ext cx="1800000" cy="1353312"/>
          </a:xfrm>
          <a:prstGeom prst="roundRect">
            <a:avLst>
              <a:gd name="adj" fmla="val 8007"/>
            </a:avLst>
          </a:prstGeom>
          <a:solidFill>
            <a:schemeClr val="bg1"/>
          </a:solidFill>
          <a:ln w="28575">
            <a:solidFill>
              <a:srgbClr val="333F50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+mn-cs"/>
            </a:endParaRP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71236898-DE36-AE73-7B53-F272D169A431}"/>
              </a:ext>
            </a:extLst>
          </p:cNvPr>
          <p:cNvSpPr/>
          <p:nvPr/>
        </p:nvSpPr>
        <p:spPr>
          <a:xfrm>
            <a:off x="4181278" y="330099"/>
            <a:ext cx="1800000" cy="1353312"/>
          </a:xfrm>
          <a:prstGeom prst="roundRect">
            <a:avLst>
              <a:gd name="adj" fmla="val 8007"/>
            </a:avLst>
          </a:prstGeom>
          <a:solidFill>
            <a:srgbClr val="333F50"/>
          </a:solidFill>
          <a:ln w="28575">
            <a:solidFill>
              <a:srgbClr val="333F50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rPr>
              <a:t>CB Model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+mn-cs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F092BCA-4EF0-6B91-3F2B-4F0C5DDC81AE}"/>
              </a:ext>
            </a:extLst>
          </p:cNvPr>
          <p:cNvSpPr txBox="1"/>
          <p:nvPr/>
        </p:nvSpPr>
        <p:spPr>
          <a:xfrm>
            <a:off x="2335548" y="256527"/>
            <a:ext cx="1435100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333F50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rPr>
              <a:t>문제 상황 정의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C6AD6DE2-9AED-4B7B-9228-489DB6ED81A0}"/>
              </a:ext>
            </a:extLst>
          </p:cNvPr>
          <p:cNvSpPr/>
          <p:nvPr/>
        </p:nvSpPr>
        <p:spPr>
          <a:xfrm>
            <a:off x="188260" y="636494"/>
            <a:ext cx="11806952" cy="6055050"/>
          </a:xfrm>
          <a:prstGeom prst="roundRect">
            <a:avLst>
              <a:gd name="adj" fmla="val 2109"/>
            </a:avLst>
          </a:prstGeom>
          <a:solidFill>
            <a:schemeClr val="bg1"/>
          </a:solidFill>
          <a:ln>
            <a:noFill/>
          </a:ln>
          <a:effectLst>
            <a:outerShdw blurRad="241300" dist="698500" dir="5400000" sx="90000" sy="90000" algn="t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FAE29EB1-ED23-5BEB-0D9B-6332B4C55D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820" t="42873" r="13733" b="39369"/>
          <a:stretch/>
        </p:blipFill>
        <p:spPr>
          <a:xfrm>
            <a:off x="9702697" y="1064039"/>
            <a:ext cx="2160495" cy="425038"/>
          </a:xfrm>
          <a:prstGeom prst="rect">
            <a:avLst/>
          </a:prstGeom>
        </p:spPr>
      </p:pic>
      <p:sp>
        <p:nvSpPr>
          <p:cNvPr id="17" name="모서리가 둥근 직사각형 40"/>
          <p:cNvSpPr/>
          <p:nvPr/>
        </p:nvSpPr>
        <p:spPr>
          <a:xfrm>
            <a:off x="403139" y="862182"/>
            <a:ext cx="9115128" cy="778634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215900" dist="241300" dir="5400000" sx="95000" sy="95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914400" marR="0" lvl="2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2400" b="1" i="0" u="none" strike="noStrike" kern="0" cap="none" spc="0" normalizeH="0" baseline="0">
                <a:solidFill>
                  <a:srgbClr val="2b2d63"/>
                </a:solidFill>
                <a:effectLst/>
                <a:uLnTx/>
                <a:uFillTx/>
                <a:latin typeface="나눔스퀘어 ExtraBold"/>
                <a:ea typeface="나눔스퀘어 ExtraBold"/>
              </a:rPr>
              <a:t>지역별 문제 분석 </a:t>
            </a:r>
            <a:r>
              <a:rPr kumimoji="0" lang="en-US" altLang="ko-KR" sz="2400" b="1" i="0" u="none" strike="noStrike" kern="0" cap="none" spc="0" normalizeH="0" baseline="0">
                <a:solidFill>
                  <a:srgbClr val="2b2d63"/>
                </a:solidFill>
                <a:effectLst/>
                <a:uLnTx/>
                <a:uFillTx/>
                <a:latin typeface="나눔스퀘어 ExtraBold"/>
                <a:ea typeface="나눔스퀘어 ExtraBold"/>
              </a:rPr>
              <a:t>– </a:t>
            </a:r>
            <a:r>
              <a:rPr kumimoji="0" lang="ko-KR" altLang="en-US" sz="2400" b="1" i="0" u="none" strike="noStrike" kern="0" cap="none" spc="0" normalizeH="0" baseline="0">
                <a:solidFill>
                  <a:srgbClr val="2b2d63"/>
                </a:solidFill>
                <a:effectLst/>
                <a:uLnTx/>
                <a:uFillTx/>
                <a:latin typeface="나눔스퀘어 ExtraBold"/>
                <a:ea typeface="나눔스퀘어 ExtraBold"/>
              </a:rPr>
              <a:t>서울</a:t>
            </a:r>
            <a:endParaRPr kumimoji="0" lang="en-US" altLang="ko-KR" sz="2400" b="1" i="0" u="none" strike="noStrike" kern="0" cap="none" spc="0" normalizeH="0" baseline="0">
              <a:solidFill>
                <a:srgbClr val="2b2d63"/>
              </a:solidFill>
              <a:effectLst/>
              <a:uLnTx/>
              <a:uFillTx/>
              <a:latin typeface="나눔스퀘어 ExtraBold"/>
              <a:ea typeface="나눔스퀘어 ExtraBold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4E9819A3-4D51-7CC1-DF33-FEA7879DFF59}"/>
              </a:ext>
            </a:extLst>
          </p:cNvPr>
          <p:cNvCxnSpPr>
            <a:cxnSpLocks/>
          </p:cNvCxnSpPr>
          <p:nvPr/>
        </p:nvCxnSpPr>
        <p:spPr>
          <a:xfrm>
            <a:off x="1260048" y="983198"/>
            <a:ext cx="0" cy="57600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모서리가 둥근 직사각형 43">
            <a:extLst>
              <a:ext uri="{FF2B5EF4-FFF2-40B4-BE49-F238E27FC236}">
                <a16:creationId xmlns:a16="http://schemas.microsoft.com/office/drawing/2014/main" id="{24FD321C-22A3-2882-38A3-07AB659F77E2}"/>
              </a:ext>
            </a:extLst>
          </p:cNvPr>
          <p:cNvSpPr/>
          <p:nvPr/>
        </p:nvSpPr>
        <p:spPr>
          <a:xfrm>
            <a:off x="688931" y="1134160"/>
            <a:ext cx="285325" cy="285325"/>
          </a:xfrm>
          <a:prstGeom prst="roundRect">
            <a:avLst>
              <a:gd name="adj" fmla="val 24456"/>
            </a:avLst>
          </a:prstGeom>
          <a:solidFill>
            <a:schemeClr val="tx2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√</a:t>
            </a: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7FB629BB-ADED-1DB6-00AE-138521A9D9FF}"/>
              </a:ext>
            </a:extLst>
          </p:cNvPr>
          <p:cNvCxnSpPr>
            <a:cxnSpLocks/>
          </p:cNvCxnSpPr>
          <p:nvPr/>
        </p:nvCxnSpPr>
        <p:spPr>
          <a:xfrm>
            <a:off x="2387098" y="655348"/>
            <a:ext cx="1332000" cy="0"/>
          </a:xfrm>
          <a:prstGeom prst="line">
            <a:avLst/>
          </a:prstGeom>
          <a:ln w="25400">
            <a:solidFill>
              <a:srgbClr val="333F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사각형: 둥근 모서리 32"/>
          <p:cNvSpPr/>
          <p:nvPr/>
        </p:nvSpPr>
        <p:spPr>
          <a:xfrm>
            <a:off x="688932" y="2378329"/>
            <a:ext cx="4800711" cy="486000"/>
          </a:xfrm>
          <a:prstGeom prst="roundRect">
            <a:avLst>
              <a:gd name="adj" fmla="val 16667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800" b="0" i="0" u="none" strike="noStrike" kern="1200" cap="none" spc="0" normalizeH="0" baseline="0">
                <a:solidFill>
                  <a:srgbClr val="ffe766"/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PPS</a:t>
            </a:r>
            <a:r>
              <a:rPr kumimoji="0" lang="en-US" altLang="ko-KR" sz="18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(Purchase Per Search)</a:t>
            </a: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나눔스퀘어 ExtraBold"/>
              <a:ea typeface="나눔스퀘어 ExtraBold"/>
              <a:cs typeface="+mn-cs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557A06FF-16B5-ECB5-9860-32916C6A60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7686" y="1978509"/>
            <a:ext cx="5579818" cy="3477585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20D18918-0062-CC9E-6830-14FAC96EDFAE}"/>
              </a:ext>
            </a:extLst>
          </p:cNvPr>
          <p:cNvSpPr/>
          <p:nvPr/>
        </p:nvSpPr>
        <p:spPr>
          <a:xfrm>
            <a:off x="688931" y="3128255"/>
            <a:ext cx="4800712" cy="486000"/>
          </a:xfrm>
          <a:prstGeom prst="roundRect">
            <a:avLst/>
          </a:prstGeom>
          <a:solidFill>
            <a:srgbClr val="EBEC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0" i="0" u="none" strike="noStrike" kern="1200" cap="none" spc="0" normalizeH="0" baseline="0" noProof="0" dirty="0">
                <a:ln>
                  <a:noFill/>
                </a:ln>
                <a:solidFill>
                  <a:srgbClr val="333F50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PPS = </a:t>
            </a:r>
            <a:r>
              <a:rPr kumimoji="0" lang="ko-KR" alt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333F50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지역별 총 </a:t>
            </a:r>
            <a:r>
              <a:rPr kumimoji="0" lang="ko-KR" altLang="en-US" sz="1700" b="0" i="0" u="none" strike="noStrike" kern="1200" cap="none" spc="0" normalizeH="0" baseline="0" noProof="0" dirty="0" err="1">
                <a:ln>
                  <a:noFill/>
                </a:ln>
                <a:solidFill>
                  <a:srgbClr val="333F50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판매수</a:t>
            </a:r>
            <a:r>
              <a:rPr kumimoji="0" lang="ko-KR" alt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333F50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 </a:t>
            </a:r>
            <a:r>
              <a:rPr kumimoji="0" lang="en-US" altLang="ko-KR" sz="1700" b="0" i="0" u="none" strike="noStrike" kern="1200" cap="none" spc="0" normalizeH="0" baseline="0" noProof="0" dirty="0">
                <a:ln>
                  <a:noFill/>
                </a:ln>
                <a:solidFill>
                  <a:srgbClr val="333F50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/ </a:t>
            </a:r>
            <a:r>
              <a:rPr kumimoji="0" lang="ko-KR" alt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333F50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지역별 총 </a:t>
            </a:r>
            <a:r>
              <a:rPr kumimoji="0" lang="ko-KR" altLang="en-US" sz="1700" b="0" i="0" u="none" strike="noStrike" kern="1200" cap="none" spc="0" normalizeH="0" baseline="0" noProof="0" dirty="0" err="1">
                <a:ln>
                  <a:noFill/>
                </a:ln>
                <a:solidFill>
                  <a:srgbClr val="333F50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검색량</a:t>
            </a:r>
            <a:endParaRPr kumimoji="0" lang="en-US" altLang="ko-KR" sz="1700" b="0" i="0" u="none" strike="noStrike" kern="1200" cap="none" spc="0" normalizeH="0" baseline="0" noProof="0" dirty="0">
              <a:ln>
                <a:noFill/>
              </a:ln>
              <a:solidFill>
                <a:srgbClr val="333F50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0A1068A6-F4B0-CF4C-B7F5-8B00D16BE730}"/>
              </a:ext>
            </a:extLst>
          </p:cNvPr>
          <p:cNvSpPr/>
          <p:nvPr/>
        </p:nvSpPr>
        <p:spPr>
          <a:xfrm>
            <a:off x="688931" y="3823173"/>
            <a:ext cx="4800712" cy="486000"/>
          </a:xfrm>
          <a:prstGeom prst="roundRect">
            <a:avLst/>
          </a:prstGeom>
          <a:solidFill>
            <a:srgbClr val="EBEC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333F50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추천 모델 팀이 고안한 검색 효율성 지수</a:t>
            </a:r>
            <a:endParaRPr kumimoji="0" lang="en-US" altLang="ko-KR" sz="1700" b="0" i="0" u="none" strike="noStrike" kern="1200" cap="none" spc="0" normalizeH="0" baseline="0" noProof="0" dirty="0">
              <a:ln>
                <a:noFill/>
              </a:ln>
              <a:solidFill>
                <a:srgbClr val="333F50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30" name="사각형: 둥근 모서리 29"/>
          <p:cNvSpPr/>
          <p:nvPr/>
        </p:nvSpPr>
        <p:spPr>
          <a:xfrm>
            <a:off x="688931" y="4484093"/>
            <a:ext cx="4800712" cy="972000"/>
          </a:xfrm>
          <a:prstGeom prst="roundRect">
            <a:avLst>
              <a:gd name="adj" fmla="val 16667"/>
            </a:avLst>
          </a:prstGeom>
          <a:solidFill>
            <a:srgbClr val="ebec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spcBef>
                <a:spcPct val="0"/>
              </a:spcBef>
              <a:spcAft>
                <a:spcPts val="1200"/>
              </a:spcAft>
              <a:buClrTx/>
              <a:buFontTx/>
              <a:buNone/>
              <a:defRPr/>
            </a:pPr>
            <a:r>
              <a:rPr kumimoji="0" lang="en-US" altLang="ko-KR" sz="1700" b="0" i="0" u="none" strike="noStrike" kern="1200" cap="none" spc="0" normalizeH="0" baseline="0">
                <a:solidFill>
                  <a:srgbClr val="333f50"/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PPS</a:t>
            </a:r>
            <a:r>
              <a:rPr kumimoji="0" lang="ko-KR" altLang="en-US" sz="1700" b="0" i="0" u="none" strike="noStrike" kern="1200" cap="none" spc="0" normalizeH="0" baseline="0">
                <a:solidFill>
                  <a:srgbClr val="333f50"/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가 낮을수록 검색이 비효율적</a:t>
            </a:r>
            <a:endParaRPr kumimoji="0" lang="ko-KR" altLang="en-US" sz="1700" b="0" i="0" u="none" strike="noStrike" kern="1200" cap="none" spc="0" normalizeH="0" baseline="0">
              <a:solidFill>
                <a:srgbClr val="333f50"/>
              </a:solidFill>
              <a:effectLst/>
              <a:uLnTx/>
              <a:uFillTx/>
              <a:latin typeface="나눔스퀘어 ExtraBold"/>
              <a:ea typeface="나눔스퀘어 ExtraBold"/>
              <a:cs typeface="+mn-cs"/>
            </a:endParaRPr>
          </a:p>
          <a:p>
            <a:pPr marL="0" marR="0" lvl="0" indent="0" algn="ctr" defTabSz="914400" rtl="0" eaLnBrk="1" latinLnBrk="1" hangingPunct="1">
              <a:spcBef>
                <a:spcPct val="0"/>
              </a:spcBef>
              <a:spcAft>
                <a:spcPts val="1200"/>
              </a:spcAft>
              <a:buClrTx/>
              <a:buFontTx/>
              <a:buNone/>
              <a:defRPr/>
            </a:pPr>
            <a:r>
              <a:rPr kumimoji="0" lang="ko-KR" altLang="en-US" sz="1700" b="0" i="0" u="none" strike="noStrike" kern="1200" cap="none" spc="0" normalizeH="0" baseline="0">
                <a:solidFill>
                  <a:srgbClr val="333f50"/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→</a:t>
            </a:r>
            <a:r>
              <a:rPr kumimoji="0" lang="en-US" altLang="ko-KR" sz="1700" b="0" i="0" u="none" strike="noStrike" kern="1200" cap="none" spc="0" normalizeH="0" baseline="0">
                <a:solidFill>
                  <a:srgbClr val="333f50"/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 </a:t>
            </a:r>
            <a:r>
              <a:rPr kumimoji="0" lang="ko-KR" altLang="en-US" sz="1700" b="0" i="0" u="none" strike="noStrike" kern="1200" cap="none" spc="0" normalizeH="0" baseline="0">
                <a:solidFill>
                  <a:srgbClr val="333f50"/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유저가 원하는 지역의 상품을 비효율적으로 전달</a:t>
            </a:r>
            <a:endParaRPr kumimoji="0" lang="ko-KR" altLang="en-US" sz="1700" b="0" i="0" u="none" strike="noStrike" kern="1200" cap="none" spc="0" normalizeH="0" baseline="0">
              <a:solidFill>
                <a:srgbClr val="333f50"/>
              </a:solidFill>
              <a:effectLst/>
              <a:uLnTx/>
              <a:uFillTx/>
              <a:latin typeface="나눔스퀘어 ExtraBold"/>
              <a:ea typeface="나눔스퀘어 ExtraBold"/>
              <a:cs typeface="+mn-cs"/>
            </a:endParaRPr>
          </a:p>
        </p:txBody>
      </p:sp>
      <p:sp>
        <p:nvSpPr>
          <p:cNvPr id="32" name="사각형: 둥근 모서리 31"/>
          <p:cNvSpPr/>
          <p:nvPr/>
        </p:nvSpPr>
        <p:spPr>
          <a:xfrm>
            <a:off x="6328021" y="5456093"/>
            <a:ext cx="5051048" cy="1080000"/>
          </a:xfrm>
          <a:prstGeom prst="roundRect">
            <a:avLst>
              <a:gd name="adj" fmla="val 16667"/>
            </a:avLst>
          </a:prstGeom>
          <a:solidFill>
            <a:srgbClr val="ebec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spcBef>
                <a:spcPct val="0"/>
              </a:spcBef>
              <a:spcAft>
                <a:spcPts val="1200"/>
              </a:spcAft>
              <a:buClrTx/>
              <a:buFontTx/>
              <a:buNone/>
              <a:defRPr/>
            </a:pPr>
            <a:r>
              <a:rPr kumimoji="0" lang="ko-KR" altLang="en-US" sz="1800" b="0" i="0" u="none" strike="noStrike" kern="1200" cap="none" spc="0" normalizeH="0" baseline="0">
                <a:solidFill>
                  <a:srgbClr val="333f50"/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서울의 </a:t>
            </a:r>
            <a:r>
              <a:rPr kumimoji="0" lang="en-US" altLang="ko-KR" sz="1800" b="0" i="0" u="none" strike="noStrike" kern="1200" cap="none" spc="0" normalizeH="0" baseline="0">
                <a:solidFill>
                  <a:srgbClr val="333f50"/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PPS</a:t>
            </a:r>
            <a:r>
              <a:rPr kumimoji="0" lang="ko-KR" altLang="en-US" sz="1800" b="0" i="0" u="none" strike="noStrike" kern="1200" cap="none" spc="0" normalizeH="0" baseline="0">
                <a:solidFill>
                  <a:srgbClr val="333f50"/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가 강원에 비해 낮은 수치</a:t>
            </a:r>
            <a:endParaRPr kumimoji="0" lang="ko-KR" altLang="en-US" sz="1800" b="0" i="0" u="none" strike="noStrike" kern="1200" cap="none" spc="0" normalizeH="0" baseline="0">
              <a:solidFill>
                <a:srgbClr val="333f50"/>
              </a:solidFill>
              <a:effectLst/>
              <a:uLnTx/>
              <a:uFillTx/>
              <a:latin typeface="나눔스퀘어 ExtraBold"/>
              <a:ea typeface="나눔스퀘어 ExtraBold"/>
              <a:cs typeface="+mn-cs"/>
            </a:endParaRPr>
          </a:p>
          <a:p>
            <a:pPr marL="0" marR="0" lvl="0" indent="0" algn="ctr" defTabSz="914400" rtl="0" eaLnBrk="1" latinLnBrk="1" hangingPunct="1">
              <a:spcBef>
                <a:spcPct val="0"/>
              </a:spcBef>
              <a:spcAft>
                <a:spcPts val="1200"/>
              </a:spcAft>
              <a:buClrTx/>
              <a:buFontTx/>
              <a:buNone/>
              <a:defRPr/>
            </a:pPr>
            <a:r>
              <a:rPr kumimoji="0" lang="ko-KR" altLang="en-US" sz="1800" b="0" i="0" u="sng" strike="noStrike" kern="1200" cap="none" spc="0" normalizeH="0" baseline="0">
                <a:solidFill>
                  <a:srgbClr val="333f50"/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서울의 상품이 비효율적으로 전달되고 있음</a:t>
            </a:r>
            <a:endParaRPr kumimoji="0" lang="en-US" altLang="ko-KR" sz="1800" b="0" i="0" u="sng" strike="noStrike" kern="1200" cap="none" spc="0" normalizeH="0" baseline="0">
              <a:solidFill>
                <a:srgbClr val="333f50"/>
              </a:solidFill>
              <a:effectLst/>
              <a:uLnTx/>
              <a:uFillTx/>
              <a:latin typeface="나눔스퀘어 ExtraBold"/>
              <a:ea typeface="나눔스퀘어 ExtraBold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61075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ebec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D768F0BA-3F43-0D46-F1A1-120FA039DED4}"/>
              </a:ext>
            </a:extLst>
          </p:cNvPr>
          <p:cNvSpPr/>
          <p:nvPr/>
        </p:nvSpPr>
        <p:spPr>
          <a:xfrm>
            <a:off x="208363" y="330099"/>
            <a:ext cx="1800000" cy="1353312"/>
          </a:xfrm>
          <a:prstGeom prst="roundRect">
            <a:avLst>
              <a:gd name="adj" fmla="val 8007"/>
            </a:avLst>
          </a:prstGeom>
          <a:solidFill>
            <a:srgbClr val="333F50"/>
          </a:solidFill>
          <a:ln w="28575">
            <a:solidFill>
              <a:srgbClr val="333F50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rPr>
              <a:t>배경 및 목적</a:t>
            </a: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59DBDE08-2BFF-8430-1F9F-9631FCF9E30E}"/>
              </a:ext>
            </a:extLst>
          </p:cNvPr>
          <p:cNvSpPr/>
          <p:nvPr/>
        </p:nvSpPr>
        <p:spPr>
          <a:xfrm>
            <a:off x="6195508" y="330099"/>
            <a:ext cx="1800000" cy="1353312"/>
          </a:xfrm>
          <a:prstGeom prst="roundRect">
            <a:avLst>
              <a:gd name="adj" fmla="val 8007"/>
            </a:avLst>
          </a:prstGeom>
          <a:solidFill>
            <a:srgbClr val="333F50"/>
          </a:solidFill>
          <a:ln w="28575">
            <a:solidFill>
              <a:srgbClr val="333F50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rPr>
              <a:t>MF Model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+mn-cs"/>
            </a:endParaRP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03DE1782-498B-2050-2FD1-A688A0C19342}"/>
              </a:ext>
            </a:extLst>
          </p:cNvPr>
          <p:cNvSpPr/>
          <p:nvPr/>
        </p:nvSpPr>
        <p:spPr>
          <a:xfrm>
            <a:off x="8215326" y="330099"/>
            <a:ext cx="1800000" cy="1353312"/>
          </a:xfrm>
          <a:prstGeom prst="roundRect">
            <a:avLst>
              <a:gd name="adj" fmla="val 8007"/>
            </a:avLst>
          </a:prstGeom>
          <a:solidFill>
            <a:srgbClr val="333F50"/>
          </a:solidFill>
          <a:ln w="28575">
            <a:solidFill>
              <a:srgbClr val="333F50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rPr>
              <a:t>CF Model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+mn-cs"/>
            </a:endParaRP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98E90260-F8F9-DFBA-DEAF-43E7F19D4696}"/>
              </a:ext>
            </a:extLst>
          </p:cNvPr>
          <p:cNvSpPr/>
          <p:nvPr/>
        </p:nvSpPr>
        <p:spPr>
          <a:xfrm>
            <a:off x="10166535" y="330099"/>
            <a:ext cx="1800000" cy="1353312"/>
          </a:xfrm>
          <a:prstGeom prst="roundRect">
            <a:avLst>
              <a:gd name="adj" fmla="val 8007"/>
            </a:avLst>
          </a:prstGeom>
          <a:solidFill>
            <a:srgbClr val="333F50"/>
          </a:solidFill>
          <a:ln w="28575">
            <a:solidFill>
              <a:srgbClr val="333F50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rPr>
              <a:t>종합 결과</a:t>
            </a: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4DFA0165-0C5B-9FB1-5B43-896F068B12C8}"/>
              </a:ext>
            </a:extLst>
          </p:cNvPr>
          <p:cNvSpPr/>
          <p:nvPr/>
        </p:nvSpPr>
        <p:spPr>
          <a:xfrm>
            <a:off x="2176674" y="142931"/>
            <a:ext cx="1800000" cy="1353312"/>
          </a:xfrm>
          <a:prstGeom prst="roundRect">
            <a:avLst>
              <a:gd name="adj" fmla="val 8007"/>
            </a:avLst>
          </a:prstGeom>
          <a:solidFill>
            <a:schemeClr val="bg1"/>
          </a:solidFill>
          <a:ln w="28575">
            <a:solidFill>
              <a:srgbClr val="333F50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+mn-cs"/>
            </a:endParaRP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71236898-DE36-AE73-7B53-F272D169A431}"/>
              </a:ext>
            </a:extLst>
          </p:cNvPr>
          <p:cNvSpPr/>
          <p:nvPr/>
        </p:nvSpPr>
        <p:spPr>
          <a:xfrm>
            <a:off x="4181278" y="330099"/>
            <a:ext cx="1800000" cy="1353312"/>
          </a:xfrm>
          <a:prstGeom prst="roundRect">
            <a:avLst>
              <a:gd name="adj" fmla="val 8007"/>
            </a:avLst>
          </a:prstGeom>
          <a:solidFill>
            <a:srgbClr val="333F50"/>
          </a:solidFill>
          <a:ln w="28575">
            <a:solidFill>
              <a:srgbClr val="333F50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rPr>
              <a:t>CB Model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+mn-cs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F092BCA-4EF0-6B91-3F2B-4F0C5DDC81AE}"/>
              </a:ext>
            </a:extLst>
          </p:cNvPr>
          <p:cNvSpPr txBox="1"/>
          <p:nvPr/>
        </p:nvSpPr>
        <p:spPr>
          <a:xfrm>
            <a:off x="2335548" y="256527"/>
            <a:ext cx="1435100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333F50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rPr>
              <a:t>문제 상황 정의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C6AD6DE2-9AED-4B7B-9228-489DB6ED81A0}"/>
              </a:ext>
            </a:extLst>
          </p:cNvPr>
          <p:cNvSpPr/>
          <p:nvPr/>
        </p:nvSpPr>
        <p:spPr>
          <a:xfrm>
            <a:off x="188260" y="636494"/>
            <a:ext cx="11806952" cy="6055050"/>
          </a:xfrm>
          <a:prstGeom prst="roundRect">
            <a:avLst>
              <a:gd name="adj" fmla="val 2109"/>
            </a:avLst>
          </a:prstGeom>
          <a:solidFill>
            <a:schemeClr val="bg1"/>
          </a:solidFill>
          <a:ln>
            <a:noFill/>
          </a:ln>
          <a:effectLst>
            <a:outerShdw blurRad="241300" dist="698500" dir="5400000" sx="90000" sy="90000" algn="t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FAE29EB1-ED23-5BEB-0D9B-6332B4C55D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820" t="42873" r="13733" b="39369"/>
          <a:stretch/>
        </p:blipFill>
        <p:spPr>
          <a:xfrm>
            <a:off x="9702697" y="1064039"/>
            <a:ext cx="2160495" cy="425038"/>
          </a:xfrm>
          <a:prstGeom prst="rect">
            <a:avLst/>
          </a:prstGeom>
        </p:spPr>
      </p:pic>
      <p:sp>
        <p:nvSpPr>
          <p:cNvPr id="17" name="모서리가 둥근 직사각형 40"/>
          <p:cNvSpPr/>
          <p:nvPr/>
        </p:nvSpPr>
        <p:spPr>
          <a:xfrm>
            <a:off x="403139" y="862182"/>
            <a:ext cx="9115128" cy="778634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215900" dist="241300" dir="5400000" sx="95000" sy="95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914400" marR="0" lvl="2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2400" b="1" i="0" u="none" strike="noStrike" kern="0" cap="none" spc="0" normalizeH="0" baseline="0">
                <a:solidFill>
                  <a:srgbClr val="2b2d63"/>
                </a:solidFill>
                <a:effectLst/>
                <a:uLnTx/>
                <a:uFillTx/>
                <a:latin typeface="나눔스퀘어 ExtraBold"/>
                <a:ea typeface="나눔스퀘어 ExtraBold"/>
              </a:rPr>
              <a:t>지역별 문제 분석 </a:t>
            </a:r>
            <a:r>
              <a:rPr kumimoji="0" lang="en-US" altLang="ko-KR" sz="2400" b="1" i="0" u="none" strike="noStrike" kern="0" cap="none" spc="0" normalizeH="0" baseline="0">
                <a:solidFill>
                  <a:srgbClr val="2b2d63"/>
                </a:solidFill>
                <a:effectLst/>
                <a:uLnTx/>
                <a:uFillTx/>
                <a:latin typeface="나눔스퀘어 ExtraBold"/>
                <a:ea typeface="나눔스퀘어 ExtraBold"/>
              </a:rPr>
              <a:t>– </a:t>
            </a:r>
            <a:r>
              <a:rPr kumimoji="0" lang="ko-KR" altLang="en-US" sz="2400" b="1" i="0" u="none" strike="noStrike" kern="0" cap="none" spc="0" normalizeH="0" baseline="0">
                <a:solidFill>
                  <a:srgbClr val="2b2d63"/>
                </a:solidFill>
                <a:effectLst/>
                <a:uLnTx/>
                <a:uFillTx/>
                <a:latin typeface="나눔스퀘어 ExtraBold"/>
                <a:ea typeface="나눔스퀘어 ExtraBold"/>
              </a:rPr>
              <a:t>비수도권 </a:t>
            </a:r>
            <a:r>
              <a:rPr kumimoji="0" lang="en-US" altLang="ko-KR" sz="2400" b="1" i="0" u="none" strike="noStrike" kern="0" cap="none" spc="0" normalizeH="0" baseline="0">
                <a:solidFill>
                  <a:srgbClr val="2b2d63"/>
                </a:solidFill>
                <a:effectLst/>
                <a:uLnTx/>
                <a:uFillTx/>
                <a:latin typeface="나눔스퀘어 ExtraBold"/>
                <a:ea typeface="나눔스퀘어 ExtraBold"/>
              </a:rPr>
              <a:t>: </a:t>
            </a:r>
            <a:r>
              <a:rPr kumimoji="0" lang="ko-KR" altLang="en-US" sz="2400" b="1" i="0" u="none" strike="noStrike" kern="0" cap="none" spc="0" normalizeH="0" baseline="0">
                <a:solidFill>
                  <a:srgbClr val="2b2d63"/>
                </a:solidFill>
                <a:effectLst/>
                <a:uLnTx/>
                <a:uFillTx/>
                <a:latin typeface="나눔스퀘어 ExtraBold"/>
                <a:ea typeface="나눔스퀘어 ExtraBold"/>
              </a:rPr>
              <a:t>대구 </a:t>
            </a:r>
            <a:r>
              <a:rPr kumimoji="0" lang="en-US" altLang="ko-KR" sz="2400" b="1" i="0" u="none" strike="noStrike" kern="0" cap="none" spc="0" normalizeH="0" baseline="0">
                <a:solidFill>
                  <a:srgbClr val="2b2d63"/>
                </a:solidFill>
                <a:effectLst/>
                <a:uLnTx/>
                <a:uFillTx/>
                <a:latin typeface="나눔스퀘어 ExtraBold"/>
                <a:ea typeface="나눔스퀘어 ExtraBold"/>
              </a:rPr>
              <a:t>/ </a:t>
            </a:r>
            <a:r>
              <a:rPr kumimoji="0" lang="ko-KR" altLang="en-US" sz="2400" b="1" i="0" u="none" strike="noStrike" kern="0" cap="none" spc="0" normalizeH="0" baseline="0">
                <a:solidFill>
                  <a:srgbClr val="2b2d63"/>
                </a:solidFill>
                <a:effectLst/>
                <a:uLnTx/>
                <a:uFillTx/>
                <a:latin typeface="나눔스퀘어 ExtraBold"/>
                <a:ea typeface="나눔스퀘어 ExtraBold"/>
              </a:rPr>
              <a:t>경북</a:t>
            </a:r>
            <a:endParaRPr kumimoji="0" lang="en-US" altLang="ko-KR" sz="2400" b="1" i="0" u="none" strike="noStrike" kern="0" cap="none" spc="0" normalizeH="0" baseline="0">
              <a:solidFill>
                <a:srgbClr val="2b2d63"/>
              </a:solidFill>
              <a:effectLst/>
              <a:uLnTx/>
              <a:uFillTx/>
              <a:latin typeface="나눔스퀘어 ExtraBold"/>
              <a:ea typeface="나눔스퀘어 ExtraBold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4E9819A3-4D51-7CC1-DF33-FEA7879DFF59}"/>
              </a:ext>
            </a:extLst>
          </p:cNvPr>
          <p:cNvCxnSpPr>
            <a:cxnSpLocks/>
          </p:cNvCxnSpPr>
          <p:nvPr/>
        </p:nvCxnSpPr>
        <p:spPr>
          <a:xfrm>
            <a:off x="1260048" y="983198"/>
            <a:ext cx="0" cy="57600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모서리가 둥근 직사각형 43">
            <a:extLst>
              <a:ext uri="{FF2B5EF4-FFF2-40B4-BE49-F238E27FC236}">
                <a16:creationId xmlns:a16="http://schemas.microsoft.com/office/drawing/2014/main" id="{24FD321C-22A3-2882-38A3-07AB659F77E2}"/>
              </a:ext>
            </a:extLst>
          </p:cNvPr>
          <p:cNvSpPr/>
          <p:nvPr/>
        </p:nvSpPr>
        <p:spPr>
          <a:xfrm>
            <a:off x="688931" y="1134160"/>
            <a:ext cx="285325" cy="285325"/>
          </a:xfrm>
          <a:prstGeom prst="roundRect">
            <a:avLst>
              <a:gd name="adj" fmla="val 24456"/>
            </a:avLst>
          </a:prstGeom>
          <a:solidFill>
            <a:schemeClr val="tx2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√</a:t>
            </a: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7FB629BB-ADED-1DB6-00AE-138521A9D9FF}"/>
              </a:ext>
            </a:extLst>
          </p:cNvPr>
          <p:cNvCxnSpPr>
            <a:cxnSpLocks/>
          </p:cNvCxnSpPr>
          <p:nvPr/>
        </p:nvCxnSpPr>
        <p:spPr>
          <a:xfrm>
            <a:off x="2387098" y="655348"/>
            <a:ext cx="1332000" cy="0"/>
          </a:xfrm>
          <a:prstGeom prst="line">
            <a:avLst/>
          </a:prstGeom>
          <a:ln w="25400">
            <a:solidFill>
              <a:srgbClr val="333F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DFB69373-EAC0-AFC2-E30F-EC3B94CA5F09}"/>
              </a:ext>
            </a:extLst>
          </p:cNvPr>
          <p:cNvSpPr/>
          <p:nvPr/>
        </p:nvSpPr>
        <p:spPr>
          <a:xfrm>
            <a:off x="6738522" y="3473183"/>
            <a:ext cx="5051048" cy="486000"/>
          </a:xfrm>
          <a:prstGeom prst="roundRect">
            <a:avLst/>
          </a:prstGeom>
          <a:solidFill>
            <a:srgbClr val="EBEC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33F50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경북이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333F50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6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33F50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번째로 많은 상품 수 보유 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rgbClr val="333F50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FF64F6BB-387E-AD9F-F101-64F85BA308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931" y="2383850"/>
            <a:ext cx="5843949" cy="3561676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4025F084-A333-1CFF-4F05-4C98D8658EDE}"/>
              </a:ext>
            </a:extLst>
          </p:cNvPr>
          <p:cNvSpPr/>
          <p:nvPr/>
        </p:nvSpPr>
        <p:spPr>
          <a:xfrm>
            <a:off x="6738522" y="4265578"/>
            <a:ext cx="5051048" cy="486000"/>
          </a:xfrm>
          <a:prstGeom prst="roundRect">
            <a:avLst/>
          </a:prstGeom>
          <a:solidFill>
            <a:srgbClr val="EBEC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33F50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그러나 실제 거래 완료 상품은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333F50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19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33F50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건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rgbClr val="333F50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038013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ebec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D768F0BA-3F43-0D46-F1A1-120FA039DED4}"/>
              </a:ext>
            </a:extLst>
          </p:cNvPr>
          <p:cNvSpPr/>
          <p:nvPr/>
        </p:nvSpPr>
        <p:spPr>
          <a:xfrm>
            <a:off x="208363" y="330099"/>
            <a:ext cx="1800000" cy="1353312"/>
          </a:xfrm>
          <a:prstGeom prst="roundRect">
            <a:avLst>
              <a:gd name="adj" fmla="val 8007"/>
            </a:avLst>
          </a:prstGeom>
          <a:solidFill>
            <a:srgbClr val="333F50"/>
          </a:solidFill>
          <a:ln w="28575">
            <a:solidFill>
              <a:srgbClr val="333F50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rPr>
              <a:t>배경 및 목적</a:t>
            </a: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59DBDE08-2BFF-8430-1F9F-9631FCF9E30E}"/>
              </a:ext>
            </a:extLst>
          </p:cNvPr>
          <p:cNvSpPr/>
          <p:nvPr/>
        </p:nvSpPr>
        <p:spPr>
          <a:xfrm>
            <a:off x="6195508" y="330099"/>
            <a:ext cx="1800000" cy="1353312"/>
          </a:xfrm>
          <a:prstGeom prst="roundRect">
            <a:avLst>
              <a:gd name="adj" fmla="val 8007"/>
            </a:avLst>
          </a:prstGeom>
          <a:solidFill>
            <a:srgbClr val="333F50"/>
          </a:solidFill>
          <a:ln w="28575">
            <a:solidFill>
              <a:srgbClr val="333F50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rPr>
              <a:t>MF Model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+mn-cs"/>
            </a:endParaRP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03DE1782-498B-2050-2FD1-A688A0C19342}"/>
              </a:ext>
            </a:extLst>
          </p:cNvPr>
          <p:cNvSpPr/>
          <p:nvPr/>
        </p:nvSpPr>
        <p:spPr>
          <a:xfrm>
            <a:off x="8215326" y="330099"/>
            <a:ext cx="1800000" cy="1353312"/>
          </a:xfrm>
          <a:prstGeom prst="roundRect">
            <a:avLst>
              <a:gd name="adj" fmla="val 8007"/>
            </a:avLst>
          </a:prstGeom>
          <a:solidFill>
            <a:srgbClr val="333F50"/>
          </a:solidFill>
          <a:ln w="28575">
            <a:solidFill>
              <a:srgbClr val="333F50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rPr>
              <a:t>CF Model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+mn-cs"/>
            </a:endParaRP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98E90260-F8F9-DFBA-DEAF-43E7F19D4696}"/>
              </a:ext>
            </a:extLst>
          </p:cNvPr>
          <p:cNvSpPr/>
          <p:nvPr/>
        </p:nvSpPr>
        <p:spPr>
          <a:xfrm>
            <a:off x="10166535" y="330099"/>
            <a:ext cx="1800000" cy="1353312"/>
          </a:xfrm>
          <a:prstGeom prst="roundRect">
            <a:avLst>
              <a:gd name="adj" fmla="val 8007"/>
            </a:avLst>
          </a:prstGeom>
          <a:solidFill>
            <a:srgbClr val="333F50"/>
          </a:solidFill>
          <a:ln w="28575">
            <a:solidFill>
              <a:srgbClr val="333F50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rPr>
              <a:t>종합 결과</a:t>
            </a: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4DFA0165-0C5B-9FB1-5B43-896F068B12C8}"/>
              </a:ext>
            </a:extLst>
          </p:cNvPr>
          <p:cNvSpPr/>
          <p:nvPr/>
        </p:nvSpPr>
        <p:spPr>
          <a:xfrm>
            <a:off x="2176674" y="142931"/>
            <a:ext cx="1800000" cy="1353312"/>
          </a:xfrm>
          <a:prstGeom prst="roundRect">
            <a:avLst>
              <a:gd name="adj" fmla="val 8007"/>
            </a:avLst>
          </a:prstGeom>
          <a:solidFill>
            <a:schemeClr val="bg1"/>
          </a:solidFill>
          <a:ln w="28575">
            <a:solidFill>
              <a:srgbClr val="333F50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+mn-cs"/>
            </a:endParaRP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71236898-DE36-AE73-7B53-F272D169A431}"/>
              </a:ext>
            </a:extLst>
          </p:cNvPr>
          <p:cNvSpPr/>
          <p:nvPr/>
        </p:nvSpPr>
        <p:spPr>
          <a:xfrm>
            <a:off x="4181278" y="330099"/>
            <a:ext cx="1800000" cy="1353312"/>
          </a:xfrm>
          <a:prstGeom prst="roundRect">
            <a:avLst>
              <a:gd name="adj" fmla="val 8007"/>
            </a:avLst>
          </a:prstGeom>
          <a:solidFill>
            <a:srgbClr val="333F50"/>
          </a:solidFill>
          <a:ln w="28575">
            <a:solidFill>
              <a:srgbClr val="333F50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rPr>
              <a:t>CB Model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+mn-cs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F092BCA-4EF0-6B91-3F2B-4F0C5DDC81AE}"/>
              </a:ext>
            </a:extLst>
          </p:cNvPr>
          <p:cNvSpPr txBox="1"/>
          <p:nvPr/>
        </p:nvSpPr>
        <p:spPr>
          <a:xfrm>
            <a:off x="2335548" y="256527"/>
            <a:ext cx="1435100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333F50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rPr>
              <a:t>문제 상황 정의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C6AD6DE2-9AED-4B7B-9228-489DB6ED81A0}"/>
              </a:ext>
            </a:extLst>
          </p:cNvPr>
          <p:cNvSpPr/>
          <p:nvPr/>
        </p:nvSpPr>
        <p:spPr>
          <a:xfrm>
            <a:off x="188260" y="636494"/>
            <a:ext cx="11806952" cy="6055050"/>
          </a:xfrm>
          <a:prstGeom prst="roundRect">
            <a:avLst>
              <a:gd name="adj" fmla="val 2109"/>
            </a:avLst>
          </a:prstGeom>
          <a:solidFill>
            <a:schemeClr val="bg1"/>
          </a:solidFill>
          <a:ln>
            <a:noFill/>
          </a:ln>
          <a:effectLst>
            <a:outerShdw blurRad="241300" dist="698500" dir="5400000" sx="90000" sy="90000" algn="t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FAE29EB1-ED23-5BEB-0D9B-6332B4C55D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820" t="42873" r="13733" b="39369"/>
          <a:stretch/>
        </p:blipFill>
        <p:spPr>
          <a:xfrm>
            <a:off x="9702697" y="1064039"/>
            <a:ext cx="2160495" cy="425038"/>
          </a:xfrm>
          <a:prstGeom prst="rect">
            <a:avLst/>
          </a:prstGeom>
        </p:spPr>
      </p:pic>
      <p:sp>
        <p:nvSpPr>
          <p:cNvPr id="17" name="모서리가 둥근 직사각형 40"/>
          <p:cNvSpPr/>
          <p:nvPr/>
        </p:nvSpPr>
        <p:spPr>
          <a:xfrm>
            <a:off x="403139" y="862182"/>
            <a:ext cx="9115128" cy="778634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215900" dist="241300" dir="5400000" sx="95000" sy="95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914400" marR="0" lvl="2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2400" b="1" i="0" u="none" strike="noStrike" kern="0" cap="none" spc="0" normalizeH="0" baseline="0">
                <a:solidFill>
                  <a:srgbClr val="2b2d63"/>
                </a:solidFill>
                <a:effectLst/>
                <a:uLnTx/>
                <a:uFillTx/>
                <a:latin typeface="나눔스퀘어 ExtraBold"/>
                <a:ea typeface="나눔스퀘어 ExtraBold"/>
              </a:rPr>
              <a:t>지역별 문제 분석 </a:t>
            </a:r>
            <a:r>
              <a:rPr kumimoji="0" lang="en-US" altLang="ko-KR" sz="2400" b="1" i="0" u="none" strike="noStrike" kern="0" cap="none" spc="0" normalizeH="0" baseline="0">
                <a:solidFill>
                  <a:srgbClr val="2b2d63"/>
                </a:solidFill>
                <a:effectLst/>
                <a:uLnTx/>
                <a:uFillTx/>
                <a:latin typeface="나눔스퀘어 ExtraBold"/>
                <a:ea typeface="나눔스퀘어 ExtraBold"/>
              </a:rPr>
              <a:t>– </a:t>
            </a:r>
            <a:r>
              <a:rPr kumimoji="0" lang="ko-KR" altLang="en-US" sz="2400" b="1" i="0" u="none" strike="noStrike" kern="0" cap="none" spc="0" normalizeH="0" baseline="0">
                <a:solidFill>
                  <a:srgbClr val="2b2d63"/>
                </a:solidFill>
                <a:effectLst/>
                <a:uLnTx/>
                <a:uFillTx/>
                <a:latin typeface="나눔스퀘어 ExtraBold"/>
                <a:ea typeface="나눔스퀘어 ExtraBold"/>
              </a:rPr>
              <a:t>비수도권 </a:t>
            </a:r>
            <a:r>
              <a:rPr kumimoji="0" lang="en-US" altLang="ko-KR" sz="2400" b="1" i="0" u="none" strike="noStrike" kern="0" cap="none" spc="0" normalizeH="0" baseline="0">
                <a:solidFill>
                  <a:srgbClr val="2b2d63"/>
                </a:solidFill>
                <a:effectLst/>
                <a:uLnTx/>
                <a:uFillTx/>
                <a:latin typeface="나눔스퀘어 ExtraBold"/>
                <a:ea typeface="나눔스퀘어 ExtraBold"/>
              </a:rPr>
              <a:t>: </a:t>
            </a:r>
            <a:r>
              <a:rPr kumimoji="0" lang="ko-KR" altLang="en-US" sz="2400" b="1" i="0" u="none" strike="noStrike" kern="0" cap="none" spc="0" normalizeH="0" baseline="0">
                <a:solidFill>
                  <a:srgbClr val="2b2d63"/>
                </a:solidFill>
                <a:effectLst/>
                <a:uLnTx/>
                <a:uFillTx/>
                <a:latin typeface="나눔스퀘어 ExtraBold"/>
                <a:ea typeface="나눔스퀘어 ExtraBold"/>
              </a:rPr>
              <a:t>대구 </a:t>
            </a:r>
            <a:r>
              <a:rPr kumimoji="0" lang="en-US" altLang="ko-KR" sz="2400" b="1" i="0" u="none" strike="noStrike" kern="0" cap="none" spc="0" normalizeH="0" baseline="0">
                <a:solidFill>
                  <a:srgbClr val="2b2d63"/>
                </a:solidFill>
                <a:effectLst/>
                <a:uLnTx/>
                <a:uFillTx/>
                <a:latin typeface="나눔스퀘어 ExtraBold"/>
                <a:ea typeface="나눔스퀘어 ExtraBold"/>
              </a:rPr>
              <a:t>/ </a:t>
            </a:r>
            <a:r>
              <a:rPr kumimoji="0" lang="ko-KR" altLang="en-US" sz="2400" b="1" i="0" u="none" strike="noStrike" kern="0" cap="none" spc="0" normalizeH="0" baseline="0">
                <a:solidFill>
                  <a:srgbClr val="2b2d63"/>
                </a:solidFill>
                <a:effectLst/>
                <a:uLnTx/>
                <a:uFillTx/>
                <a:latin typeface="나눔스퀘어 ExtraBold"/>
                <a:ea typeface="나눔스퀘어 ExtraBold"/>
              </a:rPr>
              <a:t>경북</a:t>
            </a:r>
            <a:endParaRPr kumimoji="0" lang="en-US" altLang="ko-KR" sz="2400" b="1" i="0" u="none" strike="noStrike" kern="0" cap="none" spc="0" normalizeH="0" baseline="0">
              <a:solidFill>
                <a:srgbClr val="2b2d63"/>
              </a:solidFill>
              <a:effectLst/>
              <a:uLnTx/>
              <a:uFillTx/>
              <a:latin typeface="나눔스퀘어 ExtraBold"/>
              <a:ea typeface="나눔스퀘어 ExtraBold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4E9819A3-4D51-7CC1-DF33-FEA7879DFF59}"/>
              </a:ext>
            </a:extLst>
          </p:cNvPr>
          <p:cNvCxnSpPr>
            <a:cxnSpLocks/>
          </p:cNvCxnSpPr>
          <p:nvPr/>
        </p:nvCxnSpPr>
        <p:spPr>
          <a:xfrm>
            <a:off x="1260048" y="983198"/>
            <a:ext cx="0" cy="57600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모서리가 둥근 직사각형 43">
            <a:extLst>
              <a:ext uri="{FF2B5EF4-FFF2-40B4-BE49-F238E27FC236}">
                <a16:creationId xmlns:a16="http://schemas.microsoft.com/office/drawing/2014/main" id="{24FD321C-22A3-2882-38A3-07AB659F77E2}"/>
              </a:ext>
            </a:extLst>
          </p:cNvPr>
          <p:cNvSpPr/>
          <p:nvPr/>
        </p:nvSpPr>
        <p:spPr>
          <a:xfrm>
            <a:off x="688931" y="1134160"/>
            <a:ext cx="285325" cy="285325"/>
          </a:xfrm>
          <a:prstGeom prst="roundRect">
            <a:avLst>
              <a:gd name="adj" fmla="val 24456"/>
            </a:avLst>
          </a:prstGeom>
          <a:solidFill>
            <a:schemeClr val="tx2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√</a:t>
            </a: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7FB629BB-ADED-1DB6-00AE-138521A9D9FF}"/>
              </a:ext>
            </a:extLst>
          </p:cNvPr>
          <p:cNvCxnSpPr>
            <a:cxnSpLocks/>
          </p:cNvCxnSpPr>
          <p:nvPr/>
        </p:nvCxnSpPr>
        <p:spPr>
          <a:xfrm>
            <a:off x="2387098" y="655348"/>
            <a:ext cx="1332000" cy="0"/>
          </a:xfrm>
          <a:prstGeom prst="line">
            <a:avLst/>
          </a:prstGeom>
          <a:ln w="25400">
            <a:solidFill>
              <a:srgbClr val="333F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사각형: 둥근 모서리 31"/>
          <p:cNvSpPr/>
          <p:nvPr/>
        </p:nvSpPr>
        <p:spPr>
          <a:xfrm>
            <a:off x="5538023" y="3654575"/>
            <a:ext cx="5965045" cy="793258"/>
          </a:xfrm>
          <a:prstGeom prst="roundRect">
            <a:avLst>
              <a:gd name="adj" fmla="val 16667"/>
            </a:avLst>
          </a:prstGeom>
          <a:solidFill>
            <a:srgbClr val="ebec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FontTx/>
              <a:buNone/>
              <a:defRPr/>
            </a:pPr>
            <a:r>
              <a:rPr kumimoji="0" lang="ko-KR" altLang="en-US" sz="2000" b="0" i="0" u="none" strike="noStrike" kern="1200" cap="none" spc="0" normalizeH="0" baseline="0">
                <a:solidFill>
                  <a:srgbClr val="333f50"/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대구 </a:t>
            </a:r>
            <a:r>
              <a:rPr kumimoji="0" lang="en-US" altLang="ko-KR" sz="2000" b="0" i="0" u="none" strike="noStrike" kern="1200" cap="none" spc="0" normalizeH="0" baseline="0">
                <a:solidFill>
                  <a:srgbClr val="333f50"/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/ </a:t>
            </a:r>
            <a:r>
              <a:rPr kumimoji="0" lang="ko-KR" altLang="en-US" sz="2000" b="0" i="0" u="none" strike="noStrike" kern="1200" cap="none" spc="0" normalizeH="0" baseline="0">
                <a:solidFill>
                  <a:srgbClr val="333f50"/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경북 지역의 결제 완료 상품 </a:t>
            </a:r>
            <a:r>
              <a:rPr kumimoji="0" lang="en-US" altLang="ko-KR" sz="2000" b="0" i="0" u="none" strike="noStrike" kern="1200" cap="none" spc="0" normalizeH="0" baseline="0">
                <a:solidFill>
                  <a:srgbClr val="333f50"/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84.2%</a:t>
            </a:r>
            <a:r>
              <a:rPr kumimoji="0" lang="ko-KR" altLang="en-US" sz="2000" b="0" i="0" u="none" strike="noStrike" kern="1200" cap="none" spc="0" normalizeH="0" baseline="0">
                <a:solidFill>
                  <a:srgbClr val="333f50"/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가 경주 소재</a:t>
            </a:r>
            <a:endParaRPr kumimoji="0" lang="en-US" altLang="ko-KR" sz="2000" b="0" i="0" u="none" strike="noStrike" kern="1200" cap="none" spc="0" normalizeH="0" baseline="0">
              <a:solidFill>
                <a:srgbClr val="333f50"/>
              </a:solidFill>
              <a:effectLst/>
              <a:uLnTx/>
              <a:uFillTx/>
              <a:latin typeface="나눔스퀘어 ExtraBold"/>
              <a:ea typeface="나눔스퀘어 ExtraBold"/>
              <a:cs typeface="+mn-cs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F5EFCE85-F7F5-AE28-DA8C-F0CD940619C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35" t="14663" r="19451"/>
          <a:stretch/>
        </p:blipFill>
        <p:spPr bwMode="auto">
          <a:xfrm>
            <a:off x="688931" y="3130402"/>
            <a:ext cx="4299629" cy="2950931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9D725481-E432-12BA-3794-C5859A0FCAAD}"/>
              </a:ext>
            </a:extLst>
          </p:cNvPr>
          <p:cNvSpPr/>
          <p:nvPr/>
        </p:nvSpPr>
        <p:spPr>
          <a:xfrm>
            <a:off x="688931" y="1941763"/>
            <a:ext cx="4800711" cy="486000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대구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/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경북 지역별 상품 판매 비중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6EC82005-CDC9-BA4B-7573-0517C3F9C6C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904" t="14662" b="64159"/>
          <a:stretch/>
        </p:blipFill>
        <p:spPr bwMode="auto">
          <a:xfrm>
            <a:off x="4032364" y="4035427"/>
            <a:ext cx="651396" cy="73235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764925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ebec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D768F0BA-3F43-0D46-F1A1-120FA039DED4}"/>
              </a:ext>
            </a:extLst>
          </p:cNvPr>
          <p:cNvSpPr/>
          <p:nvPr/>
        </p:nvSpPr>
        <p:spPr>
          <a:xfrm>
            <a:off x="208363" y="330099"/>
            <a:ext cx="1800000" cy="1353312"/>
          </a:xfrm>
          <a:prstGeom prst="roundRect">
            <a:avLst>
              <a:gd name="adj" fmla="val 8007"/>
            </a:avLst>
          </a:prstGeom>
          <a:solidFill>
            <a:srgbClr val="333F50"/>
          </a:solidFill>
          <a:ln w="28575">
            <a:solidFill>
              <a:srgbClr val="333F50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rPr>
              <a:t>배경 및 목적</a:t>
            </a: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59DBDE08-2BFF-8430-1F9F-9631FCF9E30E}"/>
              </a:ext>
            </a:extLst>
          </p:cNvPr>
          <p:cNvSpPr/>
          <p:nvPr/>
        </p:nvSpPr>
        <p:spPr>
          <a:xfrm>
            <a:off x="6195508" y="330099"/>
            <a:ext cx="1800000" cy="1353312"/>
          </a:xfrm>
          <a:prstGeom prst="roundRect">
            <a:avLst>
              <a:gd name="adj" fmla="val 8007"/>
            </a:avLst>
          </a:prstGeom>
          <a:solidFill>
            <a:srgbClr val="333F50"/>
          </a:solidFill>
          <a:ln w="28575">
            <a:solidFill>
              <a:srgbClr val="333F50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rPr>
              <a:t>MF Model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+mn-cs"/>
            </a:endParaRP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03DE1782-498B-2050-2FD1-A688A0C19342}"/>
              </a:ext>
            </a:extLst>
          </p:cNvPr>
          <p:cNvSpPr/>
          <p:nvPr/>
        </p:nvSpPr>
        <p:spPr>
          <a:xfrm>
            <a:off x="8215326" y="330099"/>
            <a:ext cx="1800000" cy="1353312"/>
          </a:xfrm>
          <a:prstGeom prst="roundRect">
            <a:avLst>
              <a:gd name="adj" fmla="val 8007"/>
            </a:avLst>
          </a:prstGeom>
          <a:solidFill>
            <a:srgbClr val="333F50"/>
          </a:solidFill>
          <a:ln w="28575">
            <a:solidFill>
              <a:srgbClr val="333F50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rPr>
              <a:t>CF Model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+mn-cs"/>
            </a:endParaRP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98E90260-F8F9-DFBA-DEAF-43E7F19D4696}"/>
              </a:ext>
            </a:extLst>
          </p:cNvPr>
          <p:cNvSpPr/>
          <p:nvPr/>
        </p:nvSpPr>
        <p:spPr>
          <a:xfrm>
            <a:off x="10166535" y="330099"/>
            <a:ext cx="1800000" cy="1353312"/>
          </a:xfrm>
          <a:prstGeom prst="roundRect">
            <a:avLst>
              <a:gd name="adj" fmla="val 8007"/>
            </a:avLst>
          </a:prstGeom>
          <a:solidFill>
            <a:srgbClr val="333F50"/>
          </a:solidFill>
          <a:ln w="28575">
            <a:solidFill>
              <a:srgbClr val="333F50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rPr>
              <a:t>종합 결과</a:t>
            </a: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4DFA0165-0C5B-9FB1-5B43-896F068B12C8}"/>
              </a:ext>
            </a:extLst>
          </p:cNvPr>
          <p:cNvSpPr/>
          <p:nvPr/>
        </p:nvSpPr>
        <p:spPr>
          <a:xfrm>
            <a:off x="2176674" y="142931"/>
            <a:ext cx="1800000" cy="1353312"/>
          </a:xfrm>
          <a:prstGeom prst="roundRect">
            <a:avLst>
              <a:gd name="adj" fmla="val 8007"/>
            </a:avLst>
          </a:prstGeom>
          <a:solidFill>
            <a:schemeClr val="bg1"/>
          </a:solidFill>
          <a:ln w="28575">
            <a:solidFill>
              <a:srgbClr val="333F50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+mn-cs"/>
            </a:endParaRP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71236898-DE36-AE73-7B53-F272D169A431}"/>
              </a:ext>
            </a:extLst>
          </p:cNvPr>
          <p:cNvSpPr/>
          <p:nvPr/>
        </p:nvSpPr>
        <p:spPr>
          <a:xfrm>
            <a:off x="4181278" y="330099"/>
            <a:ext cx="1800000" cy="1353312"/>
          </a:xfrm>
          <a:prstGeom prst="roundRect">
            <a:avLst>
              <a:gd name="adj" fmla="val 8007"/>
            </a:avLst>
          </a:prstGeom>
          <a:solidFill>
            <a:srgbClr val="333F50"/>
          </a:solidFill>
          <a:ln w="28575">
            <a:solidFill>
              <a:srgbClr val="333F50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rPr>
              <a:t>CB Model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+mn-cs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F092BCA-4EF0-6B91-3F2B-4F0C5DDC81AE}"/>
              </a:ext>
            </a:extLst>
          </p:cNvPr>
          <p:cNvSpPr txBox="1"/>
          <p:nvPr/>
        </p:nvSpPr>
        <p:spPr>
          <a:xfrm>
            <a:off x="2335548" y="256527"/>
            <a:ext cx="1435100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333F50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rPr>
              <a:t>문제 상황 정의</a:t>
            </a:r>
          </a:p>
        </p:txBody>
      </p:sp>
      <p:sp>
        <p:nvSpPr>
          <p:cNvPr id="7" name="사각형: 둥근 모서리 6"/>
          <p:cNvSpPr/>
          <p:nvPr/>
        </p:nvSpPr>
        <p:spPr>
          <a:xfrm>
            <a:off x="192524" y="637418"/>
            <a:ext cx="11806952" cy="6055050"/>
          </a:xfrm>
          <a:prstGeom prst="roundRect">
            <a:avLst>
              <a:gd name="adj" fmla="val 2109"/>
            </a:avLst>
          </a:prstGeom>
          <a:solidFill>
            <a:schemeClr val="bg1"/>
          </a:solidFill>
          <a:ln>
            <a:noFill/>
          </a:ln>
          <a:effectLst>
            <a:outerShdw blurRad="241300" dist="698500" dir="5400000" sx="90000" sy="90000" algn="t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나눔스퀘어"/>
              <a:ea typeface="나눔스퀘어"/>
              <a:cs typeface="+mn-cs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FAE29EB1-ED23-5BEB-0D9B-6332B4C55D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820" t="42873" r="13733" b="39369"/>
          <a:stretch/>
        </p:blipFill>
        <p:spPr>
          <a:xfrm>
            <a:off x="9702697" y="1064039"/>
            <a:ext cx="2160495" cy="425038"/>
          </a:xfrm>
          <a:prstGeom prst="rect">
            <a:avLst/>
          </a:prstGeom>
        </p:spPr>
      </p:pic>
      <p:sp>
        <p:nvSpPr>
          <p:cNvPr id="17" name="모서리가 둥근 직사각형 40"/>
          <p:cNvSpPr/>
          <p:nvPr/>
        </p:nvSpPr>
        <p:spPr>
          <a:xfrm>
            <a:off x="403139" y="862182"/>
            <a:ext cx="9115128" cy="778634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215900" dist="241300" dir="5400000" sx="95000" sy="95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914400" marR="0" lvl="2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2400" b="1" i="0" u="none" strike="noStrike" kern="0" cap="none" spc="0" normalizeH="0" baseline="0">
                <a:solidFill>
                  <a:srgbClr val="2b2d63"/>
                </a:solidFill>
                <a:effectLst/>
                <a:uLnTx/>
                <a:uFillTx/>
                <a:latin typeface="나눔스퀘어 ExtraBold"/>
                <a:ea typeface="나눔스퀘어 ExtraBold"/>
              </a:rPr>
              <a:t>지역별 문제 분석 </a:t>
            </a:r>
            <a:r>
              <a:rPr kumimoji="0" lang="en-US" altLang="ko-KR" sz="2400" b="1" i="0" u="none" strike="noStrike" kern="0" cap="none" spc="0" normalizeH="0" baseline="0">
                <a:solidFill>
                  <a:srgbClr val="2b2d63"/>
                </a:solidFill>
                <a:effectLst/>
                <a:uLnTx/>
                <a:uFillTx/>
                <a:latin typeface="나눔스퀘어 ExtraBold"/>
                <a:ea typeface="나눔스퀘어 ExtraBold"/>
              </a:rPr>
              <a:t>– </a:t>
            </a:r>
            <a:r>
              <a:rPr kumimoji="0" lang="ko-KR" altLang="en-US" sz="2400" b="1" i="0" u="none" strike="noStrike" kern="0" cap="none" spc="0" normalizeH="0" baseline="0">
                <a:solidFill>
                  <a:srgbClr val="2b2d63"/>
                </a:solidFill>
                <a:effectLst/>
                <a:uLnTx/>
                <a:uFillTx/>
                <a:latin typeface="나눔스퀘어 ExtraBold"/>
                <a:ea typeface="나눔스퀘어 ExtraBold"/>
              </a:rPr>
              <a:t>비수도권 </a:t>
            </a:r>
            <a:r>
              <a:rPr kumimoji="0" lang="en-US" altLang="ko-KR" sz="2400" b="1" i="0" u="none" strike="noStrike" kern="0" cap="none" spc="0" normalizeH="0" baseline="0">
                <a:solidFill>
                  <a:srgbClr val="2b2d63"/>
                </a:solidFill>
                <a:effectLst/>
                <a:uLnTx/>
                <a:uFillTx/>
                <a:latin typeface="나눔스퀘어 ExtraBold"/>
                <a:ea typeface="나눔스퀘어 ExtraBold"/>
              </a:rPr>
              <a:t>: </a:t>
            </a:r>
            <a:r>
              <a:rPr kumimoji="0" lang="ko-KR" altLang="en-US" sz="2400" b="1" i="0" u="none" strike="noStrike" kern="0" cap="none" spc="0" normalizeH="0" baseline="0">
                <a:solidFill>
                  <a:srgbClr val="2b2d63"/>
                </a:solidFill>
                <a:effectLst/>
                <a:uLnTx/>
                <a:uFillTx/>
                <a:latin typeface="나눔스퀘어 ExtraBold"/>
                <a:ea typeface="나눔스퀘어 ExtraBold"/>
              </a:rPr>
              <a:t>대구 </a:t>
            </a:r>
            <a:r>
              <a:rPr kumimoji="0" lang="en-US" altLang="ko-KR" sz="2400" b="1" i="0" u="none" strike="noStrike" kern="0" cap="none" spc="0" normalizeH="0" baseline="0">
                <a:solidFill>
                  <a:srgbClr val="2b2d63"/>
                </a:solidFill>
                <a:effectLst/>
                <a:uLnTx/>
                <a:uFillTx/>
                <a:latin typeface="나눔스퀘어 ExtraBold"/>
                <a:ea typeface="나눔스퀘어 ExtraBold"/>
              </a:rPr>
              <a:t>/ </a:t>
            </a:r>
            <a:r>
              <a:rPr kumimoji="0" lang="ko-KR" altLang="en-US" sz="2400" b="1" i="0" u="none" strike="noStrike" kern="0" cap="none" spc="0" normalizeH="0" baseline="0">
                <a:solidFill>
                  <a:srgbClr val="2b2d63"/>
                </a:solidFill>
                <a:effectLst/>
                <a:uLnTx/>
                <a:uFillTx/>
                <a:latin typeface="나눔스퀘어 ExtraBold"/>
                <a:ea typeface="나눔스퀘어 ExtraBold"/>
              </a:rPr>
              <a:t>경북</a:t>
            </a:r>
            <a:endParaRPr kumimoji="0" lang="en-US" altLang="ko-KR" sz="2400" b="1" i="0" u="none" strike="noStrike" kern="0" cap="none" spc="0" normalizeH="0" baseline="0">
              <a:solidFill>
                <a:srgbClr val="2b2d63"/>
              </a:solidFill>
              <a:effectLst/>
              <a:uLnTx/>
              <a:uFillTx/>
              <a:latin typeface="나눔스퀘어 ExtraBold"/>
              <a:ea typeface="나눔스퀘어 ExtraBold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4E9819A3-4D51-7CC1-DF33-FEA7879DFF59}"/>
              </a:ext>
            </a:extLst>
          </p:cNvPr>
          <p:cNvCxnSpPr>
            <a:cxnSpLocks/>
          </p:cNvCxnSpPr>
          <p:nvPr/>
        </p:nvCxnSpPr>
        <p:spPr>
          <a:xfrm>
            <a:off x="1260048" y="983198"/>
            <a:ext cx="0" cy="57600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모서리가 둥근 직사각형 43">
            <a:extLst>
              <a:ext uri="{FF2B5EF4-FFF2-40B4-BE49-F238E27FC236}">
                <a16:creationId xmlns:a16="http://schemas.microsoft.com/office/drawing/2014/main" id="{24FD321C-22A3-2882-38A3-07AB659F77E2}"/>
              </a:ext>
            </a:extLst>
          </p:cNvPr>
          <p:cNvSpPr/>
          <p:nvPr/>
        </p:nvSpPr>
        <p:spPr>
          <a:xfrm>
            <a:off x="688931" y="1134160"/>
            <a:ext cx="285325" cy="285325"/>
          </a:xfrm>
          <a:prstGeom prst="roundRect">
            <a:avLst>
              <a:gd name="adj" fmla="val 24456"/>
            </a:avLst>
          </a:prstGeom>
          <a:solidFill>
            <a:schemeClr val="tx2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√</a:t>
            </a: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7FB629BB-ADED-1DB6-00AE-138521A9D9FF}"/>
              </a:ext>
            </a:extLst>
          </p:cNvPr>
          <p:cNvCxnSpPr>
            <a:cxnSpLocks/>
          </p:cNvCxnSpPr>
          <p:nvPr/>
        </p:nvCxnSpPr>
        <p:spPr>
          <a:xfrm>
            <a:off x="2387098" y="655348"/>
            <a:ext cx="1332000" cy="0"/>
          </a:xfrm>
          <a:prstGeom prst="line">
            <a:avLst/>
          </a:prstGeom>
          <a:ln w="25400">
            <a:solidFill>
              <a:srgbClr val="333F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사각형: 둥근 모서리 31"/>
          <p:cNvSpPr/>
          <p:nvPr/>
        </p:nvSpPr>
        <p:spPr>
          <a:xfrm>
            <a:off x="5538023" y="2962505"/>
            <a:ext cx="5965045" cy="813741"/>
          </a:xfrm>
          <a:prstGeom prst="roundRect">
            <a:avLst>
              <a:gd name="adj" fmla="val 16667"/>
            </a:avLst>
          </a:prstGeom>
          <a:solidFill>
            <a:srgbClr val="ebec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FontTx/>
              <a:buNone/>
              <a:defRPr/>
            </a:pPr>
            <a:r>
              <a:rPr kumimoji="0" lang="ko-KR" altLang="en-US" sz="1800" b="0" i="0" u="none" strike="noStrike" kern="1200" cap="none" spc="0" normalizeH="0" baseline="0">
                <a:solidFill>
                  <a:srgbClr val="333f50"/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대구 </a:t>
            </a:r>
            <a:r>
              <a:rPr kumimoji="0" lang="en-US" altLang="ko-KR" sz="1800" b="0" i="0" u="none" strike="noStrike" kern="1200" cap="none" spc="0" normalizeH="0" baseline="0">
                <a:solidFill>
                  <a:srgbClr val="333f50"/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/ </a:t>
            </a:r>
            <a:r>
              <a:rPr kumimoji="0" lang="ko-KR" altLang="en-US" sz="1800" b="0" i="0" u="none" strike="noStrike" kern="1200" cap="none" spc="0" normalizeH="0" baseline="0">
                <a:solidFill>
                  <a:srgbClr val="333f50"/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경북 지역의 판매 상품 중 </a:t>
            </a:r>
            <a:r>
              <a:rPr kumimoji="0" lang="en-US" altLang="ko-KR" sz="1800" b="0" i="0" u="none" strike="noStrike" kern="1200" cap="none" spc="0" normalizeH="0" baseline="0">
                <a:solidFill>
                  <a:srgbClr val="333f50"/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5</a:t>
            </a:r>
            <a:r>
              <a:rPr kumimoji="0" lang="ko-KR" altLang="en-US" sz="1800" b="0" i="0" u="none" strike="noStrike" kern="1200" cap="none" spc="0" normalizeH="0" baseline="0">
                <a:solidFill>
                  <a:srgbClr val="333f50"/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성급의 비율 </a:t>
            </a:r>
            <a:r>
              <a:rPr kumimoji="0" lang="en-US" altLang="ko-KR" sz="1800" b="0" i="0" u="none" strike="noStrike" kern="1200" cap="none" spc="0" normalizeH="0" baseline="0">
                <a:solidFill>
                  <a:srgbClr val="333f50"/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68.4%</a:t>
            </a:r>
            <a:endParaRPr kumimoji="0" lang="en-US" altLang="ko-KR" sz="1800" b="0" i="0" u="none" strike="noStrike" kern="1200" cap="none" spc="0" normalizeH="0" baseline="0">
              <a:solidFill>
                <a:srgbClr val="333f50"/>
              </a:solidFill>
              <a:latin typeface="나눔스퀘어 ExtraBold"/>
              <a:ea typeface="나눔스퀘어 ExtraBold"/>
              <a:cs typeface="+mn-cs"/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9D725481-E432-12BA-3794-C5859A0FCAAD}"/>
              </a:ext>
            </a:extLst>
          </p:cNvPr>
          <p:cNvSpPr/>
          <p:nvPr/>
        </p:nvSpPr>
        <p:spPr>
          <a:xfrm>
            <a:off x="688931" y="1941763"/>
            <a:ext cx="4800711" cy="486000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대구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/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경북 지역 판매된 상품 등급 분포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C08D19BC-9817-9B1C-F7B9-B153061A97E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45" t="13143" r="28913"/>
          <a:stretch/>
        </p:blipFill>
        <p:spPr bwMode="auto">
          <a:xfrm>
            <a:off x="688931" y="2998254"/>
            <a:ext cx="3492347" cy="32043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438C25AD-A744-E77B-6D31-757D85EF672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868" t="13143" b="57356"/>
          <a:stretch/>
        </p:blipFill>
        <p:spPr bwMode="auto">
          <a:xfrm>
            <a:off x="3976674" y="3808204"/>
            <a:ext cx="688202" cy="1088373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사각형: 둥근 모서리 29"/>
          <p:cNvSpPr/>
          <p:nvPr/>
        </p:nvSpPr>
        <p:spPr>
          <a:xfrm>
            <a:off x="5538023" y="4403669"/>
            <a:ext cx="5965045" cy="813741"/>
          </a:xfrm>
          <a:prstGeom prst="roundRect">
            <a:avLst>
              <a:gd name="adj" fmla="val 16667"/>
            </a:avLst>
          </a:prstGeom>
          <a:solidFill>
            <a:srgbClr val="ebec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FontTx/>
              <a:buNone/>
              <a:defRPr/>
            </a:pPr>
            <a:r>
              <a:rPr kumimoji="0" lang="ko-KR" altLang="en-US" sz="2000" b="0" i="0" u="none" strike="noStrike" kern="1200" cap="none" spc="0" normalizeH="0" baseline="0">
                <a:solidFill>
                  <a:srgbClr val="333f50"/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유저들의 취향이 강하게 드러남</a:t>
            </a:r>
            <a:endParaRPr kumimoji="0" lang="en-US" altLang="ko-KR" sz="2000" b="0" i="0" u="none" strike="noStrike" kern="1200" cap="none" spc="0" normalizeH="0" baseline="0">
              <a:solidFill>
                <a:srgbClr val="333f50"/>
              </a:solidFill>
              <a:effectLst/>
              <a:uLnTx/>
              <a:uFillTx/>
              <a:latin typeface="나눔스퀘어 ExtraBold"/>
              <a:ea typeface="나눔스퀘어 ExtraBold"/>
              <a:cs typeface="+mn-cs"/>
            </a:endParaRPr>
          </a:p>
        </p:txBody>
      </p:sp>
      <p:sp>
        <p:nvSpPr>
          <p:cNvPr id="31" name="화살표: 아래쪽 30"/>
          <p:cNvSpPr/>
          <p:nvPr/>
        </p:nvSpPr>
        <p:spPr>
          <a:xfrm>
            <a:off x="8349096" y="3928875"/>
            <a:ext cx="466228" cy="323257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333f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2677103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ebec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D768F0BA-3F43-0D46-F1A1-120FA039DED4}"/>
              </a:ext>
            </a:extLst>
          </p:cNvPr>
          <p:cNvSpPr/>
          <p:nvPr/>
        </p:nvSpPr>
        <p:spPr>
          <a:xfrm>
            <a:off x="208363" y="330099"/>
            <a:ext cx="1800000" cy="1353312"/>
          </a:xfrm>
          <a:prstGeom prst="roundRect">
            <a:avLst>
              <a:gd name="adj" fmla="val 8007"/>
            </a:avLst>
          </a:prstGeom>
          <a:solidFill>
            <a:srgbClr val="333F50"/>
          </a:solidFill>
          <a:ln w="28575">
            <a:solidFill>
              <a:srgbClr val="333F50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rPr>
              <a:t>배경 및 목적</a:t>
            </a: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59DBDE08-2BFF-8430-1F9F-9631FCF9E30E}"/>
              </a:ext>
            </a:extLst>
          </p:cNvPr>
          <p:cNvSpPr/>
          <p:nvPr/>
        </p:nvSpPr>
        <p:spPr>
          <a:xfrm>
            <a:off x="6195508" y="330099"/>
            <a:ext cx="1800000" cy="1353312"/>
          </a:xfrm>
          <a:prstGeom prst="roundRect">
            <a:avLst>
              <a:gd name="adj" fmla="val 8007"/>
            </a:avLst>
          </a:prstGeom>
          <a:solidFill>
            <a:srgbClr val="333F50"/>
          </a:solidFill>
          <a:ln w="28575">
            <a:solidFill>
              <a:srgbClr val="333F50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rPr>
              <a:t>MF Model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+mn-cs"/>
            </a:endParaRP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03DE1782-498B-2050-2FD1-A688A0C19342}"/>
              </a:ext>
            </a:extLst>
          </p:cNvPr>
          <p:cNvSpPr/>
          <p:nvPr/>
        </p:nvSpPr>
        <p:spPr>
          <a:xfrm>
            <a:off x="8215326" y="330099"/>
            <a:ext cx="1800000" cy="1353312"/>
          </a:xfrm>
          <a:prstGeom prst="roundRect">
            <a:avLst>
              <a:gd name="adj" fmla="val 8007"/>
            </a:avLst>
          </a:prstGeom>
          <a:solidFill>
            <a:srgbClr val="333F50"/>
          </a:solidFill>
          <a:ln w="28575">
            <a:solidFill>
              <a:srgbClr val="333F50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rPr>
              <a:t>CF Model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+mn-cs"/>
            </a:endParaRP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98E90260-F8F9-DFBA-DEAF-43E7F19D4696}"/>
              </a:ext>
            </a:extLst>
          </p:cNvPr>
          <p:cNvSpPr/>
          <p:nvPr/>
        </p:nvSpPr>
        <p:spPr>
          <a:xfrm>
            <a:off x="10166535" y="330099"/>
            <a:ext cx="1800000" cy="1353312"/>
          </a:xfrm>
          <a:prstGeom prst="roundRect">
            <a:avLst>
              <a:gd name="adj" fmla="val 8007"/>
            </a:avLst>
          </a:prstGeom>
          <a:solidFill>
            <a:srgbClr val="333F50"/>
          </a:solidFill>
          <a:ln w="28575">
            <a:solidFill>
              <a:srgbClr val="333F50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rPr>
              <a:t>종합 결과</a:t>
            </a: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4DFA0165-0C5B-9FB1-5B43-896F068B12C8}"/>
              </a:ext>
            </a:extLst>
          </p:cNvPr>
          <p:cNvSpPr/>
          <p:nvPr/>
        </p:nvSpPr>
        <p:spPr>
          <a:xfrm>
            <a:off x="2176674" y="142931"/>
            <a:ext cx="1800000" cy="1353312"/>
          </a:xfrm>
          <a:prstGeom prst="roundRect">
            <a:avLst>
              <a:gd name="adj" fmla="val 8007"/>
            </a:avLst>
          </a:prstGeom>
          <a:solidFill>
            <a:schemeClr val="bg1"/>
          </a:solidFill>
          <a:ln w="28575">
            <a:solidFill>
              <a:srgbClr val="333F50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+mn-cs"/>
            </a:endParaRP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71236898-DE36-AE73-7B53-F272D169A431}"/>
              </a:ext>
            </a:extLst>
          </p:cNvPr>
          <p:cNvSpPr/>
          <p:nvPr/>
        </p:nvSpPr>
        <p:spPr>
          <a:xfrm>
            <a:off x="4181278" y="330099"/>
            <a:ext cx="1800000" cy="1353312"/>
          </a:xfrm>
          <a:prstGeom prst="roundRect">
            <a:avLst>
              <a:gd name="adj" fmla="val 8007"/>
            </a:avLst>
          </a:prstGeom>
          <a:solidFill>
            <a:srgbClr val="333F50"/>
          </a:solidFill>
          <a:ln w="28575">
            <a:solidFill>
              <a:srgbClr val="333F50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rPr>
              <a:t>CB Model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+mn-cs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F092BCA-4EF0-6B91-3F2B-4F0C5DDC81AE}"/>
              </a:ext>
            </a:extLst>
          </p:cNvPr>
          <p:cNvSpPr txBox="1"/>
          <p:nvPr/>
        </p:nvSpPr>
        <p:spPr>
          <a:xfrm>
            <a:off x="2335548" y="256527"/>
            <a:ext cx="1435100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333F50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rPr>
              <a:t>문제 상황 정의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C6AD6DE2-9AED-4B7B-9228-489DB6ED81A0}"/>
              </a:ext>
            </a:extLst>
          </p:cNvPr>
          <p:cNvSpPr/>
          <p:nvPr/>
        </p:nvSpPr>
        <p:spPr>
          <a:xfrm>
            <a:off x="192524" y="637418"/>
            <a:ext cx="11806952" cy="6055050"/>
          </a:xfrm>
          <a:prstGeom prst="roundRect">
            <a:avLst>
              <a:gd name="adj" fmla="val 2109"/>
            </a:avLst>
          </a:prstGeom>
          <a:solidFill>
            <a:schemeClr val="bg1"/>
          </a:solidFill>
          <a:ln>
            <a:noFill/>
          </a:ln>
          <a:effectLst>
            <a:outerShdw blurRad="241300" dist="698500" dir="5400000" sx="90000" sy="90000" algn="t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FAE29EB1-ED23-5BEB-0D9B-6332B4C55D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820" t="42873" r="13733" b="39369"/>
          <a:stretch/>
        </p:blipFill>
        <p:spPr>
          <a:xfrm>
            <a:off x="9702697" y="1064039"/>
            <a:ext cx="2160495" cy="425038"/>
          </a:xfrm>
          <a:prstGeom prst="rect">
            <a:avLst/>
          </a:prstGeom>
        </p:spPr>
      </p:pic>
      <p:sp>
        <p:nvSpPr>
          <p:cNvPr id="17" name="모서리가 둥근 직사각형 40"/>
          <p:cNvSpPr/>
          <p:nvPr/>
        </p:nvSpPr>
        <p:spPr>
          <a:xfrm>
            <a:off x="403139" y="862182"/>
            <a:ext cx="9115128" cy="778634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215900" dist="241300" dir="5400000" sx="95000" sy="95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914400" marR="0" lvl="2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2400" b="1" i="0" u="none" strike="noStrike" kern="0" cap="none" spc="0" normalizeH="0" baseline="0">
                <a:solidFill>
                  <a:srgbClr val="2b2d63"/>
                </a:solidFill>
                <a:effectLst/>
                <a:uLnTx/>
                <a:uFillTx/>
                <a:latin typeface="나눔스퀘어 ExtraBold"/>
                <a:ea typeface="나눔스퀘어 ExtraBold"/>
              </a:rPr>
              <a:t>지역별 문제 분석 </a:t>
            </a:r>
            <a:r>
              <a:rPr kumimoji="0" lang="en-US" altLang="ko-KR" sz="2400" b="1" i="0" u="none" strike="noStrike" kern="0" cap="none" spc="0" normalizeH="0" baseline="0">
                <a:solidFill>
                  <a:srgbClr val="2b2d63"/>
                </a:solidFill>
                <a:effectLst/>
                <a:uLnTx/>
                <a:uFillTx/>
                <a:latin typeface="나눔스퀘어 ExtraBold"/>
                <a:ea typeface="나눔스퀘어 ExtraBold"/>
              </a:rPr>
              <a:t>– </a:t>
            </a:r>
            <a:r>
              <a:rPr kumimoji="0" lang="ko-KR" altLang="en-US" sz="2400" b="1" i="0" u="none" strike="noStrike" kern="0" cap="none" spc="0" normalizeH="0" baseline="0">
                <a:solidFill>
                  <a:srgbClr val="2b2d63"/>
                </a:solidFill>
                <a:effectLst/>
                <a:uLnTx/>
                <a:uFillTx/>
                <a:latin typeface="나눔스퀘어 ExtraBold"/>
                <a:ea typeface="나눔스퀘어 ExtraBold"/>
              </a:rPr>
              <a:t>비수도권 </a:t>
            </a:r>
            <a:r>
              <a:rPr kumimoji="0" lang="en-US" altLang="ko-KR" sz="2400" b="1" i="0" u="none" strike="noStrike" kern="0" cap="none" spc="0" normalizeH="0" baseline="0">
                <a:solidFill>
                  <a:srgbClr val="2b2d63"/>
                </a:solidFill>
                <a:effectLst/>
                <a:uLnTx/>
                <a:uFillTx/>
                <a:latin typeface="나눔스퀘어 ExtraBold"/>
                <a:ea typeface="나눔스퀘어 ExtraBold"/>
              </a:rPr>
              <a:t>: </a:t>
            </a:r>
            <a:r>
              <a:rPr kumimoji="0" lang="ko-KR" altLang="en-US" sz="2400" b="1" i="0" u="none" strike="noStrike" kern="0" cap="none" spc="0" normalizeH="0" baseline="0">
                <a:solidFill>
                  <a:srgbClr val="2b2d63"/>
                </a:solidFill>
                <a:effectLst/>
                <a:uLnTx/>
                <a:uFillTx/>
                <a:latin typeface="나눔스퀘어 ExtraBold"/>
                <a:ea typeface="나눔스퀘어 ExtraBold"/>
              </a:rPr>
              <a:t>대구 </a:t>
            </a:r>
            <a:r>
              <a:rPr kumimoji="0" lang="en-US" altLang="ko-KR" sz="2400" b="1" i="0" u="none" strike="noStrike" kern="0" cap="none" spc="0" normalizeH="0" baseline="0">
                <a:solidFill>
                  <a:srgbClr val="2b2d63"/>
                </a:solidFill>
                <a:effectLst/>
                <a:uLnTx/>
                <a:uFillTx/>
                <a:latin typeface="나눔스퀘어 ExtraBold"/>
                <a:ea typeface="나눔스퀘어 ExtraBold"/>
              </a:rPr>
              <a:t>/ </a:t>
            </a:r>
            <a:r>
              <a:rPr kumimoji="0" lang="ko-KR" altLang="en-US" sz="2400" b="1" i="0" u="none" strike="noStrike" kern="0" cap="none" spc="0" normalizeH="0" baseline="0">
                <a:solidFill>
                  <a:srgbClr val="2b2d63"/>
                </a:solidFill>
                <a:effectLst/>
                <a:uLnTx/>
                <a:uFillTx/>
                <a:latin typeface="나눔스퀘어 ExtraBold"/>
                <a:ea typeface="나눔스퀘어 ExtraBold"/>
              </a:rPr>
              <a:t>경북</a:t>
            </a:r>
            <a:endParaRPr kumimoji="0" lang="en-US" altLang="ko-KR" sz="2400" b="1" i="0" u="none" strike="noStrike" kern="0" cap="none" spc="0" normalizeH="0" baseline="0">
              <a:solidFill>
                <a:srgbClr val="2b2d63"/>
              </a:solidFill>
              <a:effectLst/>
              <a:uLnTx/>
              <a:uFillTx/>
              <a:latin typeface="나눔스퀘어 ExtraBold"/>
              <a:ea typeface="나눔스퀘어 ExtraBold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4E9819A3-4D51-7CC1-DF33-FEA7879DFF59}"/>
              </a:ext>
            </a:extLst>
          </p:cNvPr>
          <p:cNvCxnSpPr>
            <a:cxnSpLocks/>
          </p:cNvCxnSpPr>
          <p:nvPr/>
        </p:nvCxnSpPr>
        <p:spPr>
          <a:xfrm>
            <a:off x="1260048" y="983198"/>
            <a:ext cx="0" cy="57600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모서리가 둥근 직사각형 43">
            <a:extLst>
              <a:ext uri="{FF2B5EF4-FFF2-40B4-BE49-F238E27FC236}">
                <a16:creationId xmlns:a16="http://schemas.microsoft.com/office/drawing/2014/main" id="{24FD321C-22A3-2882-38A3-07AB659F77E2}"/>
              </a:ext>
            </a:extLst>
          </p:cNvPr>
          <p:cNvSpPr/>
          <p:nvPr/>
        </p:nvSpPr>
        <p:spPr>
          <a:xfrm>
            <a:off x="688931" y="1134160"/>
            <a:ext cx="285325" cy="285325"/>
          </a:xfrm>
          <a:prstGeom prst="roundRect">
            <a:avLst>
              <a:gd name="adj" fmla="val 24456"/>
            </a:avLst>
          </a:prstGeom>
          <a:solidFill>
            <a:schemeClr val="tx2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√</a:t>
            </a: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7FB629BB-ADED-1DB6-00AE-138521A9D9FF}"/>
              </a:ext>
            </a:extLst>
          </p:cNvPr>
          <p:cNvCxnSpPr>
            <a:cxnSpLocks/>
          </p:cNvCxnSpPr>
          <p:nvPr/>
        </p:nvCxnSpPr>
        <p:spPr>
          <a:xfrm>
            <a:off x="2387098" y="655348"/>
            <a:ext cx="1332000" cy="0"/>
          </a:xfrm>
          <a:prstGeom prst="line">
            <a:avLst/>
          </a:prstGeom>
          <a:ln w="25400">
            <a:solidFill>
              <a:srgbClr val="333F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사각형: 둥근 모서리 31"/>
          <p:cNvSpPr/>
          <p:nvPr/>
        </p:nvSpPr>
        <p:spPr>
          <a:xfrm>
            <a:off x="5895061" y="2639695"/>
            <a:ext cx="5965045" cy="752290"/>
          </a:xfrm>
          <a:prstGeom prst="roundRect">
            <a:avLst>
              <a:gd name="adj" fmla="val 16667"/>
            </a:avLst>
          </a:prstGeom>
          <a:solidFill>
            <a:srgbClr val="ebec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FontTx/>
              <a:buNone/>
              <a:defRPr/>
            </a:pPr>
            <a:r>
              <a:rPr kumimoji="0" lang="ko-KR" altLang="en-US" b="0" i="0" u="none" strike="noStrike" kern="1200" cap="none" spc="0" normalizeH="0" baseline="0">
                <a:solidFill>
                  <a:srgbClr val="333f50"/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경주의 </a:t>
            </a:r>
            <a:r>
              <a:rPr kumimoji="0" lang="en-US" altLang="ko-KR" b="0" i="0" u="none" strike="noStrike" kern="1200" cap="none" spc="0" normalizeH="0" baseline="0">
                <a:solidFill>
                  <a:srgbClr val="333f50"/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5</a:t>
            </a:r>
            <a:r>
              <a:rPr kumimoji="0" lang="ko-KR" altLang="en-US" b="0" i="0" u="none" strike="noStrike" kern="1200" cap="none" spc="0" normalizeH="0" baseline="0">
                <a:solidFill>
                  <a:srgbClr val="333f50"/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성급 상품 </a:t>
            </a:r>
            <a:r>
              <a:rPr kumimoji="0" lang="en-US" altLang="ko-KR" b="0" i="0" u="none" strike="noStrike" kern="1200" cap="none" spc="0" normalizeH="0" baseline="0">
                <a:solidFill>
                  <a:srgbClr val="333f50"/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‘</a:t>
            </a:r>
            <a:r>
              <a:rPr kumimoji="0" lang="ko-KR" altLang="en-US" b="0" i="0" u="none" strike="noStrike" kern="1200" cap="none" spc="0" normalizeH="0" baseline="0">
                <a:solidFill>
                  <a:srgbClr val="333f50"/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라한셀렉트 경주</a:t>
            </a:r>
            <a:r>
              <a:rPr kumimoji="0" lang="en-US" altLang="ko-KR" b="0" i="0" u="none" strike="noStrike" kern="1200" cap="none" spc="0" normalizeH="0" baseline="0">
                <a:solidFill>
                  <a:srgbClr val="333f50"/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’</a:t>
            </a:r>
            <a:r>
              <a:rPr kumimoji="0" lang="ko-KR" altLang="en-US" b="0" i="0" u="none" strike="noStrike" kern="1200" cap="none" spc="0" normalizeH="0" baseline="0">
                <a:solidFill>
                  <a:srgbClr val="333f50"/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 가 유일</a:t>
            </a:r>
            <a:r>
              <a:rPr kumimoji="0" lang="en-US" altLang="ko-KR" b="0" i="0" u="none" strike="noStrike" kern="1200" cap="none" spc="0" normalizeH="0" baseline="0">
                <a:solidFill>
                  <a:srgbClr val="333f50"/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 </a:t>
            </a:r>
            <a:endParaRPr kumimoji="0" lang="en-US" altLang="ko-KR" b="0" i="0" u="none" strike="noStrike" kern="1200" cap="none" spc="0" normalizeH="0" baseline="0">
              <a:solidFill>
                <a:srgbClr val="333f50"/>
              </a:solidFill>
              <a:latin typeface="나눔스퀘어 ExtraBold"/>
              <a:ea typeface="나눔스퀘어 ExtraBold"/>
              <a:cs typeface="+mn-cs"/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9D725481-E432-12BA-3794-C5859A0FCAAD}"/>
              </a:ext>
            </a:extLst>
          </p:cNvPr>
          <p:cNvSpPr/>
          <p:nvPr/>
        </p:nvSpPr>
        <p:spPr>
          <a:xfrm>
            <a:off x="688931" y="1941763"/>
            <a:ext cx="4800711" cy="486000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경주의 등급별 상품 개수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438C25AD-A744-E77B-6D31-757D85EF672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868" t="13143" b="57356"/>
          <a:stretch/>
        </p:blipFill>
        <p:spPr bwMode="auto">
          <a:xfrm>
            <a:off x="3976674" y="3808204"/>
            <a:ext cx="688202" cy="1088373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사각형: 둥근 모서리 29"/>
          <p:cNvSpPr/>
          <p:nvPr/>
        </p:nvSpPr>
        <p:spPr>
          <a:xfrm>
            <a:off x="5895061" y="3429000"/>
            <a:ext cx="5965045" cy="972000"/>
          </a:xfrm>
          <a:prstGeom prst="roundRect">
            <a:avLst>
              <a:gd name="adj" fmla="val 16667"/>
            </a:avLst>
          </a:prstGeom>
          <a:solidFill>
            <a:srgbClr val="ebec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FontTx/>
              <a:buNone/>
              <a:defRPr/>
            </a:pPr>
            <a:r>
              <a:rPr kumimoji="0" lang="ko-KR" altLang="en-US" sz="1800" b="0" i="0" u="none" strike="noStrike" kern="1200" cap="none" spc="0" normalizeH="0" baseline="0">
                <a:solidFill>
                  <a:srgbClr val="333f50"/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대구 </a:t>
            </a:r>
            <a:r>
              <a:rPr kumimoji="0" lang="en-US" altLang="ko-KR" sz="1800" b="0" i="0" u="none" strike="noStrike" kern="1200" cap="none" spc="0" normalizeH="0" baseline="0">
                <a:solidFill>
                  <a:srgbClr val="333f50"/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/ </a:t>
            </a:r>
            <a:r>
              <a:rPr kumimoji="0" lang="ko-KR" altLang="en-US" sz="1800" b="0" i="0" u="none" strike="noStrike" kern="1200" cap="none" spc="0" normalizeH="0" baseline="0">
                <a:solidFill>
                  <a:srgbClr val="333f50"/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경북 지역에서 발생한 </a:t>
            </a:r>
            <a:r>
              <a:rPr kumimoji="0" lang="en-US" altLang="ko-KR" sz="1800" b="0" i="0" u="none" strike="noStrike" kern="1200" cap="none" spc="0" normalizeH="0" baseline="0">
                <a:solidFill>
                  <a:srgbClr val="333f50"/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5</a:t>
            </a:r>
            <a:r>
              <a:rPr kumimoji="0" lang="ko-KR" altLang="en-US" sz="1800" b="0" i="0" u="none" strike="noStrike" kern="1200" cap="none" spc="0" normalizeH="0" baseline="0">
                <a:solidFill>
                  <a:srgbClr val="333f50"/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성급 상품 판매</a:t>
            </a:r>
            <a:br>
              <a:rPr kumimoji="0" lang="en-US" altLang="ko-KR" sz="1800" b="0" i="0" u="none" strike="noStrike" kern="1200" cap="none" spc="0" normalizeH="0" baseline="0">
                <a:solidFill>
                  <a:srgbClr val="333f50"/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</a:br>
            <a:r>
              <a:rPr kumimoji="0" lang="ko-KR" altLang="en-US" sz="1800" b="0" i="0" u="none" strike="noStrike" kern="1200" cap="none" spc="0" normalizeH="0" baseline="0">
                <a:solidFill>
                  <a:srgbClr val="333f50"/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 모두 </a:t>
            </a:r>
            <a:r>
              <a:rPr kumimoji="0" lang="en-US" altLang="ko-KR" sz="1800" b="0" i="0" u="none" strike="noStrike" kern="1200" cap="none" spc="0" normalizeH="0" baseline="0">
                <a:solidFill>
                  <a:srgbClr val="333f50"/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‘</a:t>
            </a:r>
            <a:r>
              <a:rPr kumimoji="0" lang="ko-KR" altLang="en-US" sz="1800" b="0" i="0" u="none" strike="noStrike" kern="1200" cap="none" spc="0" normalizeH="0" baseline="0">
                <a:solidFill>
                  <a:srgbClr val="333f50"/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라한셀렉트 경주</a:t>
            </a:r>
            <a:r>
              <a:rPr kumimoji="0" lang="en-US" altLang="ko-KR" sz="1800" b="0" i="0" u="none" strike="noStrike" kern="1200" cap="none" spc="0" normalizeH="0" baseline="0">
                <a:solidFill>
                  <a:srgbClr val="333f50"/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'</a:t>
            </a:r>
            <a:endParaRPr kumimoji="0" lang="en-US" altLang="ko-KR" sz="1800" b="0" i="0" u="none" strike="noStrike" kern="1200" cap="none" spc="0" normalizeH="0" baseline="0">
              <a:solidFill>
                <a:srgbClr val="333f50"/>
              </a:solidFill>
              <a:latin typeface="나눔스퀘어 ExtraBold"/>
              <a:ea typeface="나눔스퀘어 ExtraBold"/>
              <a:cs typeface="+mn-cs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FA8EBCF5-A466-56A7-5EB5-CCE664990F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256" y="2721297"/>
            <a:ext cx="4400600" cy="3274521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사각형: 둥근 모서리 26"/>
          <p:cNvSpPr/>
          <p:nvPr/>
        </p:nvSpPr>
        <p:spPr>
          <a:xfrm>
            <a:off x="5895061" y="4846667"/>
            <a:ext cx="5965045" cy="752290"/>
          </a:xfrm>
          <a:prstGeom prst="roundRect">
            <a:avLst>
              <a:gd name="adj" fmla="val 16667"/>
            </a:avLst>
          </a:prstGeom>
          <a:solidFill>
            <a:srgbClr val="ebec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FontTx/>
              <a:buNone/>
              <a:defRPr/>
            </a:pPr>
            <a:r>
              <a:rPr kumimoji="0" lang="en-US" altLang="ko-KR" sz="1900" b="0" i="0" u="none" strike="noStrike" kern="1200" cap="none" spc="0" normalizeH="0" baseline="0">
                <a:solidFill>
                  <a:srgbClr val="333f50"/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DB</a:t>
            </a:r>
            <a:r>
              <a:rPr kumimoji="0" lang="ko-KR" altLang="en-US" sz="1900" b="0" i="0" u="none" strike="noStrike" kern="1200" cap="none" spc="0" normalizeH="0" baseline="0">
                <a:solidFill>
                  <a:srgbClr val="333f50"/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에 등록된 </a:t>
            </a:r>
            <a:r>
              <a:rPr kumimoji="0" lang="en-US" altLang="ko-KR" sz="1900" b="0" i="0" u="none" strike="noStrike" kern="1200" cap="none" spc="0" normalizeH="0" baseline="0">
                <a:solidFill>
                  <a:srgbClr val="333f50"/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129</a:t>
            </a:r>
            <a:r>
              <a:rPr kumimoji="0" lang="ko-KR" altLang="en-US" sz="1900" b="0" i="0" u="none" strike="noStrike" kern="1200" cap="none" spc="0" normalizeH="0" baseline="0">
                <a:solidFill>
                  <a:srgbClr val="333f50"/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건의 상품 대부분이 판매되지 못함</a:t>
            </a:r>
            <a:endParaRPr kumimoji="0" lang="en-US" altLang="ko-KR" sz="1900" b="0" i="0" u="none" strike="noStrike" kern="1200" cap="none" spc="0" normalizeH="0" baseline="0">
              <a:solidFill>
                <a:srgbClr val="333f50"/>
              </a:solidFill>
              <a:effectLst/>
              <a:uLnTx/>
              <a:uFillTx/>
              <a:latin typeface="나눔스퀘어 ExtraBold"/>
              <a:ea typeface="나눔스퀘어 ExtraBold"/>
              <a:cs typeface="+mn-cs"/>
            </a:endParaRPr>
          </a:p>
        </p:txBody>
      </p:sp>
      <p:sp>
        <p:nvSpPr>
          <p:cNvPr id="43" name="화살표: 아래쪽 30"/>
          <p:cNvSpPr/>
          <p:nvPr/>
        </p:nvSpPr>
        <p:spPr>
          <a:xfrm>
            <a:off x="8644371" y="4462275"/>
            <a:ext cx="466228" cy="323257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333f50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2658782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ebec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D768F0BA-3F43-0D46-F1A1-120FA039DED4}"/>
              </a:ext>
            </a:extLst>
          </p:cNvPr>
          <p:cNvSpPr/>
          <p:nvPr/>
        </p:nvSpPr>
        <p:spPr>
          <a:xfrm>
            <a:off x="208363" y="330099"/>
            <a:ext cx="1800000" cy="1353312"/>
          </a:xfrm>
          <a:prstGeom prst="roundRect">
            <a:avLst>
              <a:gd name="adj" fmla="val 8007"/>
            </a:avLst>
          </a:prstGeom>
          <a:solidFill>
            <a:srgbClr val="333F50"/>
          </a:solidFill>
          <a:ln w="28575">
            <a:solidFill>
              <a:srgbClr val="333F50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rPr>
              <a:t>배경 및 목적</a:t>
            </a: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59DBDE08-2BFF-8430-1F9F-9631FCF9E30E}"/>
              </a:ext>
            </a:extLst>
          </p:cNvPr>
          <p:cNvSpPr/>
          <p:nvPr/>
        </p:nvSpPr>
        <p:spPr>
          <a:xfrm>
            <a:off x="6195508" y="330099"/>
            <a:ext cx="1800000" cy="1353312"/>
          </a:xfrm>
          <a:prstGeom prst="roundRect">
            <a:avLst>
              <a:gd name="adj" fmla="val 8007"/>
            </a:avLst>
          </a:prstGeom>
          <a:solidFill>
            <a:srgbClr val="333F50"/>
          </a:solidFill>
          <a:ln w="28575">
            <a:solidFill>
              <a:srgbClr val="333F50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rPr>
              <a:t>MF Model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+mn-cs"/>
            </a:endParaRP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03DE1782-498B-2050-2FD1-A688A0C19342}"/>
              </a:ext>
            </a:extLst>
          </p:cNvPr>
          <p:cNvSpPr/>
          <p:nvPr/>
        </p:nvSpPr>
        <p:spPr>
          <a:xfrm>
            <a:off x="8215326" y="330099"/>
            <a:ext cx="1800000" cy="1353312"/>
          </a:xfrm>
          <a:prstGeom prst="roundRect">
            <a:avLst>
              <a:gd name="adj" fmla="val 8007"/>
            </a:avLst>
          </a:prstGeom>
          <a:solidFill>
            <a:srgbClr val="333F50"/>
          </a:solidFill>
          <a:ln w="28575">
            <a:solidFill>
              <a:srgbClr val="333F50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rPr>
              <a:t>CF Model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+mn-cs"/>
            </a:endParaRP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98E90260-F8F9-DFBA-DEAF-43E7F19D4696}"/>
              </a:ext>
            </a:extLst>
          </p:cNvPr>
          <p:cNvSpPr/>
          <p:nvPr/>
        </p:nvSpPr>
        <p:spPr>
          <a:xfrm>
            <a:off x="10166535" y="330099"/>
            <a:ext cx="1800000" cy="1353312"/>
          </a:xfrm>
          <a:prstGeom prst="roundRect">
            <a:avLst>
              <a:gd name="adj" fmla="val 8007"/>
            </a:avLst>
          </a:prstGeom>
          <a:solidFill>
            <a:srgbClr val="333F50"/>
          </a:solidFill>
          <a:ln w="28575">
            <a:solidFill>
              <a:srgbClr val="333F50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rPr>
              <a:t>종합 결과</a:t>
            </a: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4DFA0165-0C5B-9FB1-5B43-896F068B12C8}"/>
              </a:ext>
            </a:extLst>
          </p:cNvPr>
          <p:cNvSpPr/>
          <p:nvPr/>
        </p:nvSpPr>
        <p:spPr>
          <a:xfrm>
            <a:off x="2176674" y="142931"/>
            <a:ext cx="1800000" cy="1353312"/>
          </a:xfrm>
          <a:prstGeom prst="roundRect">
            <a:avLst>
              <a:gd name="adj" fmla="val 8007"/>
            </a:avLst>
          </a:prstGeom>
          <a:solidFill>
            <a:schemeClr val="bg1"/>
          </a:solidFill>
          <a:ln w="28575">
            <a:solidFill>
              <a:srgbClr val="333F50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+mn-cs"/>
            </a:endParaRP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71236898-DE36-AE73-7B53-F272D169A431}"/>
              </a:ext>
            </a:extLst>
          </p:cNvPr>
          <p:cNvSpPr/>
          <p:nvPr/>
        </p:nvSpPr>
        <p:spPr>
          <a:xfrm>
            <a:off x="4181278" y="330099"/>
            <a:ext cx="1800000" cy="1353312"/>
          </a:xfrm>
          <a:prstGeom prst="roundRect">
            <a:avLst>
              <a:gd name="adj" fmla="val 8007"/>
            </a:avLst>
          </a:prstGeom>
          <a:solidFill>
            <a:srgbClr val="333F50"/>
          </a:solidFill>
          <a:ln w="28575">
            <a:solidFill>
              <a:srgbClr val="333F50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rPr>
              <a:t>CB Model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+mn-cs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F092BCA-4EF0-6B91-3F2B-4F0C5DDC81AE}"/>
              </a:ext>
            </a:extLst>
          </p:cNvPr>
          <p:cNvSpPr txBox="1"/>
          <p:nvPr/>
        </p:nvSpPr>
        <p:spPr>
          <a:xfrm>
            <a:off x="2335548" y="256527"/>
            <a:ext cx="1435100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333F50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rPr>
              <a:t>문제 상황 정의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C6AD6DE2-9AED-4B7B-9228-489DB6ED81A0}"/>
              </a:ext>
            </a:extLst>
          </p:cNvPr>
          <p:cNvSpPr/>
          <p:nvPr/>
        </p:nvSpPr>
        <p:spPr>
          <a:xfrm>
            <a:off x="192524" y="637418"/>
            <a:ext cx="11806952" cy="6055050"/>
          </a:xfrm>
          <a:prstGeom prst="roundRect">
            <a:avLst>
              <a:gd name="adj" fmla="val 2109"/>
            </a:avLst>
          </a:prstGeom>
          <a:solidFill>
            <a:schemeClr val="bg1"/>
          </a:solidFill>
          <a:ln>
            <a:noFill/>
          </a:ln>
          <a:effectLst>
            <a:outerShdw blurRad="241300" dist="698500" dir="5400000" sx="90000" sy="90000" algn="t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FAE29EB1-ED23-5BEB-0D9B-6332B4C55D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820" t="42873" r="13733" b="39369"/>
          <a:stretch/>
        </p:blipFill>
        <p:spPr>
          <a:xfrm>
            <a:off x="9702697" y="1064039"/>
            <a:ext cx="2160495" cy="425038"/>
          </a:xfrm>
          <a:prstGeom prst="rect">
            <a:avLst/>
          </a:prstGeom>
        </p:spPr>
      </p:pic>
      <p:sp>
        <p:nvSpPr>
          <p:cNvPr id="17" name="모서리가 둥근 직사각형 40"/>
          <p:cNvSpPr/>
          <p:nvPr/>
        </p:nvSpPr>
        <p:spPr>
          <a:xfrm>
            <a:off x="403139" y="862182"/>
            <a:ext cx="9115128" cy="778634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215900" dist="241300" dir="5400000" sx="95000" sy="95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914400" marR="0" lvl="2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2400" b="1" i="0" u="none" strike="noStrike" kern="0" cap="none" spc="0" normalizeH="0" baseline="0">
                <a:solidFill>
                  <a:srgbClr val="2b2d63"/>
                </a:solidFill>
                <a:effectLst/>
                <a:uLnTx/>
                <a:uFillTx/>
                <a:latin typeface="나눔스퀘어 ExtraBold"/>
                <a:ea typeface="나눔스퀘어 ExtraBold"/>
              </a:rPr>
              <a:t>지역별 맞춤 해결책 도입</a:t>
            </a:r>
            <a:endParaRPr kumimoji="0" lang="en-US" altLang="ko-KR" sz="2400" b="1" i="0" u="none" strike="noStrike" kern="0" cap="none" spc="0" normalizeH="0" baseline="0">
              <a:solidFill>
                <a:srgbClr val="2b2d63"/>
              </a:solidFill>
              <a:effectLst/>
              <a:uLnTx/>
              <a:uFillTx/>
              <a:latin typeface="나눔스퀘어 ExtraBold"/>
              <a:ea typeface="나눔스퀘어 ExtraBold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4E9819A3-4D51-7CC1-DF33-FEA7879DFF59}"/>
              </a:ext>
            </a:extLst>
          </p:cNvPr>
          <p:cNvCxnSpPr>
            <a:cxnSpLocks/>
          </p:cNvCxnSpPr>
          <p:nvPr/>
        </p:nvCxnSpPr>
        <p:spPr>
          <a:xfrm>
            <a:off x="1260048" y="983198"/>
            <a:ext cx="0" cy="57600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모서리가 둥근 직사각형 43">
            <a:extLst>
              <a:ext uri="{FF2B5EF4-FFF2-40B4-BE49-F238E27FC236}">
                <a16:creationId xmlns:a16="http://schemas.microsoft.com/office/drawing/2014/main" id="{24FD321C-22A3-2882-38A3-07AB659F77E2}"/>
              </a:ext>
            </a:extLst>
          </p:cNvPr>
          <p:cNvSpPr/>
          <p:nvPr/>
        </p:nvSpPr>
        <p:spPr>
          <a:xfrm>
            <a:off x="688931" y="1134160"/>
            <a:ext cx="285325" cy="285325"/>
          </a:xfrm>
          <a:prstGeom prst="roundRect">
            <a:avLst>
              <a:gd name="adj" fmla="val 24456"/>
            </a:avLst>
          </a:prstGeom>
          <a:solidFill>
            <a:schemeClr val="tx2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√</a:t>
            </a: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7FB629BB-ADED-1DB6-00AE-138521A9D9FF}"/>
              </a:ext>
            </a:extLst>
          </p:cNvPr>
          <p:cNvCxnSpPr>
            <a:cxnSpLocks/>
          </p:cNvCxnSpPr>
          <p:nvPr/>
        </p:nvCxnSpPr>
        <p:spPr>
          <a:xfrm>
            <a:off x="2387098" y="655348"/>
            <a:ext cx="1332000" cy="0"/>
          </a:xfrm>
          <a:prstGeom prst="line">
            <a:avLst/>
          </a:prstGeom>
          <a:ln w="25400">
            <a:solidFill>
              <a:srgbClr val="333F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DEAB1854-06B1-0339-EC5E-D447EE989B90}"/>
              </a:ext>
            </a:extLst>
          </p:cNvPr>
          <p:cNvGrpSpPr/>
          <p:nvPr/>
        </p:nvGrpSpPr>
        <p:grpSpPr>
          <a:xfrm>
            <a:off x="926342" y="2232529"/>
            <a:ext cx="4338549" cy="3723478"/>
            <a:chOff x="1905540" y="1674022"/>
            <a:chExt cx="5699954" cy="4891878"/>
          </a:xfrm>
          <a:solidFill>
            <a:schemeClr val="bg2">
              <a:lumMod val="50000"/>
            </a:schemeClr>
          </a:solidFill>
        </p:grpSpPr>
        <p:sp>
          <p:nvSpPr>
            <p:cNvPr id="26" name="Freeform 5">
              <a:extLst>
                <a:ext uri="{FF2B5EF4-FFF2-40B4-BE49-F238E27FC236}">
                  <a16:creationId xmlns:a16="http://schemas.microsoft.com/office/drawing/2014/main" id="{E2FB7E5A-E31A-8BC6-4611-872661E7FD6E}"/>
                </a:ext>
              </a:extLst>
            </p:cNvPr>
            <p:cNvSpPr>
              <a:spLocks/>
            </p:cNvSpPr>
            <p:nvPr/>
          </p:nvSpPr>
          <p:spPr bwMode="auto">
            <a:xfrm>
              <a:off x="3140142" y="2706993"/>
              <a:ext cx="358283" cy="285385"/>
            </a:xfrm>
            <a:custGeom>
              <a:avLst/>
              <a:gdLst>
                <a:gd name="T0" fmla="*/ 12 w 691"/>
                <a:gd name="T1" fmla="*/ 295 h 552"/>
                <a:gd name="T2" fmla="*/ 80 w 691"/>
                <a:gd name="T3" fmla="*/ 364 h 552"/>
                <a:gd name="T4" fmla="*/ 88 w 691"/>
                <a:gd name="T5" fmla="*/ 406 h 552"/>
                <a:gd name="T6" fmla="*/ 104 w 691"/>
                <a:gd name="T7" fmla="*/ 471 h 552"/>
                <a:gd name="T8" fmla="*/ 158 w 691"/>
                <a:gd name="T9" fmla="*/ 446 h 552"/>
                <a:gd name="T10" fmla="*/ 212 w 691"/>
                <a:gd name="T11" fmla="*/ 552 h 552"/>
                <a:gd name="T12" fmla="*/ 267 w 691"/>
                <a:gd name="T13" fmla="*/ 547 h 552"/>
                <a:gd name="T14" fmla="*/ 385 w 691"/>
                <a:gd name="T15" fmla="*/ 504 h 552"/>
                <a:gd name="T16" fmla="*/ 440 w 691"/>
                <a:gd name="T17" fmla="*/ 529 h 552"/>
                <a:gd name="T18" fmla="*/ 518 w 691"/>
                <a:gd name="T19" fmla="*/ 514 h 552"/>
                <a:gd name="T20" fmla="*/ 603 w 691"/>
                <a:gd name="T21" fmla="*/ 481 h 552"/>
                <a:gd name="T22" fmla="*/ 601 w 691"/>
                <a:gd name="T23" fmla="*/ 459 h 552"/>
                <a:gd name="T24" fmla="*/ 624 w 691"/>
                <a:gd name="T25" fmla="*/ 455 h 552"/>
                <a:gd name="T26" fmla="*/ 648 w 691"/>
                <a:gd name="T27" fmla="*/ 413 h 552"/>
                <a:gd name="T28" fmla="*/ 633 w 691"/>
                <a:gd name="T29" fmla="*/ 359 h 552"/>
                <a:gd name="T30" fmla="*/ 684 w 691"/>
                <a:gd name="T31" fmla="*/ 330 h 552"/>
                <a:gd name="T32" fmla="*/ 679 w 691"/>
                <a:gd name="T33" fmla="*/ 278 h 552"/>
                <a:gd name="T34" fmla="*/ 645 w 691"/>
                <a:gd name="T35" fmla="*/ 272 h 552"/>
                <a:gd name="T36" fmla="*/ 578 w 691"/>
                <a:gd name="T37" fmla="*/ 295 h 552"/>
                <a:gd name="T38" fmla="*/ 551 w 691"/>
                <a:gd name="T39" fmla="*/ 288 h 552"/>
                <a:gd name="T40" fmla="*/ 577 w 691"/>
                <a:gd name="T41" fmla="*/ 191 h 552"/>
                <a:gd name="T42" fmla="*/ 555 w 691"/>
                <a:gd name="T43" fmla="*/ 128 h 552"/>
                <a:gd name="T44" fmla="*/ 537 w 691"/>
                <a:gd name="T45" fmla="*/ 26 h 552"/>
                <a:gd name="T46" fmla="*/ 499 w 691"/>
                <a:gd name="T47" fmla="*/ 3 h 552"/>
                <a:gd name="T48" fmla="*/ 410 w 691"/>
                <a:gd name="T49" fmla="*/ 0 h 552"/>
                <a:gd name="T50" fmla="*/ 371 w 691"/>
                <a:gd name="T51" fmla="*/ 27 h 552"/>
                <a:gd name="T52" fmla="*/ 362 w 691"/>
                <a:gd name="T53" fmla="*/ 57 h 552"/>
                <a:gd name="T54" fmla="*/ 341 w 691"/>
                <a:gd name="T55" fmla="*/ 131 h 552"/>
                <a:gd name="T56" fmla="*/ 228 w 691"/>
                <a:gd name="T57" fmla="*/ 151 h 552"/>
                <a:gd name="T58" fmla="*/ 209 w 691"/>
                <a:gd name="T59" fmla="*/ 226 h 552"/>
                <a:gd name="T60" fmla="*/ 133 w 691"/>
                <a:gd name="T61" fmla="*/ 262 h 552"/>
                <a:gd name="T62" fmla="*/ 65 w 691"/>
                <a:gd name="T63" fmla="*/ 210 h 552"/>
                <a:gd name="T64" fmla="*/ 23 w 691"/>
                <a:gd name="T65" fmla="*/ 249 h 552"/>
                <a:gd name="T66" fmla="*/ 0 w 691"/>
                <a:gd name="T67" fmla="*/ 289 h 5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91" h="552">
                  <a:moveTo>
                    <a:pt x="0" y="289"/>
                  </a:moveTo>
                  <a:lnTo>
                    <a:pt x="12" y="295"/>
                  </a:lnTo>
                  <a:lnTo>
                    <a:pt x="12" y="295"/>
                  </a:lnTo>
                  <a:lnTo>
                    <a:pt x="80" y="364"/>
                  </a:lnTo>
                  <a:lnTo>
                    <a:pt x="78" y="396"/>
                  </a:lnTo>
                  <a:lnTo>
                    <a:pt x="88" y="406"/>
                  </a:lnTo>
                  <a:lnTo>
                    <a:pt x="94" y="461"/>
                  </a:lnTo>
                  <a:lnTo>
                    <a:pt x="104" y="471"/>
                  </a:lnTo>
                  <a:lnTo>
                    <a:pt x="114" y="470"/>
                  </a:lnTo>
                  <a:lnTo>
                    <a:pt x="158" y="446"/>
                  </a:lnTo>
                  <a:lnTo>
                    <a:pt x="204" y="549"/>
                  </a:lnTo>
                  <a:lnTo>
                    <a:pt x="212" y="552"/>
                  </a:lnTo>
                  <a:lnTo>
                    <a:pt x="245" y="539"/>
                  </a:lnTo>
                  <a:lnTo>
                    <a:pt x="267" y="547"/>
                  </a:lnTo>
                  <a:lnTo>
                    <a:pt x="310" y="544"/>
                  </a:lnTo>
                  <a:lnTo>
                    <a:pt x="385" y="504"/>
                  </a:lnTo>
                  <a:lnTo>
                    <a:pt x="440" y="498"/>
                  </a:lnTo>
                  <a:lnTo>
                    <a:pt x="440" y="529"/>
                  </a:lnTo>
                  <a:lnTo>
                    <a:pt x="453" y="552"/>
                  </a:lnTo>
                  <a:lnTo>
                    <a:pt x="518" y="514"/>
                  </a:lnTo>
                  <a:lnTo>
                    <a:pt x="573" y="508"/>
                  </a:lnTo>
                  <a:lnTo>
                    <a:pt x="603" y="481"/>
                  </a:lnTo>
                  <a:lnTo>
                    <a:pt x="594" y="471"/>
                  </a:lnTo>
                  <a:lnTo>
                    <a:pt x="601" y="459"/>
                  </a:lnTo>
                  <a:lnTo>
                    <a:pt x="613" y="462"/>
                  </a:lnTo>
                  <a:lnTo>
                    <a:pt x="624" y="455"/>
                  </a:lnTo>
                  <a:lnTo>
                    <a:pt x="648" y="423"/>
                  </a:lnTo>
                  <a:lnTo>
                    <a:pt x="648" y="413"/>
                  </a:lnTo>
                  <a:lnTo>
                    <a:pt x="626" y="405"/>
                  </a:lnTo>
                  <a:lnTo>
                    <a:pt x="633" y="359"/>
                  </a:lnTo>
                  <a:lnTo>
                    <a:pt x="652" y="341"/>
                  </a:lnTo>
                  <a:lnTo>
                    <a:pt x="684" y="330"/>
                  </a:lnTo>
                  <a:lnTo>
                    <a:pt x="691" y="321"/>
                  </a:lnTo>
                  <a:lnTo>
                    <a:pt x="679" y="278"/>
                  </a:lnTo>
                  <a:lnTo>
                    <a:pt x="665" y="256"/>
                  </a:lnTo>
                  <a:lnTo>
                    <a:pt x="645" y="272"/>
                  </a:lnTo>
                  <a:lnTo>
                    <a:pt x="600" y="282"/>
                  </a:lnTo>
                  <a:lnTo>
                    <a:pt x="578" y="295"/>
                  </a:lnTo>
                  <a:lnTo>
                    <a:pt x="557" y="299"/>
                  </a:lnTo>
                  <a:lnTo>
                    <a:pt x="551" y="288"/>
                  </a:lnTo>
                  <a:lnTo>
                    <a:pt x="551" y="266"/>
                  </a:lnTo>
                  <a:lnTo>
                    <a:pt x="577" y="191"/>
                  </a:lnTo>
                  <a:lnTo>
                    <a:pt x="557" y="161"/>
                  </a:lnTo>
                  <a:lnTo>
                    <a:pt x="555" y="128"/>
                  </a:lnTo>
                  <a:lnTo>
                    <a:pt x="539" y="108"/>
                  </a:lnTo>
                  <a:lnTo>
                    <a:pt x="537" y="26"/>
                  </a:lnTo>
                  <a:lnTo>
                    <a:pt x="521" y="7"/>
                  </a:lnTo>
                  <a:lnTo>
                    <a:pt x="499" y="3"/>
                  </a:lnTo>
                  <a:lnTo>
                    <a:pt x="452" y="8"/>
                  </a:lnTo>
                  <a:lnTo>
                    <a:pt x="410" y="0"/>
                  </a:lnTo>
                  <a:lnTo>
                    <a:pt x="394" y="17"/>
                  </a:lnTo>
                  <a:lnTo>
                    <a:pt x="371" y="27"/>
                  </a:lnTo>
                  <a:lnTo>
                    <a:pt x="361" y="36"/>
                  </a:lnTo>
                  <a:lnTo>
                    <a:pt x="362" y="57"/>
                  </a:lnTo>
                  <a:lnTo>
                    <a:pt x="342" y="76"/>
                  </a:lnTo>
                  <a:lnTo>
                    <a:pt x="341" y="131"/>
                  </a:lnTo>
                  <a:lnTo>
                    <a:pt x="320" y="145"/>
                  </a:lnTo>
                  <a:lnTo>
                    <a:pt x="228" y="151"/>
                  </a:lnTo>
                  <a:lnTo>
                    <a:pt x="212" y="171"/>
                  </a:lnTo>
                  <a:lnTo>
                    <a:pt x="209" y="226"/>
                  </a:lnTo>
                  <a:lnTo>
                    <a:pt x="199" y="233"/>
                  </a:lnTo>
                  <a:lnTo>
                    <a:pt x="133" y="262"/>
                  </a:lnTo>
                  <a:lnTo>
                    <a:pt x="90" y="242"/>
                  </a:lnTo>
                  <a:lnTo>
                    <a:pt x="65" y="210"/>
                  </a:lnTo>
                  <a:lnTo>
                    <a:pt x="42" y="204"/>
                  </a:lnTo>
                  <a:lnTo>
                    <a:pt x="23" y="249"/>
                  </a:lnTo>
                  <a:lnTo>
                    <a:pt x="3" y="266"/>
                  </a:lnTo>
                  <a:lnTo>
                    <a:pt x="0" y="289"/>
                  </a:lnTo>
                  <a:close/>
                </a:path>
              </a:pathLst>
            </a:custGeom>
            <a:grpFill/>
            <a:ln w="4763">
              <a:solidFill>
                <a:srgbClr val="3D4B4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8" name="Freeform 6">
              <a:extLst>
                <a:ext uri="{FF2B5EF4-FFF2-40B4-BE49-F238E27FC236}">
                  <a16:creationId xmlns:a16="http://schemas.microsoft.com/office/drawing/2014/main" id="{4ED75711-D330-734D-DB56-9F51F2C0324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91230" y="5222727"/>
              <a:ext cx="435834" cy="364487"/>
            </a:xfrm>
            <a:custGeom>
              <a:avLst/>
              <a:gdLst>
                <a:gd name="T0" fmla="*/ 802 w 844"/>
                <a:gd name="T1" fmla="*/ 19 h 705"/>
                <a:gd name="T2" fmla="*/ 844 w 844"/>
                <a:gd name="T3" fmla="*/ 74 h 705"/>
                <a:gd name="T4" fmla="*/ 815 w 844"/>
                <a:gd name="T5" fmla="*/ 121 h 705"/>
                <a:gd name="T6" fmla="*/ 800 w 844"/>
                <a:gd name="T7" fmla="*/ 210 h 705"/>
                <a:gd name="T8" fmla="*/ 766 w 844"/>
                <a:gd name="T9" fmla="*/ 229 h 705"/>
                <a:gd name="T10" fmla="*/ 801 w 844"/>
                <a:gd name="T11" fmla="*/ 261 h 705"/>
                <a:gd name="T12" fmla="*/ 758 w 844"/>
                <a:gd name="T13" fmla="*/ 307 h 705"/>
                <a:gd name="T14" fmla="*/ 759 w 844"/>
                <a:gd name="T15" fmla="*/ 366 h 705"/>
                <a:gd name="T16" fmla="*/ 742 w 844"/>
                <a:gd name="T17" fmla="*/ 392 h 705"/>
                <a:gd name="T18" fmla="*/ 709 w 844"/>
                <a:gd name="T19" fmla="*/ 401 h 705"/>
                <a:gd name="T20" fmla="*/ 678 w 844"/>
                <a:gd name="T21" fmla="*/ 453 h 705"/>
                <a:gd name="T22" fmla="*/ 625 w 844"/>
                <a:gd name="T23" fmla="*/ 458 h 705"/>
                <a:gd name="T24" fmla="*/ 569 w 844"/>
                <a:gd name="T25" fmla="*/ 457 h 705"/>
                <a:gd name="T26" fmla="*/ 557 w 844"/>
                <a:gd name="T27" fmla="*/ 494 h 705"/>
                <a:gd name="T28" fmla="*/ 583 w 844"/>
                <a:gd name="T29" fmla="*/ 571 h 705"/>
                <a:gd name="T30" fmla="*/ 544 w 844"/>
                <a:gd name="T31" fmla="*/ 569 h 705"/>
                <a:gd name="T32" fmla="*/ 521 w 844"/>
                <a:gd name="T33" fmla="*/ 559 h 705"/>
                <a:gd name="T34" fmla="*/ 478 w 844"/>
                <a:gd name="T35" fmla="*/ 510 h 705"/>
                <a:gd name="T36" fmla="*/ 441 w 844"/>
                <a:gd name="T37" fmla="*/ 545 h 705"/>
                <a:gd name="T38" fmla="*/ 412 w 844"/>
                <a:gd name="T39" fmla="*/ 614 h 705"/>
                <a:gd name="T40" fmla="*/ 396 w 844"/>
                <a:gd name="T41" fmla="*/ 663 h 705"/>
                <a:gd name="T42" fmla="*/ 357 w 844"/>
                <a:gd name="T43" fmla="*/ 601 h 705"/>
                <a:gd name="T44" fmla="*/ 357 w 844"/>
                <a:gd name="T45" fmla="*/ 679 h 705"/>
                <a:gd name="T46" fmla="*/ 331 w 844"/>
                <a:gd name="T47" fmla="*/ 659 h 705"/>
                <a:gd name="T48" fmla="*/ 320 w 844"/>
                <a:gd name="T49" fmla="*/ 673 h 705"/>
                <a:gd name="T50" fmla="*/ 310 w 844"/>
                <a:gd name="T51" fmla="*/ 705 h 705"/>
                <a:gd name="T52" fmla="*/ 284 w 844"/>
                <a:gd name="T53" fmla="*/ 607 h 705"/>
                <a:gd name="T54" fmla="*/ 278 w 844"/>
                <a:gd name="T55" fmla="*/ 582 h 705"/>
                <a:gd name="T56" fmla="*/ 263 w 844"/>
                <a:gd name="T57" fmla="*/ 546 h 705"/>
                <a:gd name="T58" fmla="*/ 220 w 844"/>
                <a:gd name="T59" fmla="*/ 594 h 705"/>
                <a:gd name="T60" fmla="*/ 200 w 844"/>
                <a:gd name="T61" fmla="*/ 540 h 705"/>
                <a:gd name="T62" fmla="*/ 173 w 844"/>
                <a:gd name="T63" fmla="*/ 610 h 705"/>
                <a:gd name="T64" fmla="*/ 66 w 844"/>
                <a:gd name="T65" fmla="*/ 571 h 705"/>
                <a:gd name="T66" fmla="*/ 13 w 844"/>
                <a:gd name="T67" fmla="*/ 610 h 705"/>
                <a:gd name="T68" fmla="*/ 13 w 844"/>
                <a:gd name="T69" fmla="*/ 575 h 705"/>
                <a:gd name="T70" fmla="*/ 10 w 844"/>
                <a:gd name="T71" fmla="*/ 569 h 705"/>
                <a:gd name="T72" fmla="*/ 18 w 844"/>
                <a:gd name="T73" fmla="*/ 519 h 705"/>
                <a:gd name="T74" fmla="*/ 148 w 844"/>
                <a:gd name="T75" fmla="*/ 391 h 705"/>
                <a:gd name="T76" fmla="*/ 333 w 844"/>
                <a:gd name="T77" fmla="*/ 339 h 705"/>
                <a:gd name="T78" fmla="*/ 389 w 844"/>
                <a:gd name="T79" fmla="*/ 271 h 705"/>
                <a:gd name="T80" fmla="*/ 510 w 844"/>
                <a:gd name="T81" fmla="*/ 212 h 705"/>
                <a:gd name="T82" fmla="*/ 575 w 844"/>
                <a:gd name="T83" fmla="*/ 92 h 705"/>
                <a:gd name="T84" fmla="*/ 726 w 844"/>
                <a:gd name="T85" fmla="*/ 0 h 705"/>
                <a:gd name="T86" fmla="*/ 470 w 844"/>
                <a:gd name="T87" fmla="*/ 561 h 705"/>
                <a:gd name="T88" fmla="*/ 533 w 844"/>
                <a:gd name="T89" fmla="*/ 649 h 705"/>
                <a:gd name="T90" fmla="*/ 500 w 844"/>
                <a:gd name="T91" fmla="*/ 647 h 705"/>
                <a:gd name="T92" fmla="*/ 478 w 844"/>
                <a:gd name="T93" fmla="*/ 628 h 705"/>
                <a:gd name="T94" fmla="*/ 422 w 844"/>
                <a:gd name="T95" fmla="*/ 578 h 7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844" h="705">
                  <a:moveTo>
                    <a:pt x="730" y="6"/>
                  </a:moveTo>
                  <a:lnTo>
                    <a:pt x="732" y="19"/>
                  </a:lnTo>
                  <a:lnTo>
                    <a:pt x="802" y="19"/>
                  </a:lnTo>
                  <a:lnTo>
                    <a:pt x="827" y="43"/>
                  </a:lnTo>
                  <a:lnTo>
                    <a:pt x="827" y="43"/>
                  </a:lnTo>
                  <a:lnTo>
                    <a:pt x="844" y="74"/>
                  </a:lnTo>
                  <a:lnTo>
                    <a:pt x="841" y="101"/>
                  </a:lnTo>
                  <a:lnTo>
                    <a:pt x="825" y="107"/>
                  </a:lnTo>
                  <a:lnTo>
                    <a:pt x="815" y="121"/>
                  </a:lnTo>
                  <a:lnTo>
                    <a:pt x="808" y="138"/>
                  </a:lnTo>
                  <a:lnTo>
                    <a:pt x="813" y="169"/>
                  </a:lnTo>
                  <a:lnTo>
                    <a:pt x="800" y="210"/>
                  </a:lnTo>
                  <a:lnTo>
                    <a:pt x="784" y="209"/>
                  </a:lnTo>
                  <a:lnTo>
                    <a:pt x="782" y="226"/>
                  </a:lnTo>
                  <a:lnTo>
                    <a:pt x="766" y="229"/>
                  </a:lnTo>
                  <a:lnTo>
                    <a:pt x="776" y="238"/>
                  </a:lnTo>
                  <a:lnTo>
                    <a:pt x="795" y="232"/>
                  </a:lnTo>
                  <a:lnTo>
                    <a:pt x="801" y="261"/>
                  </a:lnTo>
                  <a:lnTo>
                    <a:pt x="775" y="316"/>
                  </a:lnTo>
                  <a:lnTo>
                    <a:pt x="764" y="316"/>
                  </a:lnTo>
                  <a:lnTo>
                    <a:pt x="758" y="307"/>
                  </a:lnTo>
                  <a:lnTo>
                    <a:pt x="746" y="332"/>
                  </a:lnTo>
                  <a:lnTo>
                    <a:pt x="761" y="357"/>
                  </a:lnTo>
                  <a:lnTo>
                    <a:pt x="759" y="366"/>
                  </a:lnTo>
                  <a:lnTo>
                    <a:pt x="752" y="366"/>
                  </a:lnTo>
                  <a:lnTo>
                    <a:pt x="751" y="388"/>
                  </a:lnTo>
                  <a:lnTo>
                    <a:pt x="742" y="392"/>
                  </a:lnTo>
                  <a:lnTo>
                    <a:pt x="736" y="385"/>
                  </a:lnTo>
                  <a:lnTo>
                    <a:pt x="727" y="398"/>
                  </a:lnTo>
                  <a:lnTo>
                    <a:pt x="709" y="401"/>
                  </a:lnTo>
                  <a:lnTo>
                    <a:pt x="699" y="440"/>
                  </a:lnTo>
                  <a:lnTo>
                    <a:pt x="686" y="442"/>
                  </a:lnTo>
                  <a:lnTo>
                    <a:pt x="678" y="453"/>
                  </a:lnTo>
                  <a:lnTo>
                    <a:pt x="648" y="441"/>
                  </a:lnTo>
                  <a:lnTo>
                    <a:pt x="638" y="442"/>
                  </a:lnTo>
                  <a:lnTo>
                    <a:pt x="625" y="458"/>
                  </a:lnTo>
                  <a:lnTo>
                    <a:pt x="596" y="438"/>
                  </a:lnTo>
                  <a:lnTo>
                    <a:pt x="598" y="453"/>
                  </a:lnTo>
                  <a:lnTo>
                    <a:pt x="569" y="457"/>
                  </a:lnTo>
                  <a:lnTo>
                    <a:pt x="565" y="467"/>
                  </a:lnTo>
                  <a:lnTo>
                    <a:pt x="569" y="483"/>
                  </a:lnTo>
                  <a:lnTo>
                    <a:pt x="557" y="494"/>
                  </a:lnTo>
                  <a:lnTo>
                    <a:pt x="576" y="497"/>
                  </a:lnTo>
                  <a:lnTo>
                    <a:pt x="585" y="525"/>
                  </a:lnTo>
                  <a:lnTo>
                    <a:pt x="583" y="571"/>
                  </a:lnTo>
                  <a:lnTo>
                    <a:pt x="562" y="559"/>
                  </a:lnTo>
                  <a:lnTo>
                    <a:pt x="549" y="559"/>
                  </a:lnTo>
                  <a:lnTo>
                    <a:pt x="544" y="569"/>
                  </a:lnTo>
                  <a:lnTo>
                    <a:pt x="527" y="565"/>
                  </a:lnTo>
                  <a:lnTo>
                    <a:pt x="526" y="548"/>
                  </a:lnTo>
                  <a:lnTo>
                    <a:pt x="521" y="559"/>
                  </a:lnTo>
                  <a:lnTo>
                    <a:pt x="487" y="553"/>
                  </a:lnTo>
                  <a:lnTo>
                    <a:pt x="491" y="519"/>
                  </a:lnTo>
                  <a:lnTo>
                    <a:pt x="478" y="510"/>
                  </a:lnTo>
                  <a:lnTo>
                    <a:pt x="468" y="525"/>
                  </a:lnTo>
                  <a:lnTo>
                    <a:pt x="445" y="533"/>
                  </a:lnTo>
                  <a:lnTo>
                    <a:pt x="441" y="545"/>
                  </a:lnTo>
                  <a:lnTo>
                    <a:pt x="444" y="551"/>
                  </a:lnTo>
                  <a:lnTo>
                    <a:pt x="415" y="582"/>
                  </a:lnTo>
                  <a:lnTo>
                    <a:pt x="412" y="614"/>
                  </a:lnTo>
                  <a:lnTo>
                    <a:pt x="396" y="615"/>
                  </a:lnTo>
                  <a:lnTo>
                    <a:pt x="409" y="641"/>
                  </a:lnTo>
                  <a:lnTo>
                    <a:pt x="396" y="663"/>
                  </a:lnTo>
                  <a:lnTo>
                    <a:pt x="380" y="626"/>
                  </a:lnTo>
                  <a:lnTo>
                    <a:pt x="376" y="598"/>
                  </a:lnTo>
                  <a:lnTo>
                    <a:pt x="357" y="601"/>
                  </a:lnTo>
                  <a:lnTo>
                    <a:pt x="373" y="672"/>
                  </a:lnTo>
                  <a:lnTo>
                    <a:pt x="367" y="680"/>
                  </a:lnTo>
                  <a:lnTo>
                    <a:pt x="357" y="679"/>
                  </a:lnTo>
                  <a:lnTo>
                    <a:pt x="354" y="653"/>
                  </a:lnTo>
                  <a:lnTo>
                    <a:pt x="335" y="646"/>
                  </a:lnTo>
                  <a:lnTo>
                    <a:pt x="331" y="659"/>
                  </a:lnTo>
                  <a:lnTo>
                    <a:pt x="343" y="662"/>
                  </a:lnTo>
                  <a:lnTo>
                    <a:pt x="340" y="676"/>
                  </a:lnTo>
                  <a:lnTo>
                    <a:pt x="320" y="673"/>
                  </a:lnTo>
                  <a:lnTo>
                    <a:pt x="331" y="690"/>
                  </a:lnTo>
                  <a:lnTo>
                    <a:pt x="324" y="690"/>
                  </a:lnTo>
                  <a:lnTo>
                    <a:pt x="310" y="705"/>
                  </a:lnTo>
                  <a:lnTo>
                    <a:pt x="312" y="673"/>
                  </a:lnTo>
                  <a:lnTo>
                    <a:pt x="299" y="666"/>
                  </a:lnTo>
                  <a:lnTo>
                    <a:pt x="284" y="607"/>
                  </a:lnTo>
                  <a:lnTo>
                    <a:pt x="294" y="552"/>
                  </a:lnTo>
                  <a:lnTo>
                    <a:pt x="284" y="551"/>
                  </a:lnTo>
                  <a:lnTo>
                    <a:pt x="278" y="582"/>
                  </a:lnTo>
                  <a:lnTo>
                    <a:pt x="256" y="597"/>
                  </a:lnTo>
                  <a:lnTo>
                    <a:pt x="255" y="575"/>
                  </a:lnTo>
                  <a:lnTo>
                    <a:pt x="263" y="546"/>
                  </a:lnTo>
                  <a:lnTo>
                    <a:pt x="255" y="545"/>
                  </a:lnTo>
                  <a:lnTo>
                    <a:pt x="243" y="581"/>
                  </a:lnTo>
                  <a:lnTo>
                    <a:pt x="220" y="594"/>
                  </a:lnTo>
                  <a:lnTo>
                    <a:pt x="220" y="610"/>
                  </a:lnTo>
                  <a:lnTo>
                    <a:pt x="190" y="610"/>
                  </a:lnTo>
                  <a:lnTo>
                    <a:pt x="200" y="540"/>
                  </a:lnTo>
                  <a:lnTo>
                    <a:pt x="209" y="528"/>
                  </a:lnTo>
                  <a:lnTo>
                    <a:pt x="190" y="520"/>
                  </a:lnTo>
                  <a:lnTo>
                    <a:pt x="173" y="610"/>
                  </a:lnTo>
                  <a:lnTo>
                    <a:pt x="145" y="600"/>
                  </a:lnTo>
                  <a:lnTo>
                    <a:pt x="92" y="600"/>
                  </a:lnTo>
                  <a:lnTo>
                    <a:pt x="66" y="571"/>
                  </a:lnTo>
                  <a:lnTo>
                    <a:pt x="62" y="584"/>
                  </a:lnTo>
                  <a:lnTo>
                    <a:pt x="34" y="587"/>
                  </a:lnTo>
                  <a:lnTo>
                    <a:pt x="13" y="610"/>
                  </a:lnTo>
                  <a:lnTo>
                    <a:pt x="4" y="608"/>
                  </a:lnTo>
                  <a:lnTo>
                    <a:pt x="0" y="594"/>
                  </a:lnTo>
                  <a:lnTo>
                    <a:pt x="13" y="575"/>
                  </a:lnTo>
                  <a:lnTo>
                    <a:pt x="29" y="578"/>
                  </a:lnTo>
                  <a:lnTo>
                    <a:pt x="33" y="566"/>
                  </a:lnTo>
                  <a:lnTo>
                    <a:pt x="10" y="569"/>
                  </a:lnTo>
                  <a:lnTo>
                    <a:pt x="16" y="528"/>
                  </a:lnTo>
                  <a:lnTo>
                    <a:pt x="16" y="528"/>
                  </a:lnTo>
                  <a:lnTo>
                    <a:pt x="18" y="519"/>
                  </a:lnTo>
                  <a:lnTo>
                    <a:pt x="63" y="502"/>
                  </a:lnTo>
                  <a:lnTo>
                    <a:pt x="139" y="481"/>
                  </a:lnTo>
                  <a:lnTo>
                    <a:pt x="148" y="391"/>
                  </a:lnTo>
                  <a:lnTo>
                    <a:pt x="188" y="385"/>
                  </a:lnTo>
                  <a:lnTo>
                    <a:pt x="258" y="342"/>
                  </a:lnTo>
                  <a:lnTo>
                    <a:pt x="333" y="339"/>
                  </a:lnTo>
                  <a:lnTo>
                    <a:pt x="359" y="311"/>
                  </a:lnTo>
                  <a:lnTo>
                    <a:pt x="374" y="275"/>
                  </a:lnTo>
                  <a:lnTo>
                    <a:pt x="389" y="271"/>
                  </a:lnTo>
                  <a:lnTo>
                    <a:pt x="406" y="251"/>
                  </a:lnTo>
                  <a:lnTo>
                    <a:pt x="477" y="206"/>
                  </a:lnTo>
                  <a:lnTo>
                    <a:pt x="510" y="212"/>
                  </a:lnTo>
                  <a:lnTo>
                    <a:pt x="529" y="187"/>
                  </a:lnTo>
                  <a:lnTo>
                    <a:pt x="544" y="138"/>
                  </a:lnTo>
                  <a:lnTo>
                    <a:pt x="575" y="92"/>
                  </a:lnTo>
                  <a:lnTo>
                    <a:pt x="663" y="82"/>
                  </a:lnTo>
                  <a:lnTo>
                    <a:pt x="673" y="49"/>
                  </a:lnTo>
                  <a:lnTo>
                    <a:pt x="726" y="0"/>
                  </a:lnTo>
                  <a:lnTo>
                    <a:pt x="726" y="0"/>
                  </a:lnTo>
                  <a:lnTo>
                    <a:pt x="730" y="6"/>
                  </a:lnTo>
                  <a:close/>
                  <a:moveTo>
                    <a:pt x="470" y="561"/>
                  </a:moveTo>
                  <a:lnTo>
                    <a:pt x="503" y="589"/>
                  </a:lnTo>
                  <a:lnTo>
                    <a:pt x="498" y="618"/>
                  </a:lnTo>
                  <a:lnTo>
                    <a:pt x="533" y="649"/>
                  </a:lnTo>
                  <a:lnTo>
                    <a:pt x="524" y="667"/>
                  </a:lnTo>
                  <a:lnTo>
                    <a:pt x="508" y="667"/>
                  </a:lnTo>
                  <a:lnTo>
                    <a:pt x="500" y="647"/>
                  </a:lnTo>
                  <a:lnTo>
                    <a:pt x="488" y="651"/>
                  </a:lnTo>
                  <a:lnTo>
                    <a:pt x="480" y="643"/>
                  </a:lnTo>
                  <a:lnTo>
                    <a:pt x="478" y="628"/>
                  </a:lnTo>
                  <a:lnTo>
                    <a:pt x="454" y="621"/>
                  </a:lnTo>
                  <a:lnTo>
                    <a:pt x="422" y="587"/>
                  </a:lnTo>
                  <a:lnTo>
                    <a:pt x="422" y="578"/>
                  </a:lnTo>
                  <a:lnTo>
                    <a:pt x="436" y="569"/>
                  </a:lnTo>
                  <a:lnTo>
                    <a:pt x="470" y="561"/>
                  </a:lnTo>
                  <a:close/>
                </a:path>
              </a:pathLst>
            </a:custGeom>
            <a:solidFill>
              <a:srgbClr val="767171"/>
            </a:solidFill>
            <a:ln w="4763">
              <a:solidFill>
                <a:srgbClr val="3D4B4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9" name="Freeform 7">
              <a:extLst>
                <a:ext uri="{FF2B5EF4-FFF2-40B4-BE49-F238E27FC236}">
                  <a16:creationId xmlns:a16="http://schemas.microsoft.com/office/drawing/2014/main" id="{E06DB814-C728-BA89-3E33-DC8E098D5016}"/>
                </a:ext>
              </a:extLst>
            </p:cNvPr>
            <p:cNvSpPr>
              <a:spLocks/>
            </p:cNvSpPr>
            <p:nvPr/>
          </p:nvSpPr>
          <p:spPr bwMode="auto">
            <a:xfrm>
              <a:off x="4511233" y="4580610"/>
              <a:ext cx="366038" cy="420324"/>
            </a:xfrm>
            <a:custGeom>
              <a:avLst/>
              <a:gdLst>
                <a:gd name="T0" fmla="*/ 311 w 708"/>
                <a:gd name="T1" fmla="*/ 683 h 813"/>
                <a:gd name="T2" fmla="*/ 297 w 708"/>
                <a:gd name="T3" fmla="*/ 701 h 813"/>
                <a:gd name="T4" fmla="*/ 283 w 708"/>
                <a:gd name="T5" fmla="*/ 765 h 813"/>
                <a:gd name="T6" fmla="*/ 264 w 708"/>
                <a:gd name="T7" fmla="*/ 776 h 813"/>
                <a:gd name="T8" fmla="*/ 221 w 708"/>
                <a:gd name="T9" fmla="*/ 760 h 813"/>
                <a:gd name="T10" fmla="*/ 221 w 708"/>
                <a:gd name="T11" fmla="*/ 760 h 813"/>
                <a:gd name="T12" fmla="*/ 193 w 708"/>
                <a:gd name="T13" fmla="*/ 767 h 813"/>
                <a:gd name="T14" fmla="*/ 193 w 708"/>
                <a:gd name="T15" fmla="*/ 767 h 813"/>
                <a:gd name="T16" fmla="*/ 130 w 708"/>
                <a:gd name="T17" fmla="*/ 812 h 813"/>
                <a:gd name="T18" fmla="*/ 87 w 708"/>
                <a:gd name="T19" fmla="*/ 813 h 813"/>
                <a:gd name="T20" fmla="*/ 87 w 708"/>
                <a:gd name="T21" fmla="*/ 813 h 813"/>
                <a:gd name="T22" fmla="*/ 74 w 708"/>
                <a:gd name="T23" fmla="*/ 751 h 813"/>
                <a:gd name="T24" fmla="*/ 0 w 708"/>
                <a:gd name="T25" fmla="*/ 662 h 813"/>
                <a:gd name="T26" fmla="*/ 6 w 708"/>
                <a:gd name="T27" fmla="*/ 611 h 813"/>
                <a:gd name="T28" fmla="*/ 39 w 708"/>
                <a:gd name="T29" fmla="*/ 623 h 813"/>
                <a:gd name="T30" fmla="*/ 68 w 708"/>
                <a:gd name="T31" fmla="*/ 644 h 813"/>
                <a:gd name="T32" fmla="*/ 107 w 708"/>
                <a:gd name="T33" fmla="*/ 644 h 813"/>
                <a:gd name="T34" fmla="*/ 118 w 708"/>
                <a:gd name="T35" fmla="*/ 600 h 813"/>
                <a:gd name="T36" fmla="*/ 62 w 708"/>
                <a:gd name="T37" fmla="*/ 538 h 813"/>
                <a:gd name="T38" fmla="*/ 85 w 708"/>
                <a:gd name="T39" fmla="*/ 482 h 813"/>
                <a:gd name="T40" fmla="*/ 107 w 708"/>
                <a:gd name="T41" fmla="*/ 431 h 813"/>
                <a:gd name="T42" fmla="*/ 202 w 708"/>
                <a:gd name="T43" fmla="*/ 415 h 813"/>
                <a:gd name="T44" fmla="*/ 196 w 708"/>
                <a:gd name="T45" fmla="*/ 381 h 813"/>
                <a:gd name="T46" fmla="*/ 146 w 708"/>
                <a:gd name="T47" fmla="*/ 342 h 813"/>
                <a:gd name="T48" fmla="*/ 62 w 708"/>
                <a:gd name="T49" fmla="*/ 336 h 813"/>
                <a:gd name="T50" fmla="*/ 68 w 708"/>
                <a:gd name="T51" fmla="*/ 280 h 813"/>
                <a:gd name="T52" fmla="*/ 90 w 708"/>
                <a:gd name="T53" fmla="*/ 229 h 813"/>
                <a:gd name="T54" fmla="*/ 130 w 708"/>
                <a:gd name="T55" fmla="*/ 173 h 813"/>
                <a:gd name="T56" fmla="*/ 169 w 708"/>
                <a:gd name="T57" fmla="*/ 162 h 813"/>
                <a:gd name="T58" fmla="*/ 202 w 708"/>
                <a:gd name="T59" fmla="*/ 140 h 813"/>
                <a:gd name="T60" fmla="*/ 213 w 708"/>
                <a:gd name="T61" fmla="*/ 241 h 813"/>
                <a:gd name="T62" fmla="*/ 258 w 708"/>
                <a:gd name="T63" fmla="*/ 241 h 813"/>
                <a:gd name="T64" fmla="*/ 275 w 708"/>
                <a:gd name="T65" fmla="*/ 185 h 813"/>
                <a:gd name="T66" fmla="*/ 320 w 708"/>
                <a:gd name="T67" fmla="*/ 95 h 813"/>
                <a:gd name="T68" fmla="*/ 427 w 708"/>
                <a:gd name="T69" fmla="*/ 72 h 813"/>
                <a:gd name="T70" fmla="*/ 477 w 708"/>
                <a:gd name="T71" fmla="*/ 16 h 813"/>
                <a:gd name="T72" fmla="*/ 539 w 708"/>
                <a:gd name="T73" fmla="*/ 0 h 813"/>
                <a:gd name="T74" fmla="*/ 595 w 708"/>
                <a:gd name="T75" fmla="*/ 5 h 813"/>
                <a:gd name="T76" fmla="*/ 663 w 708"/>
                <a:gd name="T77" fmla="*/ 61 h 813"/>
                <a:gd name="T78" fmla="*/ 663 w 708"/>
                <a:gd name="T79" fmla="*/ 140 h 813"/>
                <a:gd name="T80" fmla="*/ 673 w 708"/>
                <a:gd name="T81" fmla="*/ 196 h 813"/>
                <a:gd name="T82" fmla="*/ 708 w 708"/>
                <a:gd name="T83" fmla="*/ 268 h 813"/>
                <a:gd name="T84" fmla="*/ 690 w 708"/>
                <a:gd name="T85" fmla="*/ 309 h 813"/>
                <a:gd name="T86" fmla="*/ 628 w 708"/>
                <a:gd name="T87" fmla="*/ 330 h 813"/>
                <a:gd name="T88" fmla="*/ 601 w 708"/>
                <a:gd name="T89" fmla="*/ 392 h 813"/>
                <a:gd name="T90" fmla="*/ 601 w 708"/>
                <a:gd name="T91" fmla="*/ 448 h 813"/>
                <a:gd name="T92" fmla="*/ 556 w 708"/>
                <a:gd name="T93" fmla="*/ 454 h 813"/>
                <a:gd name="T94" fmla="*/ 556 w 708"/>
                <a:gd name="T95" fmla="*/ 487 h 813"/>
                <a:gd name="T96" fmla="*/ 578 w 708"/>
                <a:gd name="T97" fmla="*/ 516 h 813"/>
                <a:gd name="T98" fmla="*/ 578 w 708"/>
                <a:gd name="T99" fmla="*/ 588 h 813"/>
                <a:gd name="T100" fmla="*/ 516 w 708"/>
                <a:gd name="T101" fmla="*/ 611 h 813"/>
                <a:gd name="T102" fmla="*/ 489 w 708"/>
                <a:gd name="T103" fmla="*/ 644 h 813"/>
                <a:gd name="T104" fmla="*/ 438 w 708"/>
                <a:gd name="T105" fmla="*/ 639 h 813"/>
                <a:gd name="T106" fmla="*/ 427 w 708"/>
                <a:gd name="T107" fmla="*/ 588 h 813"/>
                <a:gd name="T108" fmla="*/ 371 w 708"/>
                <a:gd name="T109" fmla="*/ 588 h 813"/>
                <a:gd name="T110" fmla="*/ 332 w 708"/>
                <a:gd name="T111" fmla="*/ 611 h 813"/>
                <a:gd name="T112" fmla="*/ 303 w 708"/>
                <a:gd name="T113" fmla="*/ 656 h 813"/>
                <a:gd name="T114" fmla="*/ 311 w 708"/>
                <a:gd name="T115" fmla="*/ 683 h 8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708" h="813">
                  <a:moveTo>
                    <a:pt x="311" y="683"/>
                  </a:moveTo>
                  <a:lnTo>
                    <a:pt x="297" y="701"/>
                  </a:lnTo>
                  <a:lnTo>
                    <a:pt x="283" y="765"/>
                  </a:lnTo>
                  <a:lnTo>
                    <a:pt x="264" y="776"/>
                  </a:lnTo>
                  <a:lnTo>
                    <a:pt x="221" y="760"/>
                  </a:lnTo>
                  <a:lnTo>
                    <a:pt x="221" y="760"/>
                  </a:lnTo>
                  <a:lnTo>
                    <a:pt x="193" y="767"/>
                  </a:lnTo>
                  <a:lnTo>
                    <a:pt x="193" y="767"/>
                  </a:lnTo>
                  <a:lnTo>
                    <a:pt x="130" y="812"/>
                  </a:lnTo>
                  <a:lnTo>
                    <a:pt x="87" y="813"/>
                  </a:lnTo>
                  <a:lnTo>
                    <a:pt x="87" y="813"/>
                  </a:lnTo>
                  <a:lnTo>
                    <a:pt x="74" y="751"/>
                  </a:lnTo>
                  <a:lnTo>
                    <a:pt x="0" y="662"/>
                  </a:lnTo>
                  <a:lnTo>
                    <a:pt x="6" y="611"/>
                  </a:lnTo>
                  <a:lnTo>
                    <a:pt x="39" y="623"/>
                  </a:lnTo>
                  <a:lnTo>
                    <a:pt x="68" y="644"/>
                  </a:lnTo>
                  <a:lnTo>
                    <a:pt x="107" y="644"/>
                  </a:lnTo>
                  <a:lnTo>
                    <a:pt x="118" y="600"/>
                  </a:lnTo>
                  <a:lnTo>
                    <a:pt x="62" y="538"/>
                  </a:lnTo>
                  <a:lnTo>
                    <a:pt x="85" y="482"/>
                  </a:lnTo>
                  <a:lnTo>
                    <a:pt x="107" y="431"/>
                  </a:lnTo>
                  <a:lnTo>
                    <a:pt x="202" y="415"/>
                  </a:lnTo>
                  <a:lnTo>
                    <a:pt x="196" y="381"/>
                  </a:lnTo>
                  <a:lnTo>
                    <a:pt x="146" y="342"/>
                  </a:lnTo>
                  <a:lnTo>
                    <a:pt x="62" y="336"/>
                  </a:lnTo>
                  <a:lnTo>
                    <a:pt x="68" y="280"/>
                  </a:lnTo>
                  <a:lnTo>
                    <a:pt x="90" y="229"/>
                  </a:lnTo>
                  <a:lnTo>
                    <a:pt x="130" y="173"/>
                  </a:lnTo>
                  <a:lnTo>
                    <a:pt x="169" y="162"/>
                  </a:lnTo>
                  <a:lnTo>
                    <a:pt x="202" y="140"/>
                  </a:lnTo>
                  <a:lnTo>
                    <a:pt x="213" y="241"/>
                  </a:lnTo>
                  <a:lnTo>
                    <a:pt x="258" y="241"/>
                  </a:lnTo>
                  <a:lnTo>
                    <a:pt x="275" y="185"/>
                  </a:lnTo>
                  <a:lnTo>
                    <a:pt x="320" y="95"/>
                  </a:lnTo>
                  <a:lnTo>
                    <a:pt x="427" y="72"/>
                  </a:lnTo>
                  <a:lnTo>
                    <a:pt x="477" y="16"/>
                  </a:lnTo>
                  <a:lnTo>
                    <a:pt x="539" y="0"/>
                  </a:lnTo>
                  <a:lnTo>
                    <a:pt x="595" y="5"/>
                  </a:lnTo>
                  <a:lnTo>
                    <a:pt x="663" y="61"/>
                  </a:lnTo>
                  <a:lnTo>
                    <a:pt x="663" y="140"/>
                  </a:lnTo>
                  <a:lnTo>
                    <a:pt x="673" y="196"/>
                  </a:lnTo>
                  <a:lnTo>
                    <a:pt x="708" y="268"/>
                  </a:lnTo>
                  <a:lnTo>
                    <a:pt x="690" y="309"/>
                  </a:lnTo>
                  <a:lnTo>
                    <a:pt x="628" y="330"/>
                  </a:lnTo>
                  <a:lnTo>
                    <a:pt x="601" y="392"/>
                  </a:lnTo>
                  <a:lnTo>
                    <a:pt x="601" y="448"/>
                  </a:lnTo>
                  <a:lnTo>
                    <a:pt x="556" y="454"/>
                  </a:lnTo>
                  <a:lnTo>
                    <a:pt x="556" y="487"/>
                  </a:lnTo>
                  <a:lnTo>
                    <a:pt x="578" y="516"/>
                  </a:lnTo>
                  <a:lnTo>
                    <a:pt x="578" y="588"/>
                  </a:lnTo>
                  <a:lnTo>
                    <a:pt x="516" y="611"/>
                  </a:lnTo>
                  <a:lnTo>
                    <a:pt x="489" y="644"/>
                  </a:lnTo>
                  <a:lnTo>
                    <a:pt x="438" y="639"/>
                  </a:lnTo>
                  <a:lnTo>
                    <a:pt x="427" y="588"/>
                  </a:lnTo>
                  <a:lnTo>
                    <a:pt x="371" y="588"/>
                  </a:lnTo>
                  <a:lnTo>
                    <a:pt x="332" y="611"/>
                  </a:lnTo>
                  <a:lnTo>
                    <a:pt x="303" y="656"/>
                  </a:lnTo>
                  <a:lnTo>
                    <a:pt x="311" y="683"/>
                  </a:lnTo>
                  <a:close/>
                </a:path>
              </a:pathLst>
            </a:custGeom>
            <a:solidFill>
              <a:srgbClr val="767171"/>
            </a:solidFill>
            <a:ln w="4763">
              <a:solidFill>
                <a:srgbClr val="3D4B4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1" name="Freeform 8">
              <a:extLst>
                <a:ext uri="{FF2B5EF4-FFF2-40B4-BE49-F238E27FC236}">
                  <a16:creationId xmlns:a16="http://schemas.microsoft.com/office/drawing/2014/main" id="{4E204748-949C-26CB-56C2-2F50CDF884C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18268" y="2775237"/>
              <a:ext cx="428078" cy="313304"/>
            </a:xfrm>
            <a:custGeom>
              <a:avLst/>
              <a:gdLst>
                <a:gd name="T0" fmla="*/ 543 w 830"/>
                <a:gd name="T1" fmla="*/ 51 h 606"/>
                <a:gd name="T2" fmla="*/ 618 w 830"/>
                <a:gd name="T3" fmla="*/ 3 h 606"/>
                <a:gd name="T4" fmla="*/ 821 w 830"/>
                <a:gd name="T5" fmla="*/ 134 h 606"/>
                <a:gd name="T6" fmla="*/ 830 w 830"/>
                <a:gd name="T7" fmla="*/ 163 h 606"/>
                <a:gd name="T8" fmla="*/ 768 w 830"/>
                <a:gd name="T9" fmla="*/ 317 h 606"/>
                <a:gd name="T10" fmla="*/ 829 w 830"/>
                <a:gd name="T11" fmla="*/ 391 h 606"/>
                <a:gd name="T12" fmla="*/ 814 w 830"/>
                <a:gd name="T13" fmla="*/ 417 h 606"/>
                <a:gd name="T14" fmla="*/ 803 w 830"/>
                <a:gd name="T15" fmla="*/ 453 h 606"/>
                <a:gd name="T16" fmla="*/ 787 w 830"/>
                <a:gd name="T17" fmla="*/ 479 h 606"/>
                <a:gd name="T18" fmla="*/ 751 w 830"/>
                <a:gd name="T19" fmla="*/ 469 h 606"/>
                <a:gd name="T20" fmla="*/ 743 w 830"/>
                <a:gd name="T21" fmla="*/ 428 h 606"/>
                <a:gd name="T22" fmla="*/ 741 w 830"/>
                <a:gd name="T23" fmla="*/ 457 h 606"/>
                <a:gd name="T24" fmla="*/ 731 w 830"/>
                <a:gd name="T25" fmla="*/ 456 h 606"/>
                <a:gd name="T26" fmla="*/ 702 w 830"/>
                <a:gd name="T27" fmla="*/ 509 h 606"/>
                <a:gd name="T28" fmla="*/ 514 w 830"/>
                <a:gd name="T29" fmla="*/ 584 h 606"/>
                <a:gd name="T30" fmla="*/ 483 w 830"/>
                <a:gd name="T31" fmla="*/ 606 h 606"/>
                <a:gd name="T32" fmla="*/ 490 w 830"/>
                <a:gd name="T33" fmla="*/ 567 h 606"/>
                <a:gd name="T34" fmla="*/ 572 w 830"/>
                <a:gd name="T35" fmla="*/ 583 h 606"/>
                <a:gd name="T36" fmla="*/ 563 w 830"/>
                <a:gd name="T37" fmla="*/ 444 h 606"/>
                <a:gd name="T38" fmla="*/ 511 w 830"/>
                <a:gd name="T39" fmla="*/ 407 h 606"/>
                <a:gd name="T40" fmla="*/ 522 w 830"/>
                <a:gd name="T41" fmla="*/ 378 h 606"/>
                <a:gd name="T42" fmla="*/ 500 w 830"/>
                <a:gd name="T43" fmla="*/ 384 h 606"/>
                <a:gd name="T44" fmla="*/ 486 w 830"/>
                <a:gd name="T45" fmla="*/ 349 h 606"/>
                <a:gd name="T46" fmla="*/ 486 w 830"/>
                <a:gd name="T47" fmla="*/ 319 h 606"/>
                <a:gd name="T48" fmla="*/ 576 w 830"/>
                <a:gd name="T49" fmla="*/ 277 h 606"/>
                <a:gd name="T50" fmla="*/ 540 w 830"/>
                <a:gd name="T51" fmla="*/ 264 h 606"/>
                <a:gd name="T52" fmla="*/ 504 w 830"/>
                <a:gd name="T53" fmla="*/ 235 h 606"/>
                <a:gd name="T54" fmla="*/ 513 w 830"/>
                <a:gd name="T55" fmla="*/ 202 h 606"/>
                <a:gd name="T56" fmla="*/ 493 w 830"/>
                <a:gd name="T57" fmla="*/ 188 h 606"/>
                <a:gd name="T58" fmla="*/ 504 w 830"/>
                <a:gd name="T59" fmla="*/ 149 h 606"/>
                <a:gd name="T60" fmla="*/ 447 w 830"/>
                <a:gd name="T61" fmla="*/ 172 h 606"/>
                <a:gd name="T62" fmla="*/ 435 w 830"/>
                <a:gd name="T63" fmla="*/ 175 h 606"/>
                <a:gd name="T64" fmla="*/ 477 w 830"/>
                <a:gd name="T65" fmla="*/ 124 h 606"/>
                <a:gd name="T66" fmla="*/ 33 w 830"/>
                <a:gd name="T67" fmla="*/ 144 h 606"/>
                <a:gd name="T68" fmla="*/ 59 w 830"/>
                <a:gd name="T69" fmla="*/ 175 h 606"/>
                <a:gd name="T70" fmla="*/ 124 w 830"/>
                <a:gd name="T71" fmla="*/ 201 h 606"/>
                <a:gd name="T72" fmla="*/ 53 w 830"/>
                <a:gd name="T73" fmla="*/ 195 h 606"/>
                <a:gd name="T74" fmla="*/ 34 w 830"/>
                <a:gd name="T75" fmla="*/ 173 h 606"/>
                <a:gd name="T76" fmla="*/ 354 w 830"/>
                <a:gd name="T77" fmla="*/ 186 h 606"/>
                <a:gd name="T78" fmla="*/ 432 w 830"/>
                <a:gd name="T79" fmla="*/ 225 h 606"/>
                <a:gd name="T80" fmla="*/ 464 w 830"/>
                <a:gd name="T81" fmla="*/ 281 h 606"/>
                <a:gd name="T82" fmla="*/ 388 w 830"/>
                <a:gd name="T83" fmla="*/ 296 h 606"/>
                <a:gd name="T84" fmla="*/ 301 w 830"/>
                <a:gd name="T85" fmla="*/ 375 h 606"/>
                <a:gd name="T86" fmla="*/ 177 w 830"/>
                <a:gd name="T87" fmla="*/ 438 h 606"/>
                <a:gd name="T88" fmla="*/ 183 w 830"/>
                <a:gd name="T89" fmla="*/ 402 h 606"/>
                <a:gd name="T90" fmla="*/ 160 w 830"/>
                <a:gd name="T91" fmla="*/ 389 h 606"/>
                <a:gd name="T92" fmla="*/ 138 w 830"/>
                <a:gd name="T93" fmla="*/ 394 h 606"/>
                <a:gd name="T94" fmla="*/ 114 w 830"/>
                <a:gd name="T95" fmla="*/ 385 h 606"/>
                <a:gd name="T96" fmla="*/ 101 w 830"/>
                <a:gd name="T97" fmla="*/ 369 h 606"/>
                <a:gd name="T98" fmla="*/ 81 w 830"/>
                <a:gd name="T99" fmla="*/ 340 h 606"/>
                <a:gd name="T100" fmla="*/ 115 w 830"/>
                <a:gd name="T101" fmla="*/ 314 h 606"/>
                <a:gd name="T102" fmla="*/ 310 w 830"/>
                <a:gd name="T103" fmla="*/ 242 h 606"/>
                <a:gd name="T104" fmla="*/ 177 w 830"/>
                <a:gd name="T105" fmla="*/ 448 h 606"/>
                <a:gd name="T106" fmla="*/ 207 w 830"/>
                <a:gd name="T107" fmla="*/ 492 h 606"/>
                <a:gd name="T108" fmla="*/ 215 w 830"/>
                <a:gd name="T109" fmla="*/ 510 h 606"/>
                <a:gd name="T110" fmla="*/ 212 w 830"/>
                <a:gd name="T111" fmla="*/ 539 h 606"/>
                <a:gd name="T112" fmla="*/ 174 w 830"/>
                <a:gd name="T113" fmla="*/ 508 h 606"/>
                <a:gd name="T114" fmla="*/ 163 w 830"/>
                <a:gd name="T115" fmla="*/ 464 h 6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830" h="606">
                  <a:moveTo>
                    <a:pt x="468" y="100"/>
                  </a:moveTo>
                  <a:lnTo>
                    <a:pt x="513" y="64"/>
                  </a:lnTo>
                  <a:lnTo>
                    <a:pt x="543" y="51"/>
                  </a:lnTo>
                  <a:lnTo>
                    <a:pt x="555" y="22"/>
                  </a:lnTo>
                  <a:lnTo>
                    <a:pt x="581" y="0"/>
                  </a:lnTo>
                  <a:lnTo>
                    <a:pt x="618" y="3"/>
                  </a:lnTo>
                  <a:lnTo>
                    <a:pt x="752" y="111"/>
                  </a:lnTo>
                  <a:lnTo>
                    <a:pt x="752" y="111"/>
                  </a:lnTo>
                  <a:lnTo>
                    <a:pt x="821" y="134"/>
                  </a:lnTo>
                  <a:lnTo>
                    <a:pt x="818" y="157"/>
                  </a:lnTo>
                  <a:lnTo>
                    <a:pt x="830" y="163"/>
                  </a:lnTo>
                  <a:lnTo>
                    <a:pt x="830" y="163"/>
                  </a:lnTo>
                  <a:lnTo>
                    <a:pt x="765" y="245"/>
                  </a:lnTo>
                  <a:lnTo>
                    <a:pt x="765" y="245"/>
                  </a:lnTo>
                  <a:lnTo>
                    <a:pt x="768" y="317"/>
                  </a:lnTo>
                  <a:lnTo>
                    <a:pt x="827" y="369"/>
                  </a:lnTo>
                  <a:lnTo>
                    <a:pt x="827" y="369"/>
                  </a:lnTo>
                  <a:lnTo>
                    <a:pt x="829" y="391"/>
                  </a:lnTo>
                  <a:lnTo>
                    <a:pt x="816" y="405"/>
                  </a:lnTo>
                  <a:lnTo>
                    <a:pt x="814" y="417"/>
                  </a:lnTo>
                  <a:lnTo>
                    <a:pt x="814" y="417"/>
                  </a:lnTo>
                  <a:lnTo>
                    <a:pt x="820" y="437"/>
                  </a:lnTo>
                  <a:lnTo>
                    <a:pt x="803" y="453"/>
                  </a:lnTo>
                  <a:lnTo>
                    <a:pt x="803" y="453"/>
                  </a:lnTo>
                  <a:lnTo>
                    <a:pt x="792" y="460"/>
                  </a:lnTo>
                  <a:lnTo>
                    <a:pt x="787" y="479"/>
                  </a:lnTo>
                  <a:lnTo>
                    <a:pt x="787" y="479"/>
                  </a:lnTo>
                  <a:lnTo>
                    <a:pt x="777" y="476"/>
                  </a:lnTo>
                  <a:lnTo>
                    <a:pt x="775" y="473"/>
                  </a:lnTo>
                  <a:lnTo>
                    <a:pt x="751" y="469"/>
                  </a:lnTo>
                  <a:lnTo>
                    <a:pt x="759" y="436"/>
                  </a:lnTo>
                  <a:lnTo>
                    <a:pt x="748" y="427"/>
                  </a:lnTo>
                  <a:lnTo>
                    <a:pt x="743" y="428"/>
                  </a:lnTo>
                  <a:lnTo>
                    <a:pt x="754" y="437"/>
                  </a:lnTo>
                  <a:lnTo>
                    <a:pt x="751" y="450"/>
                  </a:lnTo>
                  <a:lnTo>
                    <a:pt x="741" y="457"/>
                  </a:lnTo>
                  <a:lnTo>
                    <a:pt x="735" y="417"/>
                  </a:lnTo>
                  <a:lnTo>
                    <a:pt x="729" y="415"/>
                  </a:lnTo>
                  <a:lnTo>
                    <a:pt x="731" y="456"/>
                  </a:lnTo>
                  <a:lnTo>
                    <a:pt x="738" y="460"/>
                  </a:lnTo>
                  <a:lnTo>
                    <a:pt x="738" y="469"/>
                  </a:lnTo>
                  <a:lnTo>
                    <a:pt x="702" y="509"/>
                  </a:lnTo>
                  <a:lnTo>
                    <a:pt x="638" y="500"/>
                  </a:lnTo>
                  <a:lnTo>
                    <a:pt x="572" y="584"/>
                  </a:lnTo>
                  <a:lnTo>
                    <a:pt x="514" y="584"/>
                  </a:lnTo>
                  <a:lnTo>
                    <a:pt x="511" y="584"/>
                  </a:lnTo>
                  <a:lnTo>
                    <a:pt x="490" y="587"/>
                  </a:lnTo>
                  <a:lnTo>
                    <a:pt x="483" y="606"/>
                  </a:lnTo>
                  <a:lnTo>
                    <a:pt x="465" y="606"/>
                  </a:lnTo>
                  <a:lnTo>
                    <a:pt x="480" y="600"/>
                  </a:lnTo>
                  <a:lnTo>
                    <a:pt x="490" y="567"/>
                  </a:lnTo>
                  <a:lnTo>
                    <a:pt x="529" y="567"/>
                  </a:lnTo>
                  <a:lnTo>
                    <a:pt x="522" y="583"/>
                  </a:lnTo>
                  <a:lnTo>
                    <a:pt x="572" y="583"/>
                  </a:lnTo>
                  <a:lnTo>
                    <a:pt x="637" y="502"/>
                  </a:lnTo>
                  <a:lnTo>
                    <a:pt x="612" y="493"/>
                  </a:lnTo>
                  <a:lnTo>
                    <a:pt x="563" y="444"/>
                  </a:lnTo>
                  <a:lnTo>
                    <a:pt x="547" y="368"/>
                  </a:lnTo>
                  <a:lnTo>
                    <a:pt x="537" y="408"/>
                  </a:lnTo>
                  <a:lnTo>
                    <a:pt x="511" y="407"/>
                  </a:lnTo>
                  <a:lnTo>
                    <a:pt x="519" y="392"/>
                  </a:lnTo>
                  <a:lnTo>
                    <a:pt x="509" y="379"/>
                  </a:lnTo>
                  <a:lnTo>
                    <a:pt x="522" y="378"/>
                  </a:lnTo>
                  <a:lnTo>
                    <a:pt x="513" y="371"/>
                  </a:lnTo>
                  <a:lnTo>
                    <a:pt x="514" y="361"/>
                  </a:lnTo>
                  <a:lnTo>
                    <a:pt x="500" y="384"/>
                  </a:lnTo>
                  <a:lnTo>
                    <a:pt x="483" y="382"/>
                  </a:lnTo>
                  <a:lnTo>
                    <a:pt x="478" y="375"/>
                  </a:lnTo>
                  <a:lnTo>
                    <a:pt x="486" y="349"/>
                  </a:lnTo>
                  <a:lnTo>
                    <a:pt x="481" y="333"/>
                  </a:lnTo>
                  <a:lnTo>
                    <a:pt x="493" y="333"/>
                  </a:lnTo>
                  <a:lnTo>
                    <a:pt x="486" y="319"/>
                  </a:lnTo>
                  <a:lnTo>
                    <a:pt x="500" y="291"/>
                  </a:lnTo>
                  <a:lnTo>
                    <a:pt x="555" y="270"/>
                  </a:lnTo>
                  <a:lnTo>
                    <a:pt x="576" y="277"/>
                  </a:lnTo>
                  <a:lnTo>
                    <a:pt x="562" y="267"/>
                  </a:lnTo>
                  <a:lnTo>
                    <a:pt x="559" y="247"/>
                  </a:lnTo>
                  <a:lnTo>
                    <a:pt x="540" y="264"/>
                  </a:lnTo>
                  <a:lnTo>
                    <a:pt x="516" y="267"/>
                  </a:lnTo>
                  <a:lnTo>
                    <a:pt x="517" y="242"/>
                  </a:lnTo>
                  <a:lnTo>
                    <a:pt x="504" y="235"/>
                  </a:lnTo>
                  <a:lnTo>
                    <a:pt x="498" y="224"/>
                  </a:lnTo>
                  <a:lnTo>
                    <a:pt x="516" y="225"/>
                  </a:lnTo>
                  <a:lnTo>
                    <a:pt x="513" y="202"/>
                  </a:lnTo>
                  <a:lnTo>
                    <a:pt x="503" y="202"/>
                  </a:lnTo>
                  <a:lnTo>
                    <a:pt x="501" y="188"/>
                  </a:lnTo>
                  <a:lnTo>
                    <a:pt x="493" y="188"/>
                  </a:lnTo>
                  <a:lnTo>
                    <a:pt x="491" y="180"/>
                  </a:lnTo>
                  <a:lnTo>
                    <a:pt x="503" y="175"/>
                  </a:lnTo>
                  <a:lnTo>
                    <a:pt x="504" y="149"/>
                  </a:lnTo>
                  <a:lnTo>
                    <a:pt x="457" y="167"/>
                  </a:lnTo>
                  <a:lnTo>
                    <a:pt x="454" y="179"/>
                  </a:lnTo>
                  <a:lnTo>
                    <a:pt x="447" y="172"/>
                  </a:lnTo>
                  <a:lnTo>
                    <a:pt x="437" y="176"/>
                  </a:lnTo>
                  <a:lnTo>
                    <a:pt x="395" y="212"/>
                  </a:lnTo>
                  <a:lnTo>
                    <a:pt x="435" y="175"/>
                  </a:lnTo>
                  <a:lnTo>
                    <a:pt x="504" y="146"/>
                  </a:lnTo>
                  <a:lnTo>
                    <a:pt x="490" y="127"/>
                  </a:lnTo>
                  <a:lnTo>
                    <a:pt x="477" y="124"/>
                  </a:lnTo>
                  <a:lnTo>
                    <a:pt x="468" y="100"/>
                  </a:lnTo>
                  <a:close/>
                  <a:moveTo>
                    <a:pt x="1" y="129"/>
                  </a:moveTo>
                  <a:lnTo>
                    <a:pt x="33" y="144"/>
                  </a:lnTo>
                  <a:lnTo>
                    <a:pt x="34" y="152"/>
                  </a:lnTo>
                  <a:lnTo>
                    <a:pt x="50" y="146"/>
                  </a:lnTo>
                  <a:lnTo>
                    <a:pt x="59" y="175"/>
                  </a:lnTo>
                  <a:lnTo>
                    <a:pt x="75" y="182"/>
                  </a:lnTo>
                  <a:lnTo>
                    <a:pt x="128" y="175"/>
                  </a:lnTo>
                  <a:lnTo>
                    <a:pt x="124" y="201"/>
                  </a:lnTo>
                  <a:lnTo>
                    <a:pt x="88" y="193"/>
                  </a:lnTo>
                  <a:lnTo>
                    <a:pt x="53" y="205"/>
                  </a:lnTo>
                  <a:lnTo>
                    <a:pt x="53" y="195"/>
                  </a:lnTo>
                  <a:lnTo>
                    <a:pt x="46" y="195"/>
                  </a:lnTo>
                  <a:lnTo>
                    <a:pt x="29" y="212"/>
                  </a:lnTo>
                  <a:lnTo>
                    <a:pt x="34" y="173"/>
                  </a:lnTo>
                  <a:lnTo>
                    <a:pt x="0" y="139"/>
                  </a:lnTo>
                  <a:lnTo>
                    <a:pt x="1" y="129"/>
                  </a:lnTo>
                  <a:close/>
                  <a:moveTo>
                    <a:pt x="354" y="186"/>
                  </a:moveTo>
                  <a:lnTo>
                    <a:pt x="367" y="199"/>
                  </a:lnTo>
                  <a:lnTo>
                    <a:pt x="367" y="206"/>
                  </a:lnTo>
                  <a:lnTo>
                    <a:pt x="432" y="225"/>
                  </a:lnTo>
                  <a:lnTo>
                    <a:pt x="442" y="241"/>
                  </a:lnTo>
                  <a:lnTo>
                    <a:pt x="457" y="248"/>
                  </a:lnTo>
                  <a:lnTo>
                    <a:pt x="464" y="281"/>
                  </a:lnTo>
                  <a:lnTo>
                    <a:pt x="424" y="307"/>
                  </a:lnTo>
                  <a:lnTo>
                    <a:pt x="399" y="306"/>
                  </a:lnTo>
                  <a:lnTo>
                    <a:pt x="388" y="296"/>
                  </a:lnTo>
                  <a:lnTo>
                    <a:pt x="370" y="317"/>
                  </a:lnTo>
                  <a:lnTo>
                    <a:pt x="331" y="335"/>
                  </a:lnTo>
                  <a:lnTo>
                    <a:pt x="301" y="375"/>
                  </a:lnTo>
                  <a:lnTo>
                    <a:pt x="229" y="428"/>
                  </a:lnTo>
                  <a:lnTo>
                    <a:pt x="200" y="424"/>
                  </a:lnTo>
                  <a:lnTo>
                    <a:pt x="177" y="438"/>
                  </a:lnTo>
                  <a:lnTo>
                    <a:pt x="176" y="428"/>
                  </a:lnTo>
                  <a:lnTo>
                    <a:pt x="186" y="423"/>
                  </a:lnTo>
                  <a:lnTo>
                    <a:pt x="183" y="402"/>
                  </a:lnTo>
                  <a:lnTo>
                    <a:pt x="166" y="391"/>
                  </a:lnTo>
                  <a:lnTo>
                    <a:pt x="144" y="405"/>
                  </a:lnTo>
                  <a:lnTo>
                    <a:pt x="160" y="389"/>
                  </a:lnTo>
                  <a:lnTo>
                    <a:pt x="151" y="375"/>
                  </a:lnTo>
                  <a:lnTo>
                    <a:pt x="138" y="379"/>
                  </a:lnTo>
                  <a:lnTo>
                    <a:pt x="138" y="394"/>
                  </a:lnTo>
                  <a:lnTo>
                    <a:pt x="127" y="385"/>
                  </a:lnTo>
                  <a:lnTo>
                    <a:pt x="122" y="398"/>
                  </a:lnTo>
                  <a:lnTo>
                    <a:pt x="114" y="385"/>
                  </a:lnTo>
                  <a:lnTo>
                    <a:pt x="94" y="384"/>
                  </a:lnTo>
                  <a:lnTo>
                    <a:pt x="109" y="372"/>
                  </a:lnTo>
                  <a:lnTo>
                    <a:pt x="101" y="369"/>
                  </a:lnTo>
                  <a:lnTo>
                    <a:pt x="102" y="352"/>
                  </a:lnTo>
                  <a:lnTo>
                    <a:pt x="94" y="353"/>
                  </a:lnTo>
                  <a:lnTo>
                    <a:pt x="81" y="340"/>
                  </a:lnTo>
                  <a:lnTo>
                    <a:pt x="78" y="327"/>
                  </a:lnTo>
                  <a:lnTo>
                    <a:pt x="85" y="316"/>
                  </a:lnTo>
                  <a:lnTo>
                    <a:pt x="115" y="314"/>
                  </a:lnTo>
                  <a:lnTo>
                    <a:pt x="186" y="264"/>
                  </a:lnTo>
                  <a:lnTo>
                    <a:pt x="285" y="260"/>
                  </a:lnTo>
                  <a:lnTo>
                    <a:pt x="310" y="242"/>
                  </a:lnTo>
                  <a:lnTo>
                    <a:pt x="323" y="193"/>
                  </a:lnTo>
                  <a:lnTo>
                    <a:pt x="354" y="186"/>
                  </a:lnTo>
                  <a:close/>
                  <a:moveTo>
                    <a:pt x="177" y="448"/>
                  </a:moveTo>
                  <a:lnTo>
                    <a:pt x="179" y="464"/>
                  </a:lnTo>
                  <a:lnTo>
                    <a:pt x="193" y="469"/>
                  </a:lnTo>
                  <a:lnTo>
                    <a:pt x="207" y="492"/>
                  </a:lnTo>
                  <a:lnTo>
                    <a:pt x="228" y="502"/>
                  </a:lnTo>
                  <a:lnTo>
                    <a:pt x="226" y="512"/>
                  </a:lnTo>
                  <a:lnTo>
                    <a:pt x="215" y="510"/>
                  </a:lnTo>
                  <a:lnTo>
                    <a:pt x="225" y="518"/>
                  </a:lnTo>
                  <a:lnTo>
                    <a:pt x="212" y="528"/>
                  </a:lnTo>
                  <a:lnTo>
                    <a:pt x="212" y="539"/>
                  </a:lnTo>
                  <a:lnTo>
                    <a:pt x="184" y="548"/>
                  </a:lnTo>
                  <a:lnTo>
                    <a:pt x="167" y="531"/>
                  </a:lnTo>
                  <a:lnTo>
                    <a:pt x="174" y="508"/>
                  </a:lnTo>
                  <a:lnTo>
                    <a:pt x="168" y="496"/>
                  </a:lnTo>
                  <a:lnTo>
                    <a:pt x="148" y="490"/>
                  </a:lnTo>
                  <a:lnTo>
                    <a:pt x="163" y="464"/>
                  </a:lnTo>
                  <a:lnTo>
                    <a:pt x="164" y="447"/>
                  </a:lnTo>
                  <a:lnTo>
                    <a:pt x="177" y="448"/>
                  </a:lnTo>
                  <a:close/>
                </a:path>
              </a:pathLst>
            </a:custGeom>
            <a:grpFill/>
            <a:ln w="4763">
              <a:solidFill>
                <a:srgbClr val="3D4B4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3" name="Freeform 9">
              <a:extLst>
                <a:ext uri="{FF2B5EF4-FFF2-40B4-BE49-F238E27FC236}">
                  <a16:creationId xmlns:a16="http://schemas.microsoft.com/office/drawing/2014/main" id="{88336E02-887B-09D0-1DC8-CEF49C7AD986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0184" y="5356114"/>
              <a:ext cx="313304" cy="217141"/>
            </a:xfrm>
            <a:custGeom>
              <a:avLst/>
              <a:gdLst>
                <a:gd name="T0" fmla="*/ 500 w 604"/>
                <a:gd name="T1" fmla="*/ 63 h 420"/>
                <a:gd name="T2" fmla="*/ 466 w 604"/>
                <a:gd name="T3" fmla="*/ 21 h 420"/>
                <a:gd name="T4" fmla="*/ 432 w 604"/>
                <a:gd name="T5" fmla="*/ 5 h 420"/>
                <a:gd name="T6" fmla="*/ 389 w 604"/>
                <a:gd name="T7" fmla="*/ 4 h 420"/>
                <a:gd name="T8" fmla="*/ 344 w 604"/>
                <a:gd name="T9" fmla="*/ 21 h 420"/>
                <a:gd name="T10" fmla="*/ 308 w 604"/>
                <a:gd name="T11" fmla="*/ 40 h 420"/>
                <a:gd name="T12" fmla="*/ 272 w 604"/>
                <a:gd name="T13" fmla="*/ 77 h 420"/>
                <a:gd name="T14" fmla="*/ 246 w 604"/>
                <a:gd name="T15" fmla="*/ 79 h 420"/>
                <a:gd name="T16" fmla="*/ 209 w 604"/>
                <a:gd name="T17" fmla="*/ 66 h 420"/>
                <a:gd name="T18" fmla="*/ 182 w 604"/>
                <a:gd name="T19" fmla="*/ 41 h 420"/>
                <a:gd name="T20" fmla="*/ 172 w 604"/>
                <a:gd name="T21" fmla="*/ 2 h 420"/>
                <a:gd name="T22" fmla="*/ 133 w 604"/>
                <a:gd name="T23" fmla="*/ 0 h 420"/>
                <a:gd name="T24" fmla="*/ 95 w 604"/>
                <a:gd name="T25" fmla="*/ 96 h 420"/>
                <a:gd name="T26" fmla="*/ 52 w 604"/>
                <a:gd name="T27" fmla="*/ 95 h 420"/>
                <a:gd name="T28" fmla="*/ 22 w 604"/>
                <a:gd name="T29" fmla="*/ 132 h 420"/>
                <a:gd name="T30" fmla="*/ 0 w 604"/>
                <a:gd name="T31" fmla="*/ 217 h 420"/>
                <a:gd name="T32" fmla="*/ 9 w 604"/>
                <a:gd name="T33" fmla="*/ 291 h 420"/>
                <a:gd name="T34" fmla="*/ 138 w 604"/>
                <a:gd name="T35" fmla="*/ 309 h 420"/>
                <a:gd name="T36" fmla="*/ 172 w 604"/>
                <a:gd name="T37" fmla="*/ 351 h 420"/>
                <a:gd name="T38" fmla="*/ 206 w 604"/>
                <a:gd name="T39" fmla="*/ 420 h 420"/>
                <a:gd name="T40" fmla="*/ 272 w 604"/>
                <a:gd name="T41" fmla="*/ 420 h 420"/>
                <a:gd name="T42" fmla="*/ 334 w 604"/>
                <a:gd name="T43" fmla="*/ 384 h 420"/>
                <a:gd name="T44" fmla="*/ 404 w 604"/>
                <a:gd name="T45" fmla="*/ 384 h 420"/>
                <a:gd name="T46" fmla="*/ 430 w 604"/>
                <a:gd name="T47" fmla="*/ 366 h 420"/>
                <a:gd name="T48" fmla="*/ 486 w 604"/>
                <a:gd name="T49" fmla="*/ 376 h 420"/>
                <a:gd name="T50" fmla="*/ 548 w 604"/>
                <a:gd name="T51" fmla="*/ 334 h 420"/>
                <a:gd name="T52" fmla="*/ 572 w 604"/>
                <a:gd name="T53" fmla="*/ 301 h 420"/>
                <a:gd name="T54" fmla="*/ 587 w 604"/>
                <a:gd name="T55" fmla="*/ 271 h 420"/>
                <a:gd name="T56" fmla="*/ 588 w 604"/>
                <a:gd name="T57" fmla="*/ 224 h 420"/>
                <a:gd name="T58" fmla="*/ 604 w 604"/>
                <a:gd name="T59" fmla="*/ 191 h 420"/>
                <a:gd name="T60" fmla="*/ 604 w 604"/>
                <a:gd name="T61" fmla="*/ 167 h 420"/>
                <a:gd name="T62" fmla="*/ 566 w 604"/>
                <a:gd name="T63" fmla="*/ 149 h 420"/>
                <a:gd name="T64" fmla="*/ 519 w 604"/>
                <a:gd name="T65" fmla="*/ 144 h 420"/>
                <a:gd name="T66" fmla="*/ 500 w 604"/>
                <a:gd name="T67" fmla="*/ 63 h 4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04" h="420">
                  <a:moveTo>
                    <a:pt x="500" y="63"/>
                  </a:moveTo>
                  <a:lnTo>
                    <a:pt x="466" y="21"/>
                  </a:lnTo>
                  <a:lnTo>
                    <a:pt x="432" y="5"/>
                  </a:lnTo>
                  <a:lnTo>
                    <a:pt x="389" y="4"/>
                  </a:lnTo>
                  <a:lnTo>
                    <a:pt x="344" y="21"/>
                  </a:lnTo>
                  <a:lnTo>
                    <a:pt x="308" y="40"/>
                  </a:lnTo>
                  <a:lnTo>
                    <a:pt x="272" y="77"/>
                  </a:lnTo>
                  <a:lnTo>
                    <a:pt x="246" y="79"/>
                  </a:lnTo>
                  <a:lnTo>
                    <a:pt x="209" y="66"/>
                  </a:lnTo>
                  <a:lnTo>
                    <a:pt x="182" y="41"/>
                  </a:lnTo>
                  <a:lnTo>
                    <a:pt x="172" y="2"/>
                  </a:lnTo>
                  <a:lnTo>
                    <a:pt x="133" y="0"/>
                  </a:lnTo>
                  <a:lnTo>
                    <a:pt x="95" y="96"/>
                  </a:lnTo>
                  <a:lnTo>
                    <a:pt x="52" y="95"/>
                  </a:lnTo>
                  <a:lnTo>
                    <a:pt x="22" y="132"/>
                  </a:lnTo>
                  <a:lnTo>
                    <a:pt x="0" y="217"/>
                  </a:lnTo>
                  <a:lnTo>
                    <a:pt x="9" y="291"/>
                  </a:lnTo>
                  <a:lnTo>
                    <a:pt x="138" y="309"/>
                  </a:lnTo>
                  <a:lnTo>
                    <a:pt x="172" y="351"/>
                  </a:lnTo>
                  <a:lnTo>
                    <a:pt x="206" y="420"/>
                  </a:lnTo>
                  <a:lnTo>
                    <a:pt x="272" y="420"/>
                  </a:lnTo>
                  <a:lnTo>
                    <a:pt x="334" y="384"/>
                  </a:lnTo>
                  <a:lnTo>
                    <a:pt x="404" y="384"/>
                  </a:lnTo>
                  <a:lnTo>
                    <a:pt x="430" y="366"/>
                  </a:lnTo>
                  <a:lnTo>
                    <a:pt x="486" y="376"/>
                  </a:lnTo>
                  <a:lnTo>
                    <a:pt x="548" y="334"/>
                  </a:lnTo>
                  <a:lnTo>
                    <a:pt x="572" y="301"/>
                  </a:lnTo>
                  <a:lnTo>
                    <a:pt x="587" y="271"/>
                  </a:lnTo>
                  <a:lnTo>
                    <a:pt x="588" y="224"/>
                  </a:lnTo>
                  <a:lnTo>
                    <a:pt x="604" y="191"/>
                  </a:lnTo>
                  <a:lnTo>
                    <a:pt x="604" y="167"/>
                  </a:lnTo>
                  <a:lnTo>
                    <a:pt x="566" y="149"/>
                  </a:lnTo>
                  <a:lnTo>
                    <a:pt x="519" y="144"/>
                  </a:lnTo>
                  <a:lnTo>
                    <a:pt x="500" y="63"/>
                  </a:lnTo>
                  <a:close/>
                </a:path>
              </a:pathLst>
            </a:custGeom>
            <a:grpFill/>
            <a:ln w="4763">
              <a:solidFill>
                <a:srgbClr val="3D4B4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4" name="Freeform 10">
              <a:extLst>
                <a:ext uri="{FF2B5EF4-FFF2-40B4-BE49-F238E27FC236}">
                  <a16:creationId xmlns:a16="http://schemas.microsoft.com/office/drawing/2014/main" id="{4AECA1C9-7AF3-35B7-4556-B902801B9714}"/>
                </a:ext>
              </a:extLst>
            </p:cNvPr>
            <p:cNvSpPr>
              <a:spLocks/>
            </p:cNvSpPr>
            <p:nvPr/>
          </p:nvSpPr>
          <p:spPr bwMode="auto">
            <a:xfrm>
              <a:off x="3557364" y="4047064"/>
              <a:ext cx="259019" cy="333467"/>
            </a:xfrm>
            <a:custGeom>
              <a:avLst/>
              <a:gdLst>
                <a:gd name="T0" fmla="*/ 264 w 499"/>
                <a:gd name="T1" fmla="*/ 95 h 646"/>
                <a:gd name="T2" fmla="*/ 269 w 499"/>
                <a:gd name="T3" fmla="*/ 99 h 646"/>
                <a:gd name="T4" fmla="*/ 269 w 499"/>
                <a:gd name="T5" fmla="*/ 99 h 646"/>
                <a:gd name="T6" fmla="*/ 279 w 499"/>
                <a:gd name="T7" fmla="*/ 96 h 646"/>
                <a:gd name="T8" fmla="*/ 296 w 499"/>
                <a:gd name="T9" fmla="*/ 56 h 646"/>
                <a:gd name="T10" fmla="*/ 296 w 499"/>
                <a:gd name="T11" fmla="*/ 56 h 646"/>
                <a:gd name="T12" fmla="*/ 306 w 499"/>
                <a:gd name="T13" fmla="*/ 45 h 646"/>
                <a:gd name="T14" fmla="*/ 306 w 499"/>
                <a:gd name="T15" fmla="*/ 45 h 646"/>
                <a:gd name="T16" fmla="*/ 332 w 499"/>
                <a:gd name="T17" fmla="*/ 47 h 646"/>
                <a:gd name="T18" fmla="*/ 326 w 499"/>
                <a:gd name="T19" fmla="*/ 72 h 646"/>
                <a:gd name="T20" fmla="*/ 326 w 499"/>
                <a:gd name="T21" fmla="*/ 72 h 646"/>
                <a:gd name="T22" fmla="*/ 325 w 499"/>
                <a:gd name="T23" fmla="*/ 83 h 646"/>
                <a:gd name="T24" fmla="*/ 325 w 499"/>
                <a:gd name="T25" fmla="*/ 83 h 646"/>
                <a:gd name="T26" fmla="*/ 325 w 499"/>
                <a:gd name="T27" fmla="*/ 88 h 646"/>
                <a:gd name="T28" fmla="*/ 375 w 499"/>
                <a:gd name="T29" fmla="*/ 40 h 646"/>
                <a:gd name="T30" fmla="*/ 375 w 499"/>
                <a:gd name="T31" fmla="*/ 40 h 646"/>
                <a:gd name="T32" fmla="*/ 421 w 499"/>
                <a:gd name="T33" fmla="*/ 85 h 646"/>
                <a:gd name="T34" fmla="*/ 421 w 499"/>
                <a:gd name="T35" fmla="*/ 85 h 646"/>
                <a:gd name="T36" fmla="*/ 426 w 499"/>
                <a:gd name="T37" fmla="*/ 131 h 646"/>
                <a:gd name="T38" fmla="*/ 437 w 499"/>
                <a:gd name="T39" fmla="*/ 145 h 646"/>
                <a:gd name="T40" fmla="*/ 469 w 499"/>
                <a:gd name="T41" fmla="*/ 153 h 646"/>
                <a:gd name="T42" fmla="*/ 463 w 499"/>
                <a:gd name="T43" fmla="*/ 181 h 646"/>
                <a:gd name="T44" fmla="*/ 477 w 499"/>
                <a:gd name="T45" fmla="*/ 186 h 646"/>
                <a:gd name="T46" fmla="*/ 499 w 499"/>
                <a:gd name="T47" fmla="*/ 225 h 646"/>
                <a:gd name="T48" fmla="*/ 477 w 499"/>
                <a:gd name="T49" fmla="*/ 230 h 646"/>
                <a:gd name="T50" fmla="*/ 449 w 499"/>
                <a:gd name="T51" fmla="*/ 258 h 646"/>
                <a:gd name="T52" fmla="*/ 449 w 499"/>
                <a:gd name="T53" fmla="*/ 258 h 646"/>
                <a:gd name="T54" fmla="*/ 431 w 499"/>
                <a:gd name="T55" fmla="*/ 359 h 646"/>
                <a:gd name="T56" fmla="*/ 431 w 499"/>
                <a:gd name="T57" fmla="*/ 359 h 646"/>
                <a:gd name="T58" fmla="*/ 410 w 499"/>
                <a:gd name="T59" fmla="*/ 471 h 646"/>
                <a:gd name="T60" fmla="*/ 430 w 499"/>
                <a:gd name="T61" fmla="*/ 539 h 646"/>
                <a:gd name="T62" fmla="*/ 430 w 499"/>
                <a:gd name="T63" fmla="*/ 539 h 646"/>
                <a:gd name="T64" fmla="*/ 371 w 499"/>
                <a:gd name="T65" fmla="*/ 578 h 646"/>
                <a:gd name="T66" fmla="*/ 331 w 499"/>
                <a:gd name="T67" fmla="*/ 628 h 646"/>
                <a:gd name="T68" fmla="*/ 264 w 499"/>
                <a:gd name="T69" fmla="*/ 589 h 646"/>
                <a:gd name="T70" fmla="*/ 224 w 499"/>
                <a:gd name="T71" fmla="*/ 522 h 646"/>
                <a:gd name="T72" fmla="*/ 224 w 499"/>
                <a:gd name="T73" fmla="*/ 488 h 646"/>
                <a:gd name="T74" fmla="*/ 214 w 499"/>
                <a:gd name="T75" fmla="*/ 461 h 646"/>
                <a:gd name="T76" fmla="*/ 185 w 499"/>
                <a:gd name="T77" fmla="*/ 461 h 646"/>
                <a:gd name="T78" fmla="*/ 191 w 499"/>
                <a:gd name="T79" fmla="*/ 516 h 646"/>
                <a:gd name="T80" fmla="*/ 179 w 499"/>
                <a:gd name="T81" fmla="*/ 607 h 646"/>
                <a:gd name="T82" fmla="*/ 163 w 499"/>
                <a:gd name="T83" fmla="*/ 646 h 646"/>
                <a:gd name="T84" fmla="*/ 140 w 499"/>
                <a:gd name="T85" fmla="*/ 646 h 646"/>
                <a:gd name="T86" fmla="*/ 123 w 499"/>
                <a:gd name="T87" fmla="*/ 589 h 646"/>
                <a:gd name="T88" fmla="*/ 78 w 499"/>
                <a:gd name="T89" fmla="*/ 572 h 646"/>
                <a:gd name="T90" fmla="*/ 51 w 499"/>
                <a:gd name="T91" fmla="*/ 533 h 646"/>
                <a:gd name="T92" fmla="*/ 45 w 499"/>
                <a:gd name="T93" fmla="*/ 471 h 646"/>
                <a:gd name="T94" fmla="*/ 6 w 499"/>
                <a:gd name="T95" fmla="*/ 438 h 646"/>
                <a:gd name="T96" fmla="*/ 0 w 499"/>
                <a:gd name="T97" fmla="*/ 365 h 646"/>
                <a:gd name="T98" fmla="*/ 39 w 499"/>
                <a:gd name="T99" fmla="*/ 320 h 646"/>
                <a:gd name="T100" fmla="*/ 34 w 499"/>
                <a:gd name="T101" fmla="*/ 163 h 646"/>
                <a:gd name="T102" fmla="*/ 34 w 499"/>
                <a:gd name="T103" fmla="*/ 163 h 646"/>
                <a:gd name="T104" fmla="*/ 78 w 499"/>
                <a:gd name="T105" fmla="*/ 153 h 646"/>
                <a:gd name="T106" fmla="*/ 78 w 499"/>
                <a:gd name="T107" fmla="*/ 153 h 646"/>
                <a:gd name="T108" fmla="*/ 96 w 499"/>
                <a:gd name="T109" fmla="*/ 151 h 646"/>
                <a:gd name="T110" fmla="*/ 158 w 499"/>
                <a:gd name="T111" fmla="*/ 124 h 646"/>
                <a:gd name="T112" fmla="*/ 173 w 499"/>
                <a:gd name="T113" fmla="*/ 73 h 646"/>
                <a:gd name="T114" fmla="*/ 179 w 499"/>
                <a:gd name="T115" fmla="*/ 14 h 646"/>
                <a:gd name="T116" fmla="*/ 175 w 499"/>
                <a:gd name="T117" fmla="*/ 14 h 646"/>
                <a:gd name="T118" fmla="*/ 175 w 499"/>
                <a:gd name="T119" fmla="*/ 14 h 646"/>
                <a:gd name="T120" fmla="*/ 171 w 499"/>
                <a:gd name="T121" fmla="*/ 9 h 646"/>
                <a:gd name="T122" fmla="*/ 241 w 499"/>
                <a:gd name="T123" fmla="*/ 0 h 646"/>
                <a:gd name="T124" fmla="*/ 264 w 499"/>
                <a:gd name="T125" fmla="*/ 95 h 6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99" h="646">
                  <a:moveTo>
                    <a:pt x="264" y="95"/>
                  </a:moveTo>
                  <a:lnTo>
                    <a:pt x="269" y="99"/>
                  </a:lnTo>
                  <a:lnTo>
                    <a:pt x="269" y="99"/>
                  </a:lnTo>
                  <a:lnTo>
                    <a:pt x="279" y="96"/>
                  </a:lnTo>
                  <a:lnTo>
                    <a:pt x="296" y="56"/>
                  </a:lnTo>
                  <a:lnTo>
                    <a:pt x="296" y="56"/>
                  </a:lnTo>
                  <a:lnTo>
                    <a:pt x="306" y="45"/>
                  </a:lnTo>
                  <a:lnTo>
                    <a:pt x="306" y="45"/>
                  </a:lnTo>
                  <a:lnTo>
                    <a:pt x="332" y="47"/>
                  </a:lnTo>
                  <a:lnTo>
                    <a:pt x="326" y="72"/>
                  </a:lnTo>
                  <a:lnTo>
                    <a:pt x="326" y="72"/>
                  </a:lnTo>
                  <a:lnTo>
                    <a:pt x="325" y="83"/>
                  </a:lnTo>
                  <a:lnTo>
                    <a:pt x="325" y="83"/>
                  </a:lnTo>
                  <a:lnTo>
                    <a:pt x="325" y="88"/>
                  </a:lnTo>
                  <a:lnTo>
                    <a:pt x="375" y="40"/>
                  </a:lnTo>
                  <a:lnTo>
                    <a:pt x="375" y="40"/>
                  </a:lnTo>
                  <a:lnTo>
                    <a:pt x="421" y="85"/>
                  </a:lnTo>
                  <a:lnTo>
                    <a:pt x="421" y="85"/>
                  </a:lnTo>
                  <a:lnTo>
                    <a:pt x="426" y="131"/>
                  </a:lnTo>
                  <a:lnTo>
                    <a:pt x="437" y="145"/>
                  </a:lnTo>
                  <a:lnTo>
                    <a:pt x="469" y="153"/>
                  </a:lnTo>
                  <a:lnTo>
                    <a:pt x="463" y="181"/>
                  </a:lnTo>
                  <a:lnTo>
                    <a:pt x="477" y="186"/>
                  </a:lnTo>
                  <a:lnTo>
                    <a:pt x="499" y="225"/>
                  </a:lnTo>
                  <a:lnTo>
                    <a:pt x="477" y="230"/>
                  </a:lnTo>
                  <a:lnTo>
                    <a:pt x="449" y="258"/>
                  </a:lnTo>
                  <a:lnTo>
                    <a:pt x="449" y="258"/>
                  </a:lnTo>
                  <a:lnTo>
                    <a:pt x="431" y="359"/>
                  </a:lnTo>
                  <a:lnTo>
                    <a:pt x="431" y="359"/>
                  </a:lnTo>
                  <a:lnTo>
                    <a:pt x="410" y="471"/>
                  </a:lnTo>
                  <a:lnTo>
                    <a:pt x="430" y="539"/>
                  </a:lnTo>
                  <a:lnTo>
                    <a:pt x="430" y="539"/>
                  </a:lnTo>
                  <a:lnTo>
                    <a:pt x="371" y="578"/>
                  </a:lnTo>
                  <a:lnTo>
                    <a:pt x="331" y="628"/>
                  </a:lnTo>
                  <a:lnTo>
                    <a:pt x="264" y="589"/>
                  </a:lnTo>
                  <a:lnTo>
                    <a:pt x="224" y="522"/>
                  </a:lnTo>
                  <a:lnTo>
                    <a:pt x="224" y="488"/>
                  </a:lnTo>
                  <a:lnTo>
                    <a:pt x="214" y="461"/>
                  </a:lnTo>
                  <a:lnTo>
                    <a:pt x="185" y="461"/>
                  </a:lnTo>
                  <a:lnTo>
                    <a:pt x="191" y="516"/>
                  </a:lnTo>
                  <a:lnTo>
                    <a:pt x="179" y="607"/>
                  </a:lnTo>
                  <a:lnTo>
                    <a:pt x="163" y="646"/>
                  </a:lnTo>
                  <a:lnTo>
                    <a:pt x="140" y="646"/>
                  </a:lnTo>
                  <a:lnTo>
                    <a:pt x="123" y="589"/>
                  </a:lnTo>
                  <a:lnTo>
                    <a:pt x="78" y="572"/>
                  </a:lnTo>
                  <a:lnTo>
                    <a:pt x="51" y="533"/>
                  </a:lnTo>
                  <a:lnTo>
                    <a:pt x="45" y="471"/>
                  </a:lnTo>
                  <a:lnTo>
                    <a:pt x="6" y="438"/>
                  </a:lnTo>
                  <a:lnTo>
                    <a:pt x="0" y="365"/>
                  </a:lnTo>
                  <a:lnTo>
                    <a:pt x="39" y="320"/>
                  </a:lnTo>
                  <a:lnTo>
                    <a:pt x="34" y="163"/>
                  </a:lnTo>
                  <a:lnTo>
                    <a:pt x="34" y="163"/>
                  </a:lnTo>
                  <a:lnTo>
                    <a:pt x="78" y="153"/>
                  </a:lnTo>
                  <a:lnTo>
                    <a:pt x="78" y="153"/>
                  </a:lnTo>
                  <a:lnTo>
                    <a:pt x="96" y="151"/>
                  </a:lnTo>
                  <a:lnTo>
                    <a:pt x="158" y="124"/>
                  </a:lnTo>
                  <a:lnTo>
                    <a:pt x="173" y="73"/>
                  </a:lnTo>
                  <a:lnTo>
                    <a:pt x="179" y="14"/>
                  </a:lnTo>
                  <a:lnTo>
                    <a:pt x="175" y="14"/>
                  </a:lnTo>
                  <a:lnTo>
                    <a:pt x="175" y="14"/>
                  </a:lnTo>
                  <a:lnTo>
                    <a:pt x="171" y="9"/>
                  </a:lnTo>
                  <a:lnTo>
                    <a:pt x="241" y="0"/>
                  </a:lnTo>
                  <a:lnTo>
                    <a:pt x="264" y="95"/>
                  </a:lnTo>
                  <a:close/>
                </a:path>
              </a:pathLst>
            </a:custGeom>
            <a:grpFill/>
            <a:ln w="4763">
              <a:solidFill>
                <a:srgbClr val="3D4B4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5" name="Freeform 11">
              <a:extLst>
                <a:ext uri="{FF2B5EF4-FFF2-40B4-BE49-F238E27FC236}">
                  <a16:creationId xmlns:a16="http://schemas.microsoft.com/office/drawing/2014/main" id="{0FDA214D-25DC-6CC5-1C08-76C50FF52B8C}"/>
                </a:ext>
              </a:extLst>
            </p:cNvPr>
            <p:cNvSpPr>
              <a:spLocks/>
            </p:cNvSpPr>
            <p:nvPr/>
          </p:nvSpPr>
          <p:spPr bwMode="auto">
            <a:xfrm>
              <a:off x="5071147" y="4889260"/>
              <a:ext cx="420324" cy="390854"/>
            </a:xfrm>
            <a:custGeom>
              <a:avLst/>
              <a:gdLst>
                <a:gd name="T0" fmla="*/ 437 w 812"/>
                <a:gd name="T1" fmla="*/ 41 h 758"/>
                <a:gd name="T2" fmla="*/ 459 w 812"/>
                <a:gd name="T3" fmla="*/ 65 h 758"/>
                <a:gd name="T4" fmla="*/ 456 w 812"/>
                <a:gd name="T5" fmla="*/ 130 h 758"/>
                <a:gd name="T6" fmla="*/ 505 w 812"/>
                <a:gd name="T7" fmla="*/ 149 h 758"/>
                <a:gd name="T8" fmla="*/ 581 w 812"/>
                <a:gd name="T9" fmla="*/ 111 h 758"/>
                <a:gd name="T10" fmla="*/ 627 w 812"/>
                <a:gd name="T11" fmla="*/ 106 h 758"/>
                <a:gd name="T12" fmla="*/ 715 w 812"/>
                <a:gd name="T13" fmla="*/ 136 h 758"/>
                <a:gd name="T14" fmla="*/ 799 w 812"/>
                <a:gd name="T15" fmla="*/ 152 h 758"/>
                <a:gd name="T16" fmla="*/ 799 w 812"/>
                <a:gd name="T17" fmla="*/ 205 h 758"/>
                <a:gd name="T18" fmla="*/ 790 w 812"/>
                <a:gd name="T19" fmla="*/ 292 h 758"/>
                <a:gd name="T20" fmla="*/ 769 w 812"/>
                <a:gd name="T21" fmla="*/ 325 h 758"/>
                <a:gd name="T22" fmla="*/ 779 w 812"/>
                <a:gd name="T23" fmla="*/ 355 h 758"/>
                <a:gd name="T24" fmla="*/ 773 w 812"/>
                <a:gd name="T25" fmla="*/ 366 h 758"/>
                <a:gd name="T26" fmla="*/ 756 w 812"/>
                <a:gd name="T27" fmla="*/ 397 h 758"/>
                <a:gd name="T28" fmla="*/ 771 w 812"/>
                <a:gd name="T29" fmla="*/ 401 h 758"/>
                <a:gd name="T30" fmla="*/ 744 w 812"/>
                <a:gd name="T31" fmla="*/ 421 h 758"/>
                <a:gd name="T32" fmla="*/ 718 w 812"/>
                <a:gd name="T33" fmla="*/ 441 h 758"/>
                <a:gd name="T34" fmla="*/ 714 w 812"/>
                <a:gd name="T35" fmla="*/ 394 h 758"/>
                <a:gd name="T36" fmla="*/ 695 w 812"/>
                <a:gd name="T37" fmla="*/ 353 h 758"/>
                <a:gd name="T38" fmla="*/ 619 w 812"/>
                <a:gd name="T39" fmla="*/ 279 h 758"/>
                <a:gd name="T40" fmla="*/ 661 w 812"/>
                <a:gd name="T41" fmla="*/ 320 h 758"/>
                <a:gd name="T42" fmla="*/ 675 w 812"/>
                <a:gd name="T43" fmla="*/ 359 h 758"/>
                <a:gd name="T44" fmla="*/ 668 w 812"/>
                <a:gd name="T45" fmla="*/ 375 h 758"/>
                <a:gd name="T46" fmla="*/ 650 w 812"/>
                <a:gd name="T47" fmla="*/ 385 h 758"/>
                <a:gd name="T48" fmla="*/ 672 w 812"/>
                <a:gd name="T49" fmla="*/ 418 h 758"/>
                <a:gd name="T50" fmla="*/ 636 w 812"/>
                <a:gd name="T51" fmla="*/ 467 h 758"/>
                <a:gd name="T52" fmla="*/ 597 w 812"/>
                <a:gd name="T53" fmla="*/ 437 h 758"/>
                <a:gd name="T54" fmla="*/ 616 w 812"/>
                <a:gd name="T55" fmla="*/ 496 h 758"/>
                <a:gd name="T56" fmla="*/ 646 w 812"/>
                <a:gd name="T57" fmla="*/ 495 h 758"/>
                <a:gd name="T58" fmla="*/ 640 w 812"/>
                <a:gd name="T59" fmla="*/ 531 h 758"/>
                <a:gd name="T60" fmla="*/ 626 w 812"/>
                <a:gd name="T61" fmla="*/ 567 h 758"/>
                <a:gd name="T62" fmla="*/ 630 w 812"/>
                <a:gd name="T63" fmla="*/ 580 h 758"/>
                <a:gd name="T64" fmla="*/ 606 w 812"/>
                <a:gd name="T65" fmla="*/ 629 h 758"/>
                <a:gd name="T66" fmla="*/ 637 w 812"/>
                <a:gd name="T67" fmla="*/ 675 h 758"/>
                <a:gd name="T68" fmla="*/ 590 w 812"/>
                <a:gd name="T69" fmla="*/ 681 h 758"/>
                <a:gd name="T70" fmla="*/ 568 w 812"/>
                <a:gd name="T71" fmla="*/ 712 h 758"/>
                <a:gd name="T72" fmla="*/ 534 w 812"/>
                <a:gd name="T73" fmla="*/ 738 h 758"/>
                <a:gd name="T74" fmla="*/ 503 w 812"/>
                <a:gd name="T75" fmla="*/ 743 h 758"/>
                <a:gd name="T76" fmla="*/ 479 w 812"/>
                <a:gd name="T77" fmla="*/ 689 h 758"/>
                <a:gd name="T78" fmla="*/ 384 w 812"/>
                <a:gd name="T79" fmla="*/ 665 h 758"/>
                <a:gd name="T80" fmla="*/ 355 w 812"/>
                <a:gd name="T81" fmla="*/ 617 h 758"/>
                <a:gd name="T82" fmla="*/ 299 w 812"/>
                <a:gd name="T83" fmla="*/ 614 h 758"/>
                <a:gd name="T84" fmla="*/ 198 w 812"/>
                <a:gd name="T85" fmla="*/ 509 h 758"/>
                <a:gd name="T86" fmla="*/ 96 w 812"/>
                <a:gd name="T87" fmla="*/ 444 h 758"/>
                <a:gd name="T88" fmla="*/ 0 w 812"/>
                <a:gd name="T89" fmla="*/ 339 h 758"/>
                <a:gd name="T90" fmla="*/ 62 w 812"/>
                <a:gd name="T91" fmla="*/ 286 h 758"/>
                <a:gd name="T92" fmla="*/ 35 w 812"/>
                <a:gd name="T93" fmla="*/ 217 h 758"/>
                <a:gd name="T94" fmla="*/ 136 w 812"/>
                <a:gd name="T95" fmla="*/ 157 h 758"/>
                <a:gd name="T96" fmla="*/ 159 w 812"/>
                <a:gd name="T97" fmla="*/ 145 h 758"/>
                <a:gd name="T98" fmla="*/ 142 w 812"/>
                <a:gd name="T99" fmla="*/ 72 h 758"/>
                <a:gd name="T100" fmla="*/ 302 w 812"/>
                <a:gd name="T101" fmla="*/ 12 h 7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12" h="758">
                  <a:moveTo>
                    <a:pt x="368" y="8"/>
                  </a:moveTo>
                  <a:lnTo>
                    <a:pt x="401" y="35"/>
                  </a:lnTo>
                  <a:lnTo>
                    <a:pt x="437" y="41"/>
                  </a:lnTo>
                  <a:lnTo>
                    <a:pt x="454" y="51"/>
                  </a:lnTo>
                  <a:lnTo>
                    <a:pt x="459" y="65"/>
                  </a:lnTo>
                  <a:lnTo>
                    <a:pt x="459" y="65"/>
                  </a:lnTo>
                  <a:lnTo>
                    <a:pt x="450" y="117"/>
                  </a:lnTo>
                  <a:lnTo>
                    <a:pt x="450" y="117"/>
                  </a:lnTo>
                  <a:lnTo>
                    <a:pt x="456" y="130"/>
                  </a:lnTo>
                  <a:lnTo>
                    <a:pt x="469" y="137"/>
                  </a:lnTo>
                  <a:lnTo>
                    <a:pt x="469" y="137"/>
                  </a:lnTo>
                  <a:lnTo>
                    <a:pt x="505" y="149"/>
                  </a:lnTo>
                  <a:lnTo>
                    <a:pt x="505" y="149"/>
                  </a:lnTo>
                  <a:lnTo>
                    <a:pt x="531" y="145"/>
                  </a:lnTo>
                  <a:lnTo>
                    <a:pt x="581" y="111"/>
                  </a:lnTo>
                  <a:lnTo>
                    <a:pt x="601" y="106"/>
                  </a:lnTo>
                  <a:lnTo>
                    <a:pt x="601" y="106"/>
                  </a:lnTo>
                  <a:lnTo>
                    <a:pt x="627" y="106"/>
                  </a:lnTo>
                  <a:lnTo>
                    <a:pt x="627" y="106"/>
                  </a:lnTo>
                  <a:lnTo>
                    <a:pt x="715" y="136"/>
                  </a:lnTo>
                  <a:lnTo>
                    <a:pt x="715" y="136"/>
                  </a:lnTo>
                  <a:lnTo>
                    <a:pt x="747" y="145"/>
                  </a:lnTo>
                  <a:lnTo>
                    <a:pt x="747" y="145"/>
                  </a:lnTo>
                  <a:lnTo>
                    <a:pt x="799" y="152"/>
                  </a:lnTo>
                  <a:lnTo>
                    <a:pt x="812" y="178"/>
                  </a:lnTo>
                  <a:lnTo>
                    <a:pt x="812" y="202"/>
                  </a:lnTo>
                  <a:lnTo>
                    <a:pt x="799" y="205"/>
                  </a:lnTo>
                  <a:lnTo>
                    <a:pt x="792" y="217"/>
                  </a:lnTo>
                  <a:lnTo>
                    <a:pt x="800" y="273"/>
                  </a:lnTo>
                  <a:lnTo>
                    <a:pt x="790" y="292"/>
                  </a:lnTo>
                  <a:lnTo>
                    <a:pt x="789" y="316"/>
                  </a:lnTo>
                  <a:lnTo>
                    <a:pt x="787" y="322"/>
                  </a:lnTo>
                  <a:lnTo>
                    <a:pt x="769" y="325"/>
                  </a:lnTo>
                  <a:lnTo>
                    <a:pt x="769" y="333"/>
                  </a:lnTo>
                  <a:lnTo>
                    <a:pt x="782" y="328"/>
                  </a:lnTo>
                  <a:lnTo>
                    <a:pt x="779" y="355"/>
                  </a:lnTo>
                  <a:lnTo>
                    <a:pt x="757" y="365"/>
                  </a:lnTo>
                  <a:lnTo>
                    <a:pt x="757" y="369"/>
                  </a:lnTo>
                  <a:lnTo>
                    <a:pt x="773" y="366"/>
                  </a:lnTo>
                  <a:lnTo>
                    <a:pt x="774" y="378"/>
                  </a:lnTo>
                  <a:lnTo>
                    <a:pt x="753" y="388"/>
                  </a:lnTo>
                  <a:lnTo>
                    <a:pt x="756" y="397"/>
                  </a:lnTo>
                  <a:lnTo>
                    <a:pt x="773" y="390"/>
                  </a:lnTo>
                  <a:lnTo>
                    <a:pt x="779" y="401"/>
                  </a:lnTo>
                  <a:lnTo>
                    <a:pt x="771" y="401"/>
                  </a:lnTo>
                  <a:lnTo>
                    <a:pt x="761" y="423"/>
                  </a:lnTo>
                  <a:lnTo>
                    <a:pt x="743" y="415"/>
                  </a:lnTo>
                  <a:lnTo>
                    <a:pt x="744" y="421"/>
                  </a:lnTo>
                  <a:lnTo>
                    <a:pt x="727" y="424"/>
                  </a:lnTo>
                  <a:lnTo>
                    <a:pt x="727" y="433"/>
                  </a:lnTo>
                  <a:lnTo>
                    <a:pt x="718" y="441"/>
                  </a:lnTo>
                  <a:lnTo>
                    <a:pt x="711" y="439"/>
                  </a:lnTo>
                  <a:lnTo>
                    <a:pt x="707" y="411"/>
                  </a:lnTo>
                  <a:lnTo>
                    <a:pt x="714" y="394"/>
                  </a:lnTo>
                  <a:lnTo>
                    <a:pt x="702" y="379"/>
                  </a:lnTo>
                  <a:lnTo>
                    <a:pt x="692" y="378"/>
                  </a:lnTo>
                  <a:lnTo>
                    <a:pt x="695" y="353"/>
                  </a:lnTo>
                  <a:lnTo>
                    <a:pt x="681" y="325"/>
                  </a:lnTo>
                  <a:lnTo>
                    <a:pt x="646" y="287"/>
                  </a:lnTo>
                  <a:lnTo>
                    <a:pt x="619" y="279"/>
                  </a:lnTo>
                  <a:lnTo>
                    <a:pt x="619" y="290"/>
                  </a:lnTo>
                  <a:lnTo>
                    <a:pt x="645" y="299"/>
                  </a:lnTo>
                  <a:lnTo>
                    <a:pt x="661" y="320"/>
                  </a:lnTo>
                  <a:lnTo>
                    <a:pt x="659" y="341"/>
                  </a:lnTo>
                  <a:lnTo>
                    <a:pt x="676" y="345"/>
                  </a:lnTo>
                  <a:lnTo>
                    <a:pt x="675" y="359"/>
                  </a:lnTo>
                  <a:lnTo>
                    <a:pt x="684" y="371"/>
                  </a:lnTo>
                  <a:lnTo>
                    <a:pt x="678" y="379"/>
                  </a:lnTo>
                  <a:lnTo>
                    <a:pt x="668" y="375"/>
                  </a:lnTo>
                  <a:lnTo>
                    <a:pt x="649" y="381"/>
                  </a:lnTo>
                  <a:lnTo>
                    <a:pt x="640" y="374"/>
                  </a:lnTo>
                  <a:lnTo>
                    <a:pt x="650" y="385"/>
                  </a:lnTo>
                  <a:lnTo>
                    <a:pt x="668" y="381"/>
                  </a:lnTo>
                  <a:lnTo>
                    <a:pt x="684" y="410"/>
                  </a:lnTo>
                  <a:lnTo>
                    <a:pt x="672" y="418"/>
                  </a:lnTo>
                  <a:lnTo>
                    <a:pt x="669" y="439"/>
                  </a:lnTo>
                  <a:lnTo>
                    <a:pt x="658" y="443"/>
                  </a:lnTo>
                  <a:lnTo>
                    <a:pt x="636" y="467"/>
                  </a:lnTo>
                  <a:lnTo>
                    <a:pt x="624" y="467"/>
                  </a:lnTo>
                  <a:lnTo>
                    <a:pt x="616" y="447"/>
                  </a:lnTo>
                  <a:lnTo>
                    <a:pt x="597" y="437"/>
                  </a:lnTo>
                  <a:lnTo>
                    <a:pt x="609" y="451"/>
                  </a:lnTo>
                  <a:lnTo>
                    <a:pt x="610" y="492"/>
                  </a:lnTo>
                  <a:lnTo>
                    <a:pt x="616" y="496"/>
                  </a:lnTo>
                  <a:lnTo>
                    <a:pt x="632" y="490"/>
                  </a:lnTo>
                  <a:lnTo>
                    <a:pt x="622" y="508"/>
                  </a:lnTo>
                  <a:lnTo>
                    <a:pt x="646" y="495"/>
                  </a:lnTo>
                  <a:lnTo>
                    <a:pt x="639" y="508"/>
                  </a:lnTo>
                  <a:lnTo>
                    <a:pt x="646" y="524"/>
                  </a:lnTo>
                  <a:lnTo>
                    <a:pt x="640" y="531"/>
                  </a:lnTo>
                  <a:lnTo>
                    <a:pt x="623" y="532"/>
                  </a:lnTo>
                  <a:lnTo>
                    <a:pt x="619" y="545"/>
                  </a:lnTo>
                  <a:lnTo>
                    <a:pt x="626" y="567"/>
                  </a:lnTo>
                  <a:lnTo>
                    <a:pt x="637" y="567"/>
                  </a:lnTo>
                  <a:lnTo>
                    <a:pt x="639" y="577"/>
                  </a:lnTo>
                  <a:lnTo>
                    <a:pt x="630" y="580"/>
                  </a:lnTo>
                  <a:lnTo>
                    <a:pt x="624" y="606"/>
                  </a:lnTo>
                  <a:lnTo>
                    <a:pt x="610" y="611"/>
                  </a:lnTo>
                  <a:lnTo>
                    <a:pt x="606" y="629"/>
                  </a:lnTo>
                  <a:lnTo>
                    <a:pt x="609" y="643"/>
                  </a:lnTo>
                  <a:lnTo>
                    <a:pt x="626" y="647"/>
                  </a:lnTo>
                  <a:lnTo>
                    <a:pt x="637" y="675"/>
                  </a:lnTo>
                  <a:lnTo>
                    <a:pt x="612" y="689"/>
                  </a:lnTo>
                  <a:lnTo>
                    <a:pt x="601" y="681"/>
                  </a:lnTo>
                  <a:lnTo>
                    <a:pt x="590" y="681"/>
                  </a:lnTo>
                  <a:lnTo>
                    <a:pt x="581" y="701"/>
                  </a:lnTo>
                  <a:lnTo>
                    <a:pt x="570" y="701"/>
                  </a:lnTo>
                  <a:lnTo>
                    <a:pt x="568" y="712"/>
                  </a:lnTo>
                  <a:lnTo>
                    <a:pt x="560" y="717"/>
                  </a:lnTo>
                  <a:lnTo>
                    <a:pt x="554" y="737"/>
                  </a:lnTo>
                  <a:lnTo>
                    <a:pt x="534" y="738"/>
                  </a:lnTo>
                  <a:lnTo>
                    <a:pt x="529" y="758"/>
                  </a:lnTo>
                  <a:lnTo>
                    <a:pt x="509" y="757"/>
                  </a:lnTo>
                  <a:lnTo>
                    <a:pt x="503" y="743"/>
                  </a:lnTo>
                  <a:lnTo>
                    <a:pt x="493" y="747"/>
                  </a:lnTo>
                  <a:lnTo>
                    <a:pt x="496" y="720"/>
                  </a:lnTo>
                  <a:lnTo>
                    <a:pt x="479" y="689"/>
                  </a:lnTo>
                  <a:lnTo>
                    <a:pt x="479" y="689"/>
                  </a:lnTo>
                  <a:lnTo>
                    <a:pt x="454" y="665"/>
                  </a:lnTo>
                  <a:lnTo>
                    <a:pt x="384" y="665"/>
                  </a:lnTo>
                  <a:lnTo>
                    <a:pt x="382" y="652"/>
                  </a:lnTo>
                  <a:lnTo>
                    <a:pt x="382" y="652"/>
                  </a:lnTo>
                  <a:lnTo>
                    <a:pt x="355" y="617"/>
                  </a:lnTo>
                  <a:lnTo>
                    <a:pt x="355" y="617"/>
                  </a:lnTo>
                  <a:lnTo>
                    <a:pt x="299" y="614"/>
                  </a:lnTo>
                  <a:lnTo>
                    <a:pt x="299" y="614"/>
                  </a:lnTo>
                  <a:lnTo>
                    <a:pt x="258" y="580"/>
                  </a:lnTo>
                  <a:lnTo>
                    <a:pt x="198" y="509"/>
                  </a:lnTo>
                  <a:lnTo>
                    <a:pt x="198" y="509"/>
                  </a:lnTo>
                  <a:lnTo>
                    <a:pt x="139" y="449"/>
                  </a:lnTo>
                  <a:lnTo>
                    <a:pt x="96" y="444"/>
                  </a:lnTo>
                  <a:lnTo>
                    <a:pt x="96" y="444"/>
                  </a:lnTo>
                  <a:lnTo>
                    <a:pt x="47" y="444"/>
                  </a:lnTo>
                  <a:lnTo>
                    <a:pt x="6" y="426"/>
                  </a:lnTo>
                  <a:lnTo>
                    <a:pt x="0" y="339"/>
                  </a:lnTo>
                  <a:lnTo>
                    <a:pt x="41" y="304"/>
                  </a:lnTo>
                  <a:lnTo>
                    <a:pt x="41" y="304"/>
                  </a:lnTo>
                  <a:lnTo>
                    <a:pt x="62" y="286"/>
                  </a:lnTo>
                  <a:lnTo>
                    <a:pt x="62" y="260"/>
                  </a:lnTo>
                  <a:lnTo>
                    <a:pt x="35" y="217"/>
                  </a:lnTo>
                  <a:lnTo>
                    <a:pt x="35" y="217"/>
                  </a:lnTo>
                  <a:lnTo>
                    <a:pt x="106" y="160"/>
                  </a:lnTo>
                  <a:lnTo>
                    <a:pt x="106" y="160"/>
                  </a:lnTo>
                  <a:lnTo>
                    <a:pt x="136" y="157"/>
                  </a:lnTo>
                  <a:lnTo>
                    <a:pt x="136" y="157"/>
                  </a:lnTo>
                  <a:lnTo>
                    <a:pt x="147" y="160"/>
                  </a:lnTo>
                  <a:lnTo>
                    <a:pt x="159" y="145"/>
                  </a:lnTo>
                  <a:lnTo>
                    <a:pt x="136" y="100"/>
                  </a:lnTo>
                  <a:lnTo>
                    <a:pt x="132" y="81"/>
                  </a:lnTo>
                  <a:lnTo>
                    <a:pt x="142" y="72"/>
                  </a:lnTo>
                  <a:lnTo>
                    <a:pt x="217" y="25"/>
                  </a:lnTo>
                  <a:lnTo>
                    <a:pt x="273" y="8"/>
                  </a:lnTo>
                  <a:lnTo>
                    <a:pt x="302" y="12"/>
                  </a:lnTo>
                  <a:lnTo>
                    <a:pt x="348" y="0"/>
                  </a:lnTo>
                  <a:lnTo>
                    <a:pt x="368" y="8"/>
                  </a:lnTo>
                  <a:close/>
                </a:path>
              </a:pathLst>
            </a:custGeom>
            <a:solidFill>
              <a:srgbClr val="767171"/>
            </a:solidFill>
            <a:ln w="4763">
              <a:solidFill>
                <a:srgbClr val="3D4B4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3" name="Freeform 12">
              <a:extLst>
                <a:ext uri="{FF2B5EF4-FFF2-40B4-BE49-F238E27FC236}">
                  <a16:creationId xmlns:a16="http://schemas.microsoft.com/office/drawing/2014/main" id="{8DE9D182-D239-F0CB-ADED-F6F484195FF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19739" y="2047814"/>
              <a:ext cx="1535498" cy="1543253"/>
            </a:xfrm>
            <a:custGeom>
              <a:avLst/>
              <a:gdLst>
                <a:gd name="T0" fmla="*/ 367 w 2970"/>
                <a:gd name="T1" fmla="*/ 1020 h 2987"/>
                <a:gd name="T2" fmla="*/ 428 w 2970"/>
                <a:gd name="T3" fmla="*/ 2170 h 2987"/>
                <a:gd name="T4" fmla="*/ 353 w 2970"/>
                <a:gd name="T5" fmla="*/ 2196 h 2987"/>
                <a:gd name="T6" fmla="*/ 428 w 2970"/>
                <a:gd name="T7" fmla="*/ 2170 h 2987"/>
                <a:gd name="T8" fmla="*/ 302 w 2970"/>
                <a:gd name="T9" fmla="*/ 1406 h 2987"/>
                <a:gd name="T10" fmla="*/ 27 w 2970"/>
                <a:gd name="T11" fmla="*/ 2151 h 2987"/>
                <a:gd name="T12" fmla="*/ 44 w 2970"/>
                <a:gd name="T13" fmla="*/ 2278 h 2987"/>
                <a:gd name="T14" fmla="*/ 185 w 2970"/>
                <a:gd name="T15" fmla="*/ 1264 h 2987"/>
                <a:gd name="T16" fmla="*/ 208 w 2970"/>
                <a:gd name="T17" fmla="*/ 1324 h 2987"/>
                <a:gd name="T18" fmla="*/ 1268 w 2970"/>
                <a:gd name="T19" fmla="*/ 219 h 2987"/>
                <a:gd name="T20" fmla="*/ 1289 w 2970"/>
                <a:gd name="T21" fmla="*/ 579 h 2987"/>
                <a:gd name="T22" fmla="*/ 1138 w 2970"/>
                <a:gd name="T23" fmla="*/ 676 h 2987"/>
                <a:gd name="T24" fmla="*/ 1060 w 2970"/>
                <a:gd name="T25" fmla="*/ 977 h 2987"/>
                <a:gd name="T26" fmla="*/ 759 w 2970"/>
                <a:gd name="T27" fmla="*/ 1134 h 2987"/>
                <a:gd name="T28" fmla="*/ 851 w 2970"/>
                <a:gd name="T29" fmla="*/ 1509 h 2987"/>
                <a:gd name="T30" fmla="*/ 1243 w 2970"/>
                <a:gd name="T31" fmla="*/ 1481 h 2987"/>
                <a:gd name="T32" fmla="*/ 1562 w 2970"/>
                <a:gd name="T33" fmla="*/ 1334 h 2987"/>
                <a:gd name="T34" fmla="*/ 1758 w 2970"/>
                <a:gd name="T35" fmla="*/ 1438 h 2987"/>
                <a:gd name="T36" fmla="*/ 1885 w 2970"/>
                <a:gd name="T37" fmla="*/ 1607 h 2987"/>
                <a:gd name="T38" fmla="*/ 1774 w 2970"/>
                <a:gd name="T39" fmla="*/ 1785 h 2987"/>
                <a:gd name="T40" fmla="*/ 1359 w 2970"/>
                <a:gd name="T41" fmla="*/ 1723 h 2987"/>
                <a:gd name="T42" fmla="*/ 1151 w 2970"/>
                <a:gd name="T43" fmla="*/ 1726 h 2987"/>
                <a:gd name="T44" fmla="*/ 1170 w 2970"/>
                <a:gd name="T45" fmla="*/ 1888 h 2987"/>
                <a:gd name="T46" fmla="*/ 1028 w 2970"/>
                <a:gd name="T47" fmla="*/ 1990 h 2987"/>
                <a:gd name="T48" fmla="*/ 763 w 2970"/>
                <a:gd name="T49" fmla="*/ 2117 h 2987"/>
                <a:gd name="T50" fmla="*/ 781 w 2970"/>
                <a:gd name="T51" fmla="*/ 2273 h 2987"/>
                <a:gd name="T52" fmla="*/ 847 w 2970"/>
                <a:gd name="T53" fmla="*/ 2262 h 2987"/>
                <a:gd name="T54" fmla="*/ 946 w 2970"/>
                <a:gd name="T55" fmla="*/ 2314 h 2987"/>
                <a:gd name="T56" fmla="*/ 867 w 2970"/>
                <a:gd name="T57" fmla="*/ 2173 h 2987"/>
                <a:gd name="T58" fmla="*/ 1266 w 2970"/>
                <a:gd name="T59" fmla="*/ 2137 h 2987"/>
                <a:gd name="T60" fmla="*/ 1217 w 2970"/>
                <a:gd name="T61" fmla="*/ 2141 h 2987"/>
                <a:gd name="T62" fmla="*/ 1163 w 2970"/>
                <a:gd name="T63" fmla="*/ 2262 h 2987"/>
                <a:gd name="T64" fmla="*/ 982 w 2970"/>
                <a:gd name="T65" fmla="*/ 2212 h 2987"/>
                <a:gd name="T66" fmla="*/ 981 w 2970"/>
                <a:gd name="T67" fmla="*/ 2404 h 2987"/>
                <a:gd name="T68" fmla="*/ 1023 w 2970"/>
                <a:gd name="T69" fmla="*/ 2477 h 2987"/>
                <a:gd name="T70" fmla="*/ 1186 w 2970"/>
                <a:gd name="T71" fmla="*/ 2369 h 2987"/>
                <a:gd name="T72" fmla="*/ 1246 w 2970"/>
                <a:gd name="T73" fmla="*/ 2431 h 2987"/>
                <a:gd name="T74" fmla="*/ 1141 w 2970"/>
                <a:gd name="T75" fmla="*/ 2614 h 2987"/>
                <a:gd name="T76" fmla="*/ 1232 w 2970"/>
                <a:gd name="T77" fmla="*/ 2741 h 2987"/>
                <a:gd name="T78" fmla="*/ 1408 w 2970"/>
                <a:gd name="T79" fmla="*/ 2964 h 2987"/>
                <a:gd name="T80" fmla="*/ 1873 w 2970"/>
                <a:gd name="T81" fmla="*/ 2946 h 2987"/>
                <a:gd name="T82" fmla="*/ 2117 w 2970"/>
                <a:gd name="T83" fmla="*/ 2951 h 2987"/>
                <a:gd name="T84" fmla="*/ 2305 w 2970"/>
                <a:gd name="T85" fmla="*/ 2781 h 2987"/>
                <a:gd name="T86" fmla="*/ 2637 w 2970"/>
                <a:gd name="T87" fmla="*/ 2497 h 2987"/>
                <a:gd name="T88" fmla="*/ 2905 w 2970"/>
                <a:gd name="T89" fmla="*/ 1902 h 2987"/>
                <a:gd name="T90" fmla="*/ 2885 w 2970"/>
                <a:gd name="T91" fmla="*/ 1587 h 2987"/>
                <a:gd name="T92" fmla="*/ 2503 w 2970"/>
                <a:gd name="T93" fmla="*/ 1288 h 2987"/>
                <a:gd name="T94" fmla="*/ 2477 w 2970"/>
                <a:gd name="T95" fmla="*/ 1082 h 2987"/>
                <a:gd name="T96" fmla="*/ 2510 w 2970"/>
                <a:gd name="T97" fmla="*/ 767 h 2987"/>
                <a:gd name="T98" fmla="*/ 2271 w 2970"/>
                <a:gd name="T99" fmla="*/ 462 h 2987"/>
                <a:gd name="T100" fmla="*/ 2073 w 2970"/>
                <a:gd name="T101" fmla="*/ 330 h 2987"/>
                <a:gd name="T102" fmla="*/ 1890 w 2970"/>
                <a:gd name="T103" fmla="*/ 281 h 2987"/>
                <a:gd name="T104" fmla="*/ 484 w 2970"/>
                <a:gd name="T105" fmla="*/ 1252 h 2987"/>
                <a:gd name="T106" fmla="*/ 348 w 2970"/>
                <a:gd name="T107" fmla="*/ 1252 h 2987"/>
                <a:gd name="T108" fmla="*/ 750 w 2970"/>
                <a:gd name="T109" fmla="*/ 1330 h 2987"/>
                <a:gd name="T110" fmla="*/ 727 w 2970"/>
                <a:gd name="T111" fmla="*/ 1108 h 2987"/>
                <a:gd name="T112" fmla="*/ 456 w 2970"/>
                <a:gd name="T113" fmla="*/ 1157 h 2987"/>
                <a:gd name="T114" fmla="*/ 500 w 2970"/>
                <a:gd name="T115" fmla="*/ 1417 h 2987"/>
                <a:gd name="T116" fmla="*/ 711 w 2970"/>
                <a:gd name="T117" fmla="*/ 1463 h 2987"/>
                <a:gd name="T118" fmla="*/ 622 w 2970"/>
                <a:gd name="T119" fmla="*/ 2136 h 2987"/>
                <a:gd name="T120" fmla="*/ 628 w 2970"/>
                <a:gd name="T121" fmla="*/ 2258 h 2987"/>
                <a:gd name="T122" fmla="*/ 688 w 2970"/>
                <a:gd name="T123" fmla="*/ 2195 h 29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970" h="2987">
                  <a:moveTo>
                    <a:pt x="237" y="1123"/>
                  </a:moveTo>
                  <a:lnTo>
                    <a:pt x="206" y="1097"/>
                  </a:lnTo>
                  <a:lnTo>
                    <a:pt x="204" y="1085"/>
                  </a:lnTo>
                  <a:lnTo>
                    <a:pt x="220" y="1076"/>
                  </a:lnTo>
                  <a:lnTo>
                    <a:pt x="232" y="1056"/>
                  </a:lnTo>
                  <a:lnTo>
                    <a:pt x="229" y="1035"/>
                  </a:lnTo>
                  <a:lnTo>
                    <a:pt x="236" y="1014"/>
                  </a:lnTo>
                  <a:lnTo>
                    <a:pt x="263" y="988"/>
                  </a:lnTo>
                  <a:lnTo>
                    <a:pt x="279" y="994"/>
                  </a:lnTo>
                  <a:lnTo>
                    <a:pt x="312" y="988"/>
                  </a:lnTo>
                  <a:lnTo>
                    <a:pt x="367" y="1020"/>
                  </a:lnTo>
                  <a:lnTo>
                    <a:pt x="394" y="1020"/>
                  </a:lnTo>
                  <a:lnTo>
                    <a:pt x="409" y="1007"/>
                  </a:lnTo>
                  <a:lnTo>
                    <a:pt x="429" y="1029"/>
                  </a:lnTo>
                  <a:lnTo>
                    <a:pt x="399" y="1079"/>
                  </a:lnTo>
                  <a:lnTo>
                    <a:pt x="363" y="1101"/>
                  </a:lnTo>
                  <a:lnTo>
                    <a:pt x="315" y="1095"/>
                  </a:lnTo>
                  <a:lnTo>
                    <a:pt x="301" y="1104"/>
                  </a:lnTo>
                  <a:lnTo>
                    <a:pt x="275" y="1105"/>
                  </a:lnTo>
                  <a:lnTo>
                    <a:pt x="256" y="1131"/>
                  </a:lnTo>
                  <a:lnTo>
                    <a:pt x="237" y="1123"/>
                  </a:lnTo>
                  <a:close/>
                  <a:moveTo>
                    <a:pt x="428" y="2170"/>
                  </a:moveTo>
                  <a:lnTo>
                    <a:pt x="422" y="2180"/>
                  </a:lnTo>
                  <a:lnTo>
                    <a:pt x="415" y="2176"/>
                  </a:lnTo>
                  <a:lnTo>
                    <a:pt x="412" y="2183"/>
                  </a:lnTo>
                  <a:lnTo>
                    <a:pt x="386" y="2167"/>
                  </a:lnTo>
                  <a:lnTo>
                    <a:pt x="379" y="2170"/>
                  </a:lnTo>
                  <a:lnTo>
                    <a:pt x="351" y="2162"/>
                  </a:lnTo>
                  <a:lnTo>
                    <a:pt x="350" y="2151"/>
                  </a:lnTo>
                  <a:lnTo>
                    <a:pt x="335" y="2154"/>
                  </a:lnTo>
                  <a:lnTo>
                    <a:pt x="338" y="2167"/>
                  </a:lnTo>
                  <a:lnTo>
                    <a:pt x="330" y="2173"/>
                  </a:lnTo>
                  <a:lnTo>
                    <a:pt x="353" y="2196"/>
                  </a:lnTo>
                  <a:lnTo>
                    <a:pt x="354" y="2188"/>
                  </a:lnTo>
                  <a:lnTo>
                    <a:pt x="364" y="2196"/>
                  </a:lnTo>
                  <a:lnTo>
                    <a:pt x="380" y="2195"/>
                  </a:lnTo>
                  <a:lnTo>
                    <a:pt x="383" y="2209"/>
                  </a:lnTo>
                  <a:lnTo>
                    <a:pt x="387" y="2200"/>
                  </a:lnTo>
                  <a:lnTo>
                    <a:pt x="394" y="2202"/>
                  </a:lnTo>
                  <a:lnTo>
                    <a:pt x="402" y="2212"/>
                  </a:lnTo>
                  <a:lnTo>
                    <a:pt x="439" y="2202"/>
                  </a:lnTo>
                  <a:lnTo>
                    <a:pt x="452" y="2180"/>
                  </a:lnTo>
                  <a:lnTo>
                    <a:pt x="438" y="2170"/>
                  </a:lnTo>
                  <a:lnTo>
                    <a:pt x="428" y="2170"/>
                  </a:lnTo>
                  <a:close/>
                  <a:moveTo>
                    <a:pt x="288" y="1382"/>
                  </a:moveTo>
                  <a:lnTo>
                    <a:pt x="288" y="1365"/>
                  </a:lnTo>
                  <a:lnTo>
                    <a:pt x="296" y="1349"/>
                  </a:lnTo>
                  <a:lnTo>
                    <a:pt x="291" y="1340"/>
                  </a:lnTo>
                  <a:lnTo>
                    <a:pt x="263" y="1340"/>
                  </a:lnTo>
                  <a:lnTo>
                    <a:pt x="252" y="1333"/>
                  </a:lnTo>
                  <a:lnTo>
                    <a:pt x="236" y="1337"/>
                  </a:lnTo>
                  <a:lnTo>
                    <a:pt x="234" y="1349"/>
                  </a:lnTo>
                  <a:lnTo>
                    <a:pt x="259" y="1375"/>
                  </a:lnTo>
                  <a:lnTo>
                    <a:pt x="292" y="1393"/>
                  </a:lnTo>
                  <a:lnTo>
                    <a:pt x="302" y="1406"/>
                  </a:lnTo>
                  <a:lnTo>
                    <a:pt x="308" y="1396"/>
                  </a:lnTo>
                  <a:lnTo>
                    <a:pt x="299" y="1388"/>
                  </a:lnTo>
                  <a:lnTo>
                    <a:pt x="288" y="1382"/>
                  </a:lnTo>
                  <a:close/>
                  <a:moveTo>
                    <a:pt x="82" y="2205"/>
                  </a:moveTo>
                  <a:lnTo>
                    <a:pt x="77" y="2195"/>
                  </a:lnTo>
                  <a:lnTo>
                    <a:pt x="61" y="2206"/>
                  </a:lnTo>
                  <a:lnTo>
                    <a:pt x="60" y="2182"/>
                  </a:lnTo>
                  <a:lnTo>
                    <a:pt x="53" y="2182"/>
                  </a:lnTo>
                  <a:lnTo>
                    <a:pt x="47" y="2154"/>
                  </a:lnTo>
                  <a:lnTo>
                    <a:pt x="37" y="2147"/>
                  </a:lnTo>
                  <a:lnTo>
                    <a:pt x="27" y="2151"/>
                  </a:lnTo>
                  <a:lnTo>
                    <a:pt x="31" y="2160"/>
                  </a:lnTo>
                  <a:lnTo>
                    <a:pt x="10" y="2205"/>
                  </a:lnTo>
                  <a:lnTo>
                    <a:pt x="11" y="2244"/>
                  </a:lnTo>
                  <a:lnTo>
                    <a:pt x="0" y="2260"/>
                  </a:lnTo>
                  <a:lnTo>
                    <a:pt x="23" y="2257"/>
                  </a:lnTo>
                  <a:lnTo>
                    <a:pt x="18" y="2248"/>
                  </a:lnTo>
                  <a:lnTo>
                    <a:pt x="25" y="2242"/>
                  </a:lnTo>
                  <a:lnTo>
                    <a:pt x="33" y="2265"/>
                  </a:lnTo>
                  <a:lnTo>
                    <a:pt x="54" y="2258"/>
                  </a:lnTo>
                  <a:lnTo>
                    <a:pt x="56" y="2271"/>
                  </a:lnTo>
                  <a:lnTo>
                    <a:pt x="44" y="2278"/>
                  </a:lnTo>
                  <a:lnTo>
                    <a:pt x="51" y="2284"/>
                  </a:lnTo>
                  <a:lnTo>
                    <a:pt x="83" y="2278"/>
                  </a:lnTo>
                  <a:lnTo>
                    <a:pt x="93" y="2283"/>
                  </a:lnTo>
                  <a:lnTo>
                    <a:pt x="96" y="2274"/>
                  </a:lnTo>
                  <a:lnTo>
                    <a:pt x="112" y="2275"/>
                  </a:lnTo>
                  <a:lnTo>
                    <a:pt x="113" y="2265"/>
                  </a:lnTo>
                  <a:lnTo>
                    <a:pt x="141" y="2242"/>
                  </a:lnTo>
                  <a:lnTo>
                    <a:pt x="135" y="2237"/>
                  </a:lnTo>
                  <a:lnTo>
                    <a:pt x="82" y="2205"/>
                  </a:lnTo>
                  <a:close/>
                  <a:moveTo>
                    <a:pt x="193" y="1267"/>
                  </a:moveTo>
                  <a:lnTo>
                    <a:pt x="185" y="1264"/>
                  </a:lnTo>
                  <a:lnTo>
                    <a:pt x="162" y="1291"/>
                  </a:lnTo>
                  <a:lnTo>
                    <a:pt x="144" y="1285"/>
                  </a:lnTo>
                  <a:lnTo>
                    <a:pt x="121" y="1293"/>
                  </a:lnTo>
                  <a:lnTo>
                    <a:pt x="122" y="1301"/>
                  </a:lnTo>
                  <a:lnTo>
                    <a:pt x="144" y="1314"/>
                  </a:lnTo>
                  <a:lnTo>
                    <a:pt x="164" y="1306"/>
                  </a:lnTo>
                  <a:lnTo>
                    <a:pt x="181" y="1317"/>
                  </a:lnTo>
                  <a:lnTo>
                    <a:pt x="180" y="1331"/>
                  </a:lnTo>
                  <a:lnTo>
                    <a:pt x="188" y="1329"/>
                  </a:lnTo>
                  <a:lnTo>
                    <a:pt x="213" y="1337"/>
                  </a:lnTo>
                  <a:lnTo>
                    <a:pt x="208" y="1324"/>
                  </a:lnTo>
                  <a:lnTo>
                    <a:pt x="219" y="1311"/>
                  </a:lnTo>
                  <a:lnTo>
                    <a:pt x="198" y="1293"/>
                  </a:lnTo>
                  <a:lnTo>
                    <a:pt x="193" y="1267"/>
                  </a:lnTo>
                  <a:close/>
                  <a:moveTo>
                    <a:pt x="1686" y="10"/>
                  </a:moveTo>
                  <a:lnTo>
                    <a:pt x="1586" y="86"/>
                  </a:lnTo>
                  <a:lnTo>
                    <a:pt x="1567" y="119"/>
                  </a:lnTo>
                  <a:lnTo>
                    <a:pt x="1497" y="192"/>
                  </a:lnTo>
                  <a:lnTo>
                    <a:pt x="1446" y="192"/>
                  </a:lnTo>
                  <a:lnTo>
                    <a:pt x="1363" y="158"/>
                  </a:lnTo>
                  <a:lnTo>
                    <a:pt x="1318" y="186"/>
                  </a:lnTo>
                  <a:lnTo>
                    <a:pt x="1268" y="219"/>
                  </a:lnTo>
                  <a:lnTo>
                    <a:pt x="1217" y="269"/>
                  </a:lnTo>
                  <a:lnTo>
                    <a:pt x="1155" y="360"/>
                  </a:lnTo>
                  <a:lnTo>
                    <a:pt x="1188" y="376"/>
                  </a:lnTo>
                  <a:lnTo>
                    <a:pt x="1223" y="444"/>
                  </a:lnTo>
                  <a:lnTo>
                    <a:pt x="1335" y="449"/>
                  </a:lnTo>
                  <a:lnTo>
                    <a:pt x="1396" y="483"/>
                  </a:lnTo>
                  <a:lnTo>
                    <a:pt x="1408" y="539"/>
                  </a:lnTo>
                  <a:lnTo>
                    <a:pt x="1386" y="556"/>
                  </a:lnTo>
                  <a:lnTo>
                    <a:pt x="1380" y="589"/>
                  </a:lnTo>
                  <a:lnTo>
                    <a:pt x="1341" y="579"/>
                  </a:lnTo>
                  <a:lnTo>
                    <a:pt x="1289" y="579"/>
                  </a:lnTo>
                  <a:lnTo>
                    <a:pt x="1285" y="645"/>
                  </a:lnTo>
                  <a:lnTo>
                    <a:pt x="1256" y="663"/>
                  </a:lnTo>
                  <a:lnTo>
                    <a:pt x="1262" y="707"/>
                  </a:lnTo>
                  <a:lnTo>
                    <a:pt x="1295" y="725"/>
                  </a:lnTo>
                  <a:lnTo>
                    <a:pt x="1289" y="843"/>
                  </a:lnTo>
                  <a:lnTo>
                    <a:pt x="1250" y="865"/>
                  </a:lnTo>
                  <a:lnTo>
                    <a:pt x="1223" y="820"/>
                  </a:lnTo>
                  <a:lnTo>
                    <a:pt x="1194" y="797"/>
                  </a:lnTo>
                  <a:lnTo>
                    <a:pt x="1217" y="719"/>
                  </a:lnTo>
                  <a:lnTo>
                    <a:pt x="1181" y="674"/>
                  </a:lnTo>
                  <a:lnTo>
                    <a:pt x="1138" y="676"/>
                  </a:lnTo>
                  <a:lnTo>
                    <a:pt x="1132" y="725"/>
                  </a:lnTo>
                  <a:lnTo>
                    <a:pt x="1099" y="758"/>
                  </a:lnTo>
                  <a:lnTo>
                    <a:pt x="1037" y="697"/>
                  </a:lnTo>
                  <a:lnTo>
                    <a:pt x="1024" y="700"/>
                  </a:lnTo>
                  <a:lnTo>
                    <a:pt x="1018" y="715"/>
                  </a:lnTo>
                  <a:lnTo>
                    <a:pt x="1040" y="788"/>
                  </a:lnTo>
                  <a:lnTo>
                    <a:pt x="1031" y="821"/>
                  </a:lnTo>
                  <a:lnTo>
                    <a:pt x="1093" y="837"/>
                  </a:lnTo>
                  <a:lnTo>
                    <a:pt x="1116" y="853"/>
                  </a:lnTo>
                  <a:lnTo>
                    <a:pt x="1178" y="944"/>
                  </a:lnTo>
                  <a:lnTo>
                    <a:pt x="1060" y="977"/>
                  </a:lnTo>
                  <a:lnTo>
                    <a:pt x="1010" y="977"/>
                  </a:lnTo>
                  <a:lnTo>
                    <a:pt x="992" y="1059"/>
                  </a:lnTo>
                  <a:lnTo>
                    <a:pt x="938" y="1062"/>
                  </a:lnTo>
                  <a:lnTo>
                    <a:pt x="918" y="1071"/>
                  </a:lnTo>
                  <a:lnTo>
                    <a:pt x="883" y="1107"/>
                  </a:lnTo>
                  <a:lnTo>
                    <a:pt x="818" y="1097"/>
                  </a:lnTo>
                  <a:lnTo>
                    <a:pt x="782" y="1068"/>
                  </a:lnTo>
                  <a:lnTo>
                    <a:pt x="772" y="1089"/>
                  </a:lnTo>
                  <a:lnTo>
                    <a:pt x="752" y="1091"/>
                  </a:lnTo>
                  <a:lnTo>
                    <a:pt x="740" y="1102"/>
                  </a:lnTo>
                  <a:lnTo>
                    <a:pt x="759" y="1134"/>
                  </a:lnTo>
                  <a:lnTo>
                    <a:pt x="745" y="1210"/>
                  </a:lnTo>
                  <a:lnTo>
                    <a:pt x="763" y="1242"/>
                  </a:lnTo>
                  <a:lnTo>
                    <a:pt x="765" y="1270"/>
                  </a:lnTo>
                  <a:lnTo>
                    <a:pt x="755" y="1298"/>
                  </a:lnTo>
                  <a:lnTo>
                    <a:pt x="775" y="1308"/>
                  </a:lnTo>
                  <a:lnTo>
                    <a:pt x="775" y="1330"/>
                  </a:lnTo>
                  <a:lnTo>
                    <a:pt x="762" y="1339"/>
                  </a:lnTo>
                  <a:lnTo>
                    <a:pt x="792" y="1393"/>
                  </a:lnTo>
                  <a:lnTo>
                    <a:pt x="809" y="1453"/>
                  </a:lnTo>
                  <a:lnTo>
                    <a:pt x="851" y="1509"/>
                  </a:lnTo>
                  <a:lnTo>
                    <a:pt x="851" y="1509"/>
                  </a:lnTo>
                  <a:lnTo>
                    <a:pt x="896" y="1473"/>
                  </a:lnTo>
                  <a:lnTo>
                    <a:pt x="926" y="1460"/>
                  </a:lnTo>
                  <a:lnTo>
                    <a:pt x="938" y="1431"/>
                  </a:lnTo>
                  <a:lnTo>
                    <a:pt x="964" y="1409"/>
                  </a:lnTo>
                  <a:lnTo>
                    <a:pt x="1001" y="1412"/>
                  </a:lnTo>
                  <a:lnTo>
                    <a:pt x="1135" y="1520"/>
                  </a:lnTo>
                  <a:lnTo>
                    <a:pt x="1135" y="1520"/>
                  </a:lnTo>
                  <a:lnTo>
                    <a:pt x="1204" y="1543"/>
                  </a:lnTo>
                  <a:lnTo>
                    <a:pt x="1204" y="1543"/>
                  </a:lnTo>
                  <a:lnTo>
                    <a:pt x="1224" y="1526"/>
                  </a:lnTo>
                  <a:lnTo>
                    <a:pt x="1243" y="1481"/>
                  </a:lnTo>
                  <a:lnTo>
                    <a:pt x="1266" y="1487"/>
                  </a:lnTo>
                  <a:lnTo>
                    <a:pt x="1291" y="1519"/>
                  </a:lnTo>
                  <a:lnTo>
                    <a:pt x="1334" y="1539"/>
                  </a:lnTo>
                  <a:lnTo>
                    <a:pt x="1400" y="1510"/>
                  </a:lnTo>
                  <a:lnTo>
                    <a:pt x="1410" y="1503"/>
                  </a:lnTo>
                  <a:lnTo>
                    <a:pt x="1413" y="1448"/>
                  </a:lnTo>
                  <a:lnTo>
                    <a:pt x="1429" y="1428"/>
                  </a:lnTo>
                  <a:lnTo>
                    <a:pt x="1521" y="1421"/>
                  </a:lnTo>
                  <a:lnTo>
                    <a:pt x="1542" y="1408"/>
                  </a:lnTo>
                  <a:lnTo>
                    <a:pt x="1543" y="1353"/>
                  </a:lnTo>
                  <a:lnTo>
                    <a:pt x="1562" y="1334"/>
                  </a:lnTo>
                  <a:lnTo>
                    <a:pt x="1562" y="1313"/>
                  </a:lnTo>
                  <a:lnTo>
                    <a:pt x="1572" y="1304"/>
                  </a:lnTo>
                  <a:lnTo>
                    <a:pt x="1595" y="1294"/>
                  </a:lnTo>
                  <a:lnTo>
                    <a:pt x="1611" y="1277"/>
                  </a:lnTo>
                  <a:lnTo>
                    <a:pt x="1653" y="1285"/>
                  </a:lnTo>
                  <a:lnTo>
                    <a:pt x="1700" y="1280"/>
                  </a:lnTo>
                  <a:lnTo>
                    <a:pt x="1722" y="1284"/>
                  </a:lnTo>
                  <a:lnTo>
                    <a:pt x="1738" y="1303"/>
                  </a:lnTo>
                  <a:lnTo>
                    <a:pt x="1740" y="1385"/>
                  </a:lnTo>
                  <a:lnTo>
                    <a:pt x="1756" y="1405"/>
                  </a:lnTo>
                  <a:lnTo>
                    <a:pt x="1758" y="1438"/>
                  </a:lnTo>
                  <a:lnTo>
                    <a:pt x="1778" y="1468"/>
                  </a:lnTo>
                  <a:lnTo>
                    <a:pt x="1752" y="1543"/>
                  </a:lnTo>
                  <a:lnTo>
                    <a:pt x="1752" y="1565"/>
                  </a:lnTo>
                  <a:lnTo>
                    <a:pt x="1758" y="1575"/>
                  </a:lnTo>
                  <a:lnTo>
                    <a:pt x="1779" y="1572"/>
                  </a:lnTo>
                  <a:lnTo>
                    <a:pt x="1801" y="1559"/>
                  </a:lnTo>
                  <a:lnTo>
                    <a:pt x="1846" y="1549"/>
                  </a:lnTo>
                  <a:lnTo>
                    <a:pt x="1866" y="1533"/>
                  </a:lnTo>
                  <a:lnTo>
                    <a:pt x="1880" y="1555"/>
                  </a:lnTo>
                  <a:lnTo>
                    <a:pt x="1892" y="1598"/>
                  </a:lnTo>
                  <a:lnTo>
                    <a:pt x="1885" y="1607"/>
                  </a:lnTo>
                  <a:lnTo>
                    <a:pt x="1853" y="1618"/>
                  </a:lnTo>
                  <a:lnTo>
                    <a:pt x="1834" y="1636"/>
                  </a:lnTo>
                  <a:lnTo>
                    <a:pt x="1827" y="1682"/>
                  </a:lnTo>
                  <a:lnTo>
                    <a:pt x="1849" y="1690"/>
                  </a:lnTo>
                  <a:lnTo>
                    <a:pt x="1849" y="1700"/>
                  </a:lnTo>
                  <a:lnTo>
                    <a:pt x="1825" y="1732"/>
                  </a:lnTo>
                  <a:lnTo>
                    <a:pt x="1814" y="1739"/>
                  </a:lnTo>
                  <a:lnTo>
                    <a:pt x="1802" y="1736"/>
                  </a:lnTo>
                  <a:lnTo>
                    <a:pt x="1795" y="1748"/>
                  </a:lnTo>
                  <a:lnTo>
                    <a:pt x="1804" y="1758"/>
                  </a:lnTo>
                  <a:lnTo>
                    <a:pt x="1774" y="1785"/>
                  </a:lnTo>
                  <a:lnTo>
                    <a:pt x="1719" y="1791"/>
                  </a:lnTo>
                  <a:lnTo>
                    <a:pt x="1654" y="1829"/>
                  </a:lnTo>
                  <a:lnTo>
                    <a:pt x="1641" y="1806"/>
                  </a:lnTo>
                  <a:lnTo>
                    <a:pt x="1641" y="1775"/>
                  </a:lnTo>
                  <a:lnTo>
                    <a:pt x="1586" y="1781"/>
                  </a:lnTo>
                  <a:lnTo>
                    <a:pt x="1511" y="1821"/>
                  </a:lnTo>
                  <a:lnTo>
                    <a:pt x="1468" y="1824"/>
                  </a:lnTo>
                  <a:lnTo>
                    <a:pt x="1446" y="1816"/>
                  </a:lnTo>
                  <a:lnTo>
                    <a:pt x="1413" y="1829"/>
                  </a:lnTo>
                  <a:lnTo>
                    <a:pt x="1405" y="1826"/>
                  </a:lnTo>
                  <a:lnTo>
                    <a:pt x="1359" y="1723"/>
                  </a:lnTo>
                  <a:lnTo>
                    <a:pt x="1315" y="1745"/>
                  </a:lnTo>
                  <a:lnTo>
                    <a:pt x="1305" y="1748"/>
                  </a:lnTo>
                  <a:lnTo>
                    <a:pt x="1294" y="1738"/>
                  </a:lnTo>
                  <a:lnTo>
                    <a:pt x="1289" y="1682"/>
                  </a:lnTo>
                  <a:lnTo>
                    <a:pt x="1279" y="1673"/>
                  </a:lnTo>
                  <a:lnTo>
                    <a:pt x="1281" y="1641"/>
                  </a:lnTo>
                  <a:lnTo>
                    <a:pt x="1212" y="1572"/>
                  </a:lnTo>
                  <a:lnTo>
                    <a:pt x="1212" y="1572"/>
                  </a:lnTo>
                  <a:lnTo>
                    <a:pt x="1148" y="1654"/>
                  </a:lnTo>
                  <a:lnTo>
                    <a:pt x="1148" y="1654"/>
                  </a:lnTo>
                  <a:lnTo>
                    <a:pt x="1151" y="1726"/>
                  </a:lnTo>
                  <a:lnTo>
                    <a:pt x="1210" y="1778"/>
                  </a:lnTo>
                  <a:lnTo>
                    <a:pt x="1210" y="1778"/>
                  </a:lnTo>
                  <a:lnTo>
                    <a:pt x="1210" y="1800"/>
                  </a:lnTo>
                  <a:lnTo>
                    <a:pt x="1199" y="1814"/>
                  </a:lnTo>
                  <a:lnTo>
                    <a:pt x="1197" y="1826"/>
                  </a:lnTo>
                  <a:lnTo>
                    <a:pt x="1197" y="1826"/>
                  </a:lnTo>
                  <a:lnTo>
                    <a:pt x="1203" y="1846"/>
                  </a:lnTo>
                  <a:lnTo>
                    <a:pt x="1186" y="1862"/>
                  </a:lnTo>
                  <a:lnTo>
                    <a:pt x="1186" y="1862"/>
                  </a:lnTo>
                  <a:lnTo>
                    <a:pt x="1175" y="1869"/>
                  </a:lnTo>
                  <a:lnTo>
                    <a:pt x="1170" y="1888"/>
                  </a:lnTo>
                  <a:lnTo>
                    <a:pt x="1170" y="1888"/>
                  </a:lnTo>
                  <a:lnTo>
                    <a:pt x="1184" y="1888"/>
                  </a:lnTo>
                  <a:lnTo>
                    <a:pt x="1193" y="1899"/>
                  </a:lnTo>
                  <a:lnTo>
                    <a:pt x="1121" y="1885"/>
                  </a:lnTo>
                  <a:lnTo>
                    <a:pt x="1105" y="1904"/>
                  </a:lnTo>
                  <a:lnTo>
                    <a:pt x="1119" y="1915"/>
                  </a:lnTo>
                  <a:lnTo>
                    <a:pt x="1112" y="1943"/>
                  </a:lnTo>
                  <a:lnTo>
                    <a:pt x="1077" y="1973"/>
                  </a:lnTo>
                  <a:lnTo>
                    <a:pt x="1063" y="1971"/>
                  </a:lnTo>
                  <a:lnTo>
                    <a:pt x="1054" y="1983"/>
                  </a:lnTo>
                  <a:lnTo>
                    <a:pt x="1028" y="1990"/>
                  </a:lnTo>
                  <a:lnTo>
                    <a:pt x="1023" y="2007"/>
                  </a:lnTo>
                  <a:lnTo>
                    <a:pt x="1033" y="2009"/>
                  </a:lnTo>
                  <a:lnTo>
                    <a:pt x="1033" y="2017"/>
                  </a:lnTo>
                  <a:lnTo>
                    <a:pt x="899" y="2064"/>
                  </a:lnTo>
                  <a:lnTo>
                    <a:pt x="845" y="2104"/>
                  </a:lnTo>
                  <a:lnTo>
                    <a:pt x="830" y="2098"/>
                  </a:lnTo>
                  <a:lnTo>
                    <a:pt x="838" y="2117"/>
                  </a:lnTo>
                  <a:lnTo>
                    <a:pt x="815" y="2141"/>
                  </a:lnTo>
                  <a:lnTo>
                    <a:pt x="804" y="2140"/>
                  </a:lnTo>
                  <a:lnTo>
                    <a:pt x="804" y="2128"/>
                  </a:lnTo>
                  <a:lnTo>
                    <a:pt x="763" y="2117"/>
                  </a:lnTo>
                  <a:lnTo>
                    <a:pt x="801" y="2156"/>
                  </a:lnTo>
                  <a:lnTo>
                    <a:pt x="807" y="2183"/>
                  </a:lnTo>
                  <a:lnTo>
                    <a:pt x="815" y="2189"/>
                  </a:lnTo>
                  <a:lnTo>
                    <a:pt x="808" y="2226"/>
                  </a:lnTo>
                  <a:lnTo>
                    <a:pt x="799" y="2234"/>
                  </a:lnTo>
                  <a:lnTo>
                    <a:pt x="781" y="2234"/>
                  </a:lnTo>
                  <a:lnTo>
                    <a:pt x="776" y="2247"/>
                  </a:lnTo>
                  <a:lnTo>
                    <a:pt x="778" y="2258"/>
                  </a:lnTo>
                  <a:lnTo>
                    <a:pt x="798" y="2260"/>
                  </a:lnTo>
                  <a:lnTo>
                    <a:pt x="802" y="2273"/>
                  </a:lnTo>
                  <a:lnTo>
                    <a:pt x="781" y="2273"/>
                  </a:lnTo>
                  <a:lnTo>
                    <a:pt x="785" y="2288"/>
                  </a:lnTo>
                  <a:lnTo>
                    <a:pt x="775" y="2291"/>
                  </a:lnTo>
                  <a:lnTo>
                    <a:pt x="766" y="2307"/>
                  </a:lnTo>
                  <a:lnTo>
                    <a:pt x="773" y="2313"/>
                  </a:lnTo>
                  <a:lnTo>
                    <a:pt x="783" y="2297"/>
                  </a:lnTo>
                  <a:lnTo>
                    <a:pt x="796" y="2296"/>
                  </a:lnTo>
                  <a:lnTo>
                    <a:pt x="814" y="2323"/>
                  </a:lnTo>
                  <a:lnTo>
                    <a:pt x="827" y="2310"/>
                  </a:lnTo>
                  <a:lnTo>
                    <a:pt x="824" y="2298"/>
                  </a:lnTo>
                  <a:lnTo>
                    <a:pt x="834" y="2274"/>
                  </a:lnTo>
                  <a:lnTo>
                    <a:pt x="847" y="2262"/>
                  </a:lnTo>
                  <a:lnTo>
                    <a:pt x="863" y="2275"/>
                  </a:lnTo>
                  <a:lnTo>
                    <a:pt x="873" y="2274"/>
                  </a:lnTo>
                  <a:lnTo>
                    <a:pt x="881" y="2290"/>
                  </a:lnTo>
                  <a:lnTo>
                    <a:pt x="889" y="2281"/>
                  </a:lnTo>
                  <a:lnTo>
                    <a:pt x="902" y="2291"/>
                  </a:lnTo>
                  <a:lnTo>
                    <a:pt x="897" y="2268"/>
                  </a:lnTo>
                  <a:lnTo>
                    <a:pt x="916" y="2231"/>
                  </a:lnTo>
                  <a:lnTo>
                    <a:pt x="920" y="2261"/>
                  </a:lnTo>
                  <a:lnTo>
                    <a:pt x="956" y="2283"/>
                  </a:lnTo>
                  <a:lnTo>
                    <a:pt x="948" y="2296"/>
                  </a:lnTo>
                  <a:lnTo>
                    <a:pt x="946" y="2314"/>
                  </a:lnTo>
                  <a:lnTo>
                    <a:pt x="958" y="2324"/>
                  </a:lnTo>
                  <a:lnTo>
                    <a:pt x="964" y="2310"/>
                  </a:lnTo>
                  <a:lnTo>
                    <a:pt x="961" y="2297"/>
                  </a:lnTo>
                  <a:lnTo>
                    <a:pt x="971" y="2283"/>
                  </a:lnTo>
                  <a:lnTo>
                    <a:pt x="965" y="2254"/>
                  </a:lnTo>
                  <a:lnTo>
                    <a:pt x="918" y="2229"/>
                  </a:lnTo>
                  <a:lnTo>
                    <a:pt x="913" y="2203"/>
                  </a:lnTo>
                  <a:lnTo>
                    <a:pt x="905" y="2196"/>
                  </a:lnTo>
                  <a:lnTo>
                    <a:pt x="906" y="2180"/>
                  </a:lnTo>
                  <a:lnTo>
                    <a:pt x="890" y="2173"/>
                  </a:lnTo>
                  <a:lnTo>
                    <a:pt x="867" y="2173"/>
                  </a:lnTo>
                  <a:lnTo>
                    <a:pt x="850" y="2150"/>
                  </a:lnTo>
                  <a:lnTo>
                    <a:pt x="828" y="2137"/>
                  </a:lnTo>
                  <a:lnTo>
                    <a:pt x="848" y="2117"/>
                  </a:lnTo>
                  <a:lnTo>
                    <a:pt x="847" y="2105"/>
                  </a:lnTo>
                  <a:lnTo>
                    <a:pt x="905" y="2065"/>
                  </a:lnTo>
                  <a:lnTo>
                    <a:pt x="1021" y="2025"/>
                  </a:lnTo>
                  <a:lnTo>
                    <a:pt x="1040" y="2023"/>
                  </a:lnTo>
                  <a:lnTo>
                    <a:pt x="1102" y="2074"/>
                  </a:lnTo>
                  <a:lnTo>
                    <a:pt x="1190" y="2107"/>
                  </a:lnTo>
                  <a:lnTo>
                    <a:pt x="1246" y="2100"/>
                  </a:lnTo>
                  <a:lnTo>
                    <a:pt x="1266" y="2137"/>
                  </a:lnTo>
                  <a:lnTo>
                    <a:pt x="1285" y="2144"/>
                  </a:lnTo>
                  <a:lnTo>
                    <a:pt x="1295" y="2159"/>
                  </a:lnTo>
                  <a:lnTo>
                    <a:pt x="1318" y="2150"/>
                  </a:lnTo>
                  <a:lnTo>
                    <a:pt x="1302" y="2166"/>
                  </a:lnTo>
                  <a:lnTo>
                    <a:pt x="1299" y="2183"/>
                  </a:lnTo>
                  <a:lnTo>
                    <a:pt x="1272" y="2147"/>
                  </a:lnTo>
                  <a:lnTo>
                    <a:pt x="1263" y="2153"/>
                  </a:lnTo>
                  <a:lnTo>
                    <a:pt x="1237" y="2137"/>
                  </a:lnTo>
                  <a:lnTo>
                    <a:pt x="1240" y="2121"/>
                  </a:lnTo>
                  <a:lnTo>
                    <a:pt x="1224" y="2127"/>
                  </a:lnTo>
                  <a:lnTo>
                    <a:pt x="1217" y="2141"/>
                  </a:lnTo>
                  <a:lnTo>
                    <a:pt x="1232" y="2151"/>
                  </a:lnTo>
                  <a:lnTo>
                    <a:pt x="1235" y="2164"/>
                  </a:lnTo>
                  <a:lnTo>
                    <a:pt x="1214" y="2154"/>
                  </a:lnTo>
                  <a:lnTo>
                    <a:pt x="1200" y="2163"/>
                  </a:lnTo>
                  <a:lnTo>
                    <a:pt x="1213" y="2193"/>
                  </a:lnTo>
                  <a:lnTo>
                    <a:pt x="1197" y="2209"/>
                  </a:lnTo>
                  <a:lnTo>
                    <a:pt x="1209" y="2212"/>
                  </a:lnTo>
                  <a:lnTo>
                    <a:pt x="1196" y="2216"/>
                  </a:lnTo>
                  <a:lnTo>
                    <a:pt x="1201" y="2225"/>
                  </a:lnTo>
                  <a:lnTo>
                    <a:pt x="1168" y="2273"/>
                  </a:lnTo>
                  <a:lnTo>
                    <a:pt x="1163" y="2262"/>
                  </a:lnTo>
                  <a:lnTo>
                    <a:pt x="1145" y="2257"/>
                  </a:lnTo>
                  <a:lnTo>
                    <a:pt x="1155" y="2245"/>
                  </a:lnTo>
                  <a:lnTo>
                    <a:pt x="1147" y="2232"/>
                  </a:lnTo>
                  <a:lnTo>
                    <a:pt x="1145" y="2190"/>
                  </a:lnTo>
                  <a:lnTo>
                    <a:pt x="1098" y="2206"/>
                  </a:lnTo>
                  <a:lnTo>
                    <a:pt x="1090" y="2186"/>
                  </a:lnTo>
                  <a:lnTo>
                    <a:pt x="1075" y="2189"/>
                  </a:lnTo>
                  <a:lnTo>
                    <a:pt x="1027" y="2173"/>
                  </a:lnTo>
                  <a:lnTo>
                    <a:pt x="1011" y="2193"/>
                  </a:lnTo>
                  <a:lnTo>
                    <a:pt x="1014" y="2206"/>
                  </a:lnTo>
                  <a:lnTo>
                    <a:pt x="982" y="2212"/>
                  </a:lnTo>
                  <a:lnTo>
                    <a:pt x="990" y="2244"/>
                  </a:lnTo>
                  <a:lnTo>
                    <a:pt x="1000" y="2239"/>
                  </a:lnTo>
                  <a:lnTo>
                    <a:pt x="1007" y="2254"/>
                  </a:lnTo>
                  <a:lnTo>
                    <a:pt x="990" y="2268"/>
                  </a:lnTo>
                  <a:lnTo>
                    <a:pt x="990" y="2286"/>
                  </a:lnTo>
                  <a:lnTo>
                    <a:pt x="1007" y="2313"/>
                  </a:lnTo>
                  <a:lnTo>
                    <a:pt x="981" y="2314"/>
                  </a:lnTo>
                  <a:lnTo>
                    <a:pt x="961" y="2340"/>
                  </a:lnTo>
                  <a:lnTo>
                    <a:pt x="982" y="2386"/>
                  </a:lnTo>
                  <a:lnTo>
                    <a:pt x="962" y="2404"/>
                  </a:lnTo>
                  <a:lnTo>
                    <a:pt x="981" y="2404"/>
                  </a:lnTo>
                  <a:lnTo>
                    <a:pt x="990" y="2392"/>
                  </a:lnTo>
                  <a:lnTo>
                    <a:pt x="994" y="2399"/>
                  </a:lnTo>
                  <a:lnTo>
                    <a:pt x="1017" y="2392"/>
                  </a:lnTo>
                  <a:lnTo>
                    <a:pt x="1018" y="2405"/>
                  </a:lnTo>
                  <a:lnTo>
                    <a:pt x="1033" y="2401"/>
                  </a:lnTo>
                  <a:lnTo>
                    <a:pt x="1010" y="2434"/>
                  </a:lnTo>
                  <a:lnTo>
                    <a:pt x="992" y="2440"/>
                  </a:lnTo>
                  <a:lnTo>
                    <a:pt x="998" y="2447"/>
                  </a:lnTo>
                  <a:lnTo>
                    <a:pt x="1010" y="2444"/>
                  </a:lnTo>
                  <a:lnTo>
                    <a:pt x="1017" y="2454"/>
                  </a:lnTo>
                  <a:lnTo>
                    <a:pt x="1023" y="2477"/>
                  </a:lnTo>
                  <a:lnTo>
                    <a:pt x="1013" y="2486"/>
                  </a:lnTo>
                  <a:lnTo>
                    <a:pt x="1028" y="2500"/>
                  </a:lnTo>
                  <a:lnTo>
                    <a:pt x="1036" y="2471"/>
                  </a:lnTo>
                  <a:lnTo>
                    <a:pt x="1052" y="2467"/>
                  </a:lnTo>
                  <a:lnTo>
                    <a:pt x="1060" y="2450"/>
                  </a:lnTo>
                  <a:lnTo>
                    <a:pt x="1070" y="2450"/>
                  </a:lnTo>
                  <a:lnTo>
                    <a:pt x="1072" y="2456"/>
                  </a:lnTo>
                  <a:lnTo>
                    <a:pt x="1096" y="2437"/>
                  </a:lnTo>
                  <a:lnTo>
                    <a:pt x="1132" y="2376"/>
                  </a:lnTo>
                  <a:lnTo>
                    <a:pt x="1178" y="2381"/>
                  </a:lnTo>
                  <a:lnTo>
                    <a:pt x="1186" y="2369"/>
                  </a:lnTo>
                  <a:lnTo>
                    <a:pt x="1193" y="2371"/>
                  </a:lnTo>
                  <a:lnTo>
                    <a:pt x="1204" y="2342"/>
                  </a:lnTo>
                  <a:lnTo>
                    <a:pt x="1203" y="2363"/>
                  </a:lnTo>
                  <a:lnTo>
                    <a:pt x="1216" y="2368"/>
                  </a:lnTo>
                  <a:lnTo>
                    <a:pt x="1212" y="2381"/>
                  </a:lnTo>
                  <a:lnTo>
                    <a:pt x="1220" y="2385"/>
                  </a:lnTo>
                  <a:lnTo>
                    <a:pt x="1181" y="2408"/>
                  </a:lnTo>
                  <a:lnTo>
                    <a:pt x="1266" y="2409"/>
                  </a:lnTo>
                  <a:lnTo>
                    <a:pt x="1266" y="2417"/>
                  </a:lnTo>
                  <a:lnTo>
                    <a:pt x="1229" y="2421"/>
                  </a:lnTo>
                  <a:lnTo>
                    <a:pt x="1246" y="2431"/>
                  </a:lnTo>
                  <a:lnTo>
                    <a:pt x="1245" y="2438"/>
                  </a:lnTo>
                  <a:lnTo>
                    <a:pt x="1230" y="2433"/>
                  </a:lnTo>
                  <a:lnTo>
                    <a:pt x="1224" y="2447"/>
                  </a:lnTo>
                  <a:lnTo>
                    <a:pt x="1206" y="2456"/>
                  </a:lnTo>
                  <a:lnTo>
                    <a:pt x="1187" y="2443"/>
                  </a:lnTo>
                  <a:lnTo>
                    <a:pt x="1151" y="2477"/>
                  </a:lnTo>
                  <a:lnTo>
                    <a:pt x="1148" y="2494"/>
                  </a:lnTo>
                  <a:lnTo>
                    <a:pt x="1160" y="2526"/>
                  </a:lnTo>
                  <a:lnTo>
                    <a:pt x="1152" y="2605"/>
                  </a:lnTo>
                  <a:lnTo>
                    <a:pt x="1145" y="2613"/>
                  </a:lnTo>
                  <a:lnTo>
                    <a:pt x="1141" y="2614"/>
                  </a:lnTo>
                  <a:lnTo>
                    <a:pt x="1124" y="2640"/>
                  </a:lnTo>
                  <a:lnTo>
                    <a:pt x="1124" y="2654"/>
                  </a:lnTo>
                  <a:lnTo>
                    <a:pt x="1129" y="2669"/>
                  </a:lnTo>
                  <a:lnTo>
                    <a:pt x="1193" y="2667"/>
                  </a:lnTo>
                  <a:lnTo>
                    <a:pt x="1207" y="2675"/>
                  </a:lnTo>
                  <a:lnTo>
                    <a:pt x="1213" y="2712"/>
                  </a:lnTo>
                  <a:lnTo>
                    <a:pt x="1204" y="2708"/>
                  </a:lnTo>
                  <a:lnTo>
                    <a:pt x="1188" y="2719"/>
                  </a:lnTo>
                  <a:lnTo>
                    <a:pt x="1190" y="2734"/>
                  </a:lnTo>
                  <a:lnTo>
                    <a:pt x="1200" y="2744"/>
                  </a:lnTo>
                  <a:lnTo>
                    <a:pt x="1232" y="2741"/>
                  </a:lnTo>
                  <a:lnTo>
                    <a:pt x="1261" y="2750"/>
                  </a:lnTo>
                  <a:lnTo>
                    <a:pt x="1286" y="2796"/>
                  </a:lnTo>
                  <a:lnTo>
                    <a:pt x="1292" y="2814"/>
                  </a:lnTo>
                  <a:lnTo>
                    <a:pt x="1281" y="2807"/>
                  </a:lnTo>
                  <a:lnTo>
                    <a:pt x="1289" y="2825"/>
                  </a:lnTo>
                  <a:lnTo>
                    <a:pt x="1324" y="2837"/>
                  </a:lnTo>
                  <a:lnTo>
                    <a:pt x="1331" y="2872"/>
                  </a:lnTo>
                  <a:lnTo>
                    <a:pt x="1367" y="2865"/>
                  </a:lnTo>
                  <a:lnTo>
                    <a:pt x="1392" y="2882"/>
                  </a:lnTo>
                  <a:lnTo>
                    <a:pt x="1408" y="2964"/>
                  </a:lnTo>
                  <a:lnTo>
                    <a:pt x="1408" y="2964"/>
                  </a:lnTo>
                  <a:lnTo>
                    <a:pt x="1425" y="2963"/>
                  </a:lnTo>
                  <a:lnTo>
                    <a:pt x="1441" y="2941"/>
                  </a:lnTo>
                  <a:lnTo>
                    <a:pt x="1469" y="2927"/>
                  </a:lnTo>
                  <a:lnTo>
                    <a:pt x="1605" y="2959"/>
                  </a:lnTo>
                  <a:lnTo>
                    <a:pt x="1621" y="2947"/>
                  </a:lnTo>
                  <a:lnTo>
                    <a:pt x="1637" y="2947"/>
                  </a:lnTo>
                  <a:lnTo>
                    <a:pt x="1694" y="2927"/>
                  </a:lnTo>
                  <a:lnTo>
                    <a:pt x="1749" y="2889"/>
                  </a:lnTo>
                  <a:lnTo>
                    <a:pt x="1795" y="2888"/>
                  </a:lnTo>
                  <a:lnTo>
                    <a:pt x="1849" y="2914"/>
                  </a:lnTo>
                  <a:lnTo>
                    <a:pt x="1873" y="2946"/>
                  </a:lnTo>
                  <a:lnTo>
                    <a:pt x="1908" y="2974"/>
                  </a:lnTo>
                  <a:lnTo>
                    <a:pt x="2000" y="2987"/>
                  </a:lnTo>
                  <a:lnTo>
                    <a:pt x="2000" y="2987"/>
                  </a:lnTo>
                  <a:lnTo>
                    <a:pt x="2049" y="2983"/>
                  </a:lnTo>
                  <a:lnTo>
                    <a:pt x="2049" y="2983"/>
                  </a:lnTo>
                  <a:lnTo>
                    <a:pt x="2076" y="2966"/>
                  </a:lnTo>
                  <a:lnTo>
                    <a:pt x="2076" y="2966"/>
                  </a:lnTo>
                  <a:lnTo>
                    <a:pt x="2104" y="2960"/>
                  </a:lnTo>
                  <a:lnTo>
                    <a:pt x="2104" y="2960"/>
                  </a:lnTo>
                  <a:lnTo>
                    <a:pt x="2117" y="2951"/>
                  </a:lnTo>
                  <a:lnTo>
                    <a:pt x="2117" y="2951"/>
                  </a:lnTo>
                  <a:lnTo>
                    <a:pt x="2147" y="2930"/>
                  </a:lnTo>
                  <a:lnTo>
                    <a:pt x="2187" y="2933"/>
                  </a:lnTo>
                  <a:lnTo>
                    <a:pt x="2203" y="2908"/>
                  </a:lnTo>
                  <a:lnTo>
                    <a:pt x="2219" y="2901"/>
                  </a:lnTo>
                  <a:lnTo>
                    <a:pt x="2222" y="2863"/>
                  </a:lnTo>
                  <a:lnTo>
                    <a:pt x="2217" y="2843"/>
                  </a:lnTo>
                  <a:lnTo>
                    <a:pt x="2217" y="2843"/>
                  </a:lnTo>
                  <a:lnTo>
                    <a:pt x="2253" y="2814"/>
                  </a:lnTo>
                  <a:lnTo>
                    <a:pt x="2253" y="2814"/>
                  </a:lnTo>
                  <a:lnTo>
                    <a:pt x="2308" y="2790"/>
                  </a:lnTo>
                  <a:lnTo>
                    <a:pt x="2305" y="2781"/>
                  </a:lnTo>
                  <a:lnTo>
                    <a:pt x="2323" y="2761"/>
                  </a:lnTo>
                  <a:lnTo>
                    <a:pt x="2323" y="2742"/>
                  </a:lnTo>
                  <a:lnTo>
                    <a:pt x="2364" y="2696"/>
                  </a:lnTo>
                  <a:lnTo>
                    <a:pt x="2379" y="2718"/>
                  </a:lnTo>
                  <a:lnTo>
                    <a:pt x="2406" y="2716"/>
                  </a:lnTo>
                  <a:lnTo>
                    <a:pt x="2400" y="2754"/>
                  </a:lnTo>
                  <a:lnTo>
                    <a:pt x="2429" y="2696"/>
                  </a:lnTo>
                  <a:lnTo>
                    <a:pt x="2507" y="2711"/>
                  </a:lnTo>
                  <a:lnTo>
                    <a:pt x="2581" y="2643"/>
                  </a:lnTo>
                  <a:lnTo>
                    <a:pt x="2625" y="2637"/>
                  </a:lnTo>
                  <a:lnTo>
                    <a:pt x="2637" y="2497"/>
                  </a:lnTo>
                  <a:lnTo>
                    <a:pt x="2664" y="2497"/>
                  </a:lnTo>
                  <a:lnTo>
                    <a:pt x="2692" y="2531"/>
                  </a:lnTo>
                  <a:lnTo>
                    <a:pt x="2726" y="2531"/>
                  </a:lnTo>
                  <a:lnTo>
                    <a:pt x="2774" y="2411"/>
                  </a:lnTo>
                  <a:lnTo>
                    <a:pt x="2821" y="2401"/>
                  </a:lnTo>
                  <a:lnTo>
                    <a:pt x="2821" y="2401"/>
                  </a:lnTo>
                  <a:lnTo>
                    <a:pt x="2833" y="2267"/>
                  </a:lnTo>
                  <a:lnTo>
                    <a:pt x="2821" y="2205"/>
                  </a:lnTo>
                  <a:lnTo>
                    <a:pt x="2849" y="2183"/>
                  </a:lnTo>
                  <a:lnTo>
                    <a:pt x="2844" y="2048"/>
                  </a:lnTo>
                  <a:lnTo>
                    <a:pt x="2905" y="1902"/>
                  </a:lnTo>
                  <a:lnTo>
                    <a:pt x="2911" y="1830"/>
                  </a:lnTo>
                  <a:lnTo>
                    <a:pt x="2876" y="1817"/>
                  </a:lnTo>
                  <a:lnTo>
                    <a:pt x="2862" y="1774"/>
                  </a:lnTo>
                  <a:lnTo>
                    <a:pt x="2912" y="1718"/>
                  </a:lnTo>
                  <a:lnTo>
                    <a:pt x="2918" y="1702"/>
                  </a:lnTo>
                  <a:lnTo>
                    <a:pt x="2955" y="1689"/>
                  </a:lnTo>
                  <a:lnTo>
                    <a:pt x="2970" y="1650"/>
                  </a:lnTo>
                  <a:lnTo>
                    <a:pt x="2947" y="1621"/>
                  </a:lnTo>
                  <a:lnTo>
                    <a:pt x="2939" y="1597"/>
                  </a:lnTo>
                  <a:lnTo>
                    <a:pt x="2899" y="1601"/>
                  </a:lnTo>
                  <a:lnTo>
                    <a:pt x="2885" y="1587"/>
                  </a:lnTo>
                  <a:lnTo>
                    <a:pt x="2843" y="1575"/>
                  </a:lnTo>
                  <a:lnTo>
                    <a:pt x="2778" y="1572"/>
                  </a:lnTo>
                  <a:lnTo>
                    <a:pt x="2702" y="1506"/>
                  </a:lnTo>
                  <a:lnTo>
                    <a:pt x="2653" y="1500"/>
                  </a:lnTo>
                  <a:lnTo>
                    <a:pt x="2620" y="1474"/>
                  </a:lnTo>
                  <a:lnTo>
                    <a:pt x="2579" y="1455"/>
                  </a:lnTo>
                  <a:lnTo>
                    <a:pt x="2513" y="1481"/>
                  </a:lnTo>
                  <a:lnTo>
                    <a:pt x="2490" y="1464"/>
                  </a:lnTo>
                  <a:lnTo>
                    <a:pt x="2467" y="1429"/>
                  </a:lnTo>
                  <a:lnTo>
                    <a:pt x="2497" y="1368"/>
                  </a:lnTo>
                  <a:lnTo>
                    <a:pt x="2503" y="1288"/>
                  </a:lnTo>
                  <a:lnTo>
                    <a:pt x="2475" y="1298"/>
                  </a:lnTo>
                  <a:lnTo>
                    <a:pt x="2461" y="1295"/>
                  </a:lnTo>
                  <a:lnTo>
                    <a:pt x="2449" y="1307"/>
                  </a:lnTo>
                  <a:lnTo>
                    <a:pt x="2438" y="1304"/>
                  </a:lnTo>
                  <a:lnTo>
                    <a:pt x="2441" y="1268"/>
                  </a:lnTo>
                  <a:lnTo>
                    <a:pt x="2480" y="1235"/>
                  </a:lnTo>
                  <a:lnTo>
                    <a:pt x="2490" y="1212"/>
                  </a:lnTo>
                  <a:lnTo>
                    <a:pt x="2465" y="1150"/>
                  </a:lnTo>
                  <a:lnTo>
                    <a:pt x="2465" y="1133"/>
                  </a:lnTo>
                  <a:lnTo>
                    <a:pt x="2480" y="1114"/>
                  </a:lnTo>
                  <a:lnTo>
                    <a:pt x="2477" y="1082"/>
                  </a:lnTo>
                  <a:lnTo>
                    <a:pt x="2465" y="1062"/>
                  </a:lnTo>
                  <a:lnTo>
                    <a:pt x="2475" y="1033"/>
                  </a:lnTo>
                  <a:lnTo>
                    <a:pt x="2516" y="1020"/>
                  </a:lnTo>
                  <a:lnTo>
                    <a:pt x="2549" y="983"/>
                  </a:lnTo>
                  <a:lnTo>
                    <a:pt x="2595" y="973"/>
                  </a:lnTo>
                  <a:lnTo>
                    <a:pt x="2608" y="964"/>
                  </a:lnTo>
                  <a:lnTo>
                    <a:pt x="2627" y="893"/>
                  </a:lnTo>
                  <a:lnTo>
                    <a:pt x="2611" y="820"/>
                  </a:lnTo>
                  <a:lnTo>
                    <a:pt x="2585" y="791"/>
                  </a:lnTo>
                  <a:lnTo>
                    <a:pt x="2549" y="785"/>
                  </a:lnTo>
                  <a:lnTo>
                    <a:pt x="2510" y="767"/>
                  </a:lnTo>
                  <a:lnTo>
                    <a:pt x="2509" y="718"/>
                  </a:lnTo>
                  <a:lnTo>
                    <a:pt x="2493" y="706"/>
                  </a:lnTo>
                  <a:lnTo>
                    <a:pt x="2435" y="713"/>
                  </a:lnTo>
                  <a:lnTo>
                    <a:pt x="2379" y="686"/>
                  </a:lnTo>
                  <a:lnTo>
                    <a:pt x="2357" y="657"/>
                  </a:lnTo>
                  <a:lnTo>
                    <a:pt x="2351" y="631"/>
                  </a:lnTo>
                  <a:lnTo>
                    <a:pt x="2344" y="496"/>
                  </a:lnTo>
                  <a:lnTo>
                    <a:pt x="2318" y="461"/>
                  </a:lnTo>
                  <a:lnTo>
                    <a:pt x="2305" y="458"/>
                  </a:lnTo>
                  <a:lnTo>
                    <a:pt x="2284" y="480"/>
                  </a:lnTo>
                  <a:lnTo>
                    <a:pt x="2271" y="462"/>
                  </a:lnTo>
                  <a:lnTo>
                    <a:pt x="2245" y="451"/>
                  </a:lnTo>
                  <a:lnTo>
                    <a:pt x="2219" y="455"/>
                  </a:lnTo>
                  <a:lnTo>
                    <a:pt x="2176" y="470"/>
                  </a:lnTo>
                  <a:lnTo>
                    <a:pt x="2154" y="494"/>
                  </a:lnTo>
                  <a:lnTo>
                    <a:pt x="2145" y="490"/>
                  </a:lnTo>
                  <a:lnTo>
                    <a:pt x="2111" y="451"/>
                  </a:lnTo>
                  <a:lnTo>
                    <a:pt x="2086" y="447"/>
                  </a:lnTo>
                  <a:lnTo>
                    <a:pt x="2065" y="425"/>
                  </a:lnTo>
                  <a:lnTo>
                    <a:pt x="2059" y="390"/>
                  </a:lnTo>
                  <a:lnTo>
                    <a:pt x="2069" y="369"/>
                  </a:lnTo>
                  <a:lnTo>
                    <a:pt x="2073" y="330"/>
                  </a:lnTo>
                  <a:lnTo>
                    <a:pt x="2094" y="313"/>
                  </a:lnTo>
                  <a:lnTo>
                    <a:pt x="2057" y="297"/>
                  </a:lnTo>
                  <a:lnTo>
                    <a:pt x="2047" y="298"/>
                  </a:lnTo>
                  <a:lnTo>
                    <a:pt x="2021" y="321"/>
                  </a:lnTo>
                  <a:lnTo>
                    <a:pt x="1991" y="364"/>
                  </a:lnTo>
                  <a:lnTo>
                    <a:pt x="1948" y="367"/>
                  </a:lnTo>
                  <a:lnTo>
                    <a:pt x="1918" y="353"/>
                  </a:lnTo>
                  <a:lnTo>
                    <a:pt x="1909" y="336"/>
                  </a:lnTo>
                  <a:lnTo>
                    <a:pt x="1912" y="295"/>
                  </a:lnTo>
                  <a:lnTo>
                    <a:pt x="1893" y="301"/>
                  </a:lnTo>
                  <a:lnTo>
                    <a:pt x="1890" y="281"/>
                  </a:lnTo>
                  <a:lnTo>
                    <a:pt x="1902" y="248"/>
                  </a:lnTo>
                  <a:lnTo>
                    <a:pt x="1873" y="225"/>
                  </a:lnTo>
                  <a:lnTo>
                    <a:pt x="1857" y="130"/>
                  </a:lnTo>
                  <a:lnTo>
                    <a:pt x="1772" y="130"/>
                  </a:lnTo>
                  <a:lnTo>
                    <a:pt x="1772" y="96"/>
                  </a:lnTo>
                  <a:lnTo>
                    <a:pt x="1795" y="79"/>
                  </a:lnTo>
                  <a:lnTo>
                    <a:pt x="1710" y="0"/>
                  </a:lnTo>
                  <a:lnTo>
                    <a:pt x="1686" y="10"/>
                  </a:lnTo>
                  <a:close/>
                  <a:moveTo>
                    <a:pt x="502" y="1275"/>
                  </a:moveTo>
                  <a:lnTo>
                    <a:pt x="482" y="1261"/>
                  </a:lnTo>
                  <a:lnTo>
                    <a:pt x="484" y="1252"/>
                  </a:lnTo>
                  <a:lnTo>
                    <a:pt x="439" y="1245"/>
                  </a:lnTo>
                  <a:lnTo>
                    <a:pt x="400" y="1215"/>
                  </a:lnTo>
                  <a:lnTo>
                    <a:pt x="400" y="1174"/>
                  </a:lnTo>
                  <a:lnTo>
                    <a:pt x="419" y="1137"/>
                  </a:lnTo>
                  <a:lnTo>
                    <a:pt x="402" y="1127"/>
                  </a:lnTo>
                  <a:lnTo>
                    <a:pt x="344" y="1150"/>
                  </a:lnTo>
                  <a:lnTo>
                    <a:pt x="343" y="1212"/>
                  </a:lnTo>
                  <a:lnTo>
                    <a:pt x="338" y="1218"/>
                  </a:lnTo>
                  <a:lnTo>
                    <a:pt x="319" y="1215"/>
                  </a:lnTo>
                  <a:lnTo>
                    <a:pt x="315" y="1222"/>
                  </a:lnTo>
                  <a:lnTo>
                    <a:pt x="348" y="1252"/>
                  </a:lnTo>
                  <a:lnTo>
                    <a:pt x="399" y="1278"/>
                  </a:lnTo>
                  <a:lnTo>
                    <a:pt x="416" y="1304"/>
                  </a:lnTo>
                  <a:lnTo>
                    <a:pt x="412" y="1342"/>
                  </a:lnTo>
                  <a:lnTo>
                    <a:pt x="435" y="1353"/>
                  </a:lnTo>
                  <a:lnTo>
                    <a:pt x="430" y="1360"/>
                  </a:lnTo>
                  <a:lnTo>
                    <a:pt x="445" y="1360"/>
                  </a:lnTo>
                  <a:lnTo>
                    <a:pt x="441" y="1347"/>
                  </a:lnTo>
                  <a:lnTo>
                    <a:pt x="495" y="1311"/>
                  </a:lnTo>
                  <a:lnTo>
                    <a:pt x="502" y="1275"/>
                  </a:lnTo>
                  <a:close/>
                  <a:moveTo>
                    <a:pt x="746" y="1340"/>
                  </a:moveTo>
                  <a:lnTo>
                    <a:pt x="750" y="1330"/>
                  </a:lnTo>
                  <a:lnTo>
                    <a:pt x="763" y="1326"/>
                  </a:lnTo>
                  <a:lnTo>
                    <a:pt x="763" y="1317"/>
                  </a:lnTo>
                  <a:lnTo>
                    <a:pt x="743" y="1310"/>
                  </a:lnTo>
                  <a:lnTo>
                    <a:pt x="737" y="1293"/>
                  </a:lnTo>
                  <a:lnTo>
                    <a:pt x="750" y="1236"/>
                  </a:lnTo>
                  <a:lnTo>
                    <a:pt x="736" y="1222"/>
                  </a:lnTo>
                  <a:lnTo>
                    <a:pt x="730" y="1205"/>
                  </a:lnTo>
                  <a:lnTo>
                    <a:pt x="733" y="1183"/>
                  </a:lnTo>
                  <a:lnTo>
                    <a:pt x="750" y="1157"/>
                  </a:lnTo>
                  <a:lnTo>
                    <a:pt x="752" y="1138"/>
                  </a:lnTo>
                  <a:lnTo>
                    <a:pt x="727" y="1108"/>
                  </a:lnTo>
                  <a:lnTo>
                    <a:pt x="730" y="1089"/>
                  </a:lnTo>
                  <a:lnTo>
                    <a:pt x="722" y="1066"/>
                  </a:lnTo>
                  <a:lnTo>
                    <a:pt x="641" y="1014"/>
                  </a:lnTo>
                  <a:lnTo>
                    <a:pt x="602" y="964"/>
                  </a:lnTo>
                  <a:lnTo>
                    <a:pt x="585" y="960"/>
                  </a:lnTo>
                  <a:lnTo>
                    <a:pt x="573" y="974"/>
                  </a:lnTo>
                  <a:lnTo>
                    <a:pt x="531" y="977"/>
                  </a:lnTo>
                  <a:lnTo>
                    <a:pt x="515" y="1013"/>
                  </a:lnTo>
                  <a:lnTo>
                    <a:pt x="453" y="1048"/>
                  </a:lnTo>
                  <a:lnTo>
                    <a:pt x="464" y="1110"/>
                  </a:lnTo>
                  <a:lnTo>
                    <a:pt x="456" y="1157"/>
                  </a:lnTo>
                  <a:lnTo>
                    <a:pt x="462" y="1228"/>
                  </a:lnTo>
                  <a:lnTo>
                    <a:pt x="517" y="1242"/>
                  </a:lnTo>
                  <a:lnTo>
                    <a:pt x="524" y="1252"/>
                  </a:lnTo>
                  <a:lnTo>
                    <a:pt x="520" y="1267"/>
                  </a:lnTo>
                  <a:lnTo>
                    <a:pt x="544" y="1291"/>
                  </a:lnTo>
                  <a:lnTo>
                    <a:pt x="551" y="1326"/>
                  </a:lnTo>
                  <a:lnTo>
                    <a:pt x="549" y="1352"/>
                  </a:lnTo>
                  <a:lnTo>
                    <a:pt x="536" y="1368"/>
                  </a:lnTo>
                  <a:lnTo>
                    <a:pt x="479" y="1379"/>
                  </a:lnTo>
                  <a:lnTo>
                    <a:pt x="494" y="1388"/>
                  </a:lnTo>
                  <a:lnTo>
                    <a:pt x="500" y="1417"/>
                  </a:lnTo>
                  <a:lnTo>
                    <a:pt x="487" y="1424"/>
                  </a:lnTo>
                  <a:lnTo>
                    <a:pt x="490" y="1431"/>
                  </a:lnTo>
                  <a:lnTo>
                    <a:pt x="497" y="1429"/>
                  </a:lnTo>
                  <a:lnTo>
                    <a:pt x="520" y="1451"/>
                  </a:lnTo>
                  <a:lnTo>
                    <a:pt x="543" y="1454"/>
                  </a:lnTo>
                  <a:lnTo>
                    <a:pt x="549" y="1466"/>
                  </a:lnTo>
                  <a:lnTo>
                    <a:pt x="645" y="1471"/>
                  </a:lnTo>
                  <a:lnTo>
                    <a:pt x="645" y="1454"/>
                  </a:lnTo>
                  <a:lnTo>
                    <a:pt x="661" y="1461"/>
                  </a:lnTo>
                  <a:lnTo>
                    <a:pt x="671" y="1444"/>
                  </a:lnTo>
                  <a:lnTo>
                    <a:pt x="711" y="1463"/>
                  </a:lnTo>
                  <a:lnTo>
                    <a:pt x="729" y="1461"/>
                  </a:lnTo>
                  <a:lnTo>
                    <a:pt x="743" y="1431"/>
                  </a:lnTo>
                  <a:lnTo>
                    <a:pt x="768" y="1424"/>
                  </a:lnTo>
                  <a:lnTo>
                    <a:pt x="769" y="1414"/>
                  </a:lnTo>
                  <a:lnTo>
                    <a:pt x="746" y="1340"/>
                  </a:lnTo>
                  <a:close/>
                  <a:moveTo>
                    <a:pt x="691" y="2128"/>
                  </a:moveTo>
                  <a:lnTo>
                    <a:pt x="674" y="2131"/>
                  </a:lnTo>
                  <a:lnTo>
                    <a:pt x="664" y="2117"/>
                  </a:lnTo>
                  <a:lnTo>
                    <a:pt x="636" y="2127"/>
                  </a:lnTo>
                  <a:lnTo>
                    <a:pt x="629" y="2124"/>
                  </a:lnTo>
                  <a:lnTo>
                    <a:pt x="622" y="2136"/>
                  </a:lnTo>
                  <a:lnTo>
                    <a:pt x="625" y="2147"/>
                  </a:lnTo>
                  <a:lnTo>
                    <a:pt x="598" y="2146"/>
                  </a:lnTo>
                  <a:lnTo>
                    <a:pt x="595" y="2167"/>
                  </a:lnTo>
                  <a:lnTo>
                    <a:pt x="585" y="2173"/>
                  </a:lnTo>
                  <a:lnTo>
                    <a:pt x="593" y="2177"/>
                  </a:lnTo>
                  <a:lnTo>
                    <a:pt x="599" y="2208"/>
                  </a:lnTo>
                  <a:lnTo>
                    <a:pt x="590" y="2211"/>
                  </a:lnTo>
                  <a:lnTo>
                    <a:pt x="593" y="2242"/>
                  </a:lnTo>
                  <a:lnTo>
                    <a:pt x="628" y="2241"/>
                  </a:lnTo>
                  <a:lnTo>
                    <a:pt x="634" y="2248"/>
                  </a:lnTo>
                  <a:lnTo>
                    <a:pt x="628" y="2258"/>
                  </a:lnTo>
                  <a:lnTo>
                    <a:pt x="639" y="2257"/>
                  </a:lnTo>
                  <a:lnTo>
                    <a:pt x="648" y="2244"/>
                  </a:lnTo>
                  <a:lnTo>
                    <a:pt x="664" y="2237"/>
                  </a:lnTo>
                  <a:lnTo>
                    <a:pt x="660" y="2221"/>
                  </a:lnTo>
                  <a:lnTo>
                    <a:pt x="687" y="2219"/>
                  </a:lnTo>
                  <a:lnTo>
                    <a:pt x="687" y="2211"/>
                  </a:lnTo>
                  <a:lnTo>
                    <a:pt x="677" y="2212"/>
                  </a:lnTo>
                  <a:lnTo>
                    <a:pt x="677" y="2203"/>
                  </a:lnTo>
                  <a:lnTo>
                    <a:pt x="665" y="2196"/>
                  </a:lnTo>
                  <a:lnTo>
                    <a:pt x="678" y="2190"/>
                  </a:lnTo>
                  <a:lnTo>
                    <a:pt x="688" y="2195"/>
                  </a:lnTo>
                  <a:lnTo>
                    <a:pt x="684" y="2182"/>
                  </a:lnTo>
                  <a:lnTo>
                    <a:pt x="703" y="2195"/>
                  </a:lnTo>
                  <a:lnTo>
                    <a:pt x="710" y="2186"/>
                  </a:lnTo>
                  <a:lnTo>
                    <a:pt x="714" y="2159"/>
                  </a:lnTo>
                  <a:lnTo>
                    <a:pt x="706" y="2143"/>
                  </a:lnTo>
                  <a:lnTo>
                    <a:pt x="691" y="2128"/>
                  </a:lnTo>
                  <a:close/>
                </a:path>
              </a:pathLst>
            </a:custGeom>
            <a:grpFill/>
            <a:ln w="4763">
              <a:solidFill>
                <a:srgbClr val="3D4B4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4" name="Freeform 13">
              <a:extLst>
                <a:ext uri="{FF2B5EF4-FFF2-40B4-BE49-F238E27FC236}">
                  <a16:creationId xmlns:a16="http://schemas.microsoft.com/office/drawing/2014/main" id="{E7F29C68-52C0-6446-CD97-D200059E7B85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3813" y="1674022"/>
              <a:ext cx="2011658" cy="1792965"/>
            </a:xfrm>
            <a:custGeom>
              <a:avLst/>
              <a:gdLst>
                <a:gd name="T0" fmla="*/ 2237 w 3891"/>
                <a:gd name="T1" fmla="*/ 151 h 3467"/>
                <a:gd name="T2" fmla="*/ 2276 w 3891"/>
                <a:gd name="T3" fmla="*/ 261 h 3467"/>
                <a:gd name="T4" fmla="*/ 2322 w 3891"/>
                <a:gd name="T5" fmla="*/ 357 h 3467"/>
                <a:gd name="T6" fmla="*/ 2443 w 3891"/>
                <a:gd name="T7" fmla="*/ 630 h 3467"/>
                <a:gd name="T8" fmla="*/ 2558 w 3891"/>
                <a:gd name="T9" fmla="*/ 867 h 3467"/>
                <a:gd name="T10" fmla="*/ 2609 w 3891"/>
                <a:gd name="T11" fmla="*/ 1043 h 3467"/>
                <a:gd name="T12" fmla="*/ 2799 w 3891"/>
                <a:gd name="T13" fmla="*/ 1272 h 3467"/>
                <a:gd name="T14" fmla="*/ 2966 w 3891"/>
                <a:gd name="T15" fmla="*/ 1540 h 3467"/>
                <a:gd name="T16" fmla="*/ 3347 w 3891"/>
                <a:gd name="T17" fmla="*/ 2019 h 3467"/>
                <a:gd name="T18" fmla="*/ 3455 w 3891"/>
                <a:gd name="T19" fmla="*/ 2260 h 3467"/>
                <a:gd name="T20" fmla="*/ 3566 w 3891"/>
                <a:gd name="T21" fmla="*/ 2483 h 3467"/>
                <a:gd name="T22" fmla="*/ 3754 w 3891"/>
                <a:gd name="T23" fmla="*/ 2791 h 3467"/>
                <a:gd name="T24" fmla="*/ 3841 w 3891"/>
                <a:gd name="T25" fmla="*/ 2925 h 3467"/>
                <a:gd name="T26" fmla="*/ 3855 w 3891"/>
                <a:gd name="T27" fmla="*/ 3116 h 3467"/>
                <a:gd name="T28" fmla="*/ 3815 w 3891"/>
                <a:gd name="T29" fmla="*/ 3214 h 3467"/>
                <a:gd name="T30" fmla="*/ 3658 w 3891"/>
                <a:gd name="T31" fmla="*/ 3376 h 3467"/>
                <a:gd name="T32" fmla="*/ 3375 w 3891"/>
                <a:gd name="T33" fmla="*/ 3408 h 3467"/>
                <a:gd name="T34" fmla="*/ 3138 w 3891"/>
                <a:gd name="T35" fmla="*/ 3338 h 3467"/>
                <a:gd name="T36" fmla="*/ 2934 w 3891"/>
                <a:gd name="T37" fmla="*/ 3387 h 3467"/>
                <a:gd name="T38" fmla="*/ 2792 w 3891"/>
                <a:gd name="T39" fmla="*/ 3450 h 3467"/>
                <a:gd name="T40" fmla="*/ 2620 w 3891"/>
                <a:gd name="T41" fmla="*/ 3381 h 3467"/>
                <a:gd name="T42" fmla="*/ 2475 w 3891"/>
                <a:gd name="T43" fmla="*/ 3348 h 3467"/>
                <a:gd name="T44" fmla="*/ 2358 w 3891"/>
                <a:gd name="T45" fmla="*/ 3302 h 3467"/>
                <a:gd name="T46" fmla="*/ 2247 w 3891"/>
                <a:gd name="T47" fmla="*/ 3280 h 3467"/>
                <a:gd name="T48" fmla="*/ 2218 w 3891"/>
                <a:gd name="T49" fmla="*/ 3231 h 3467"/>
                <a:gd name="T50" fmla="*/ 2117 w 3891"/>
                <a:gd name="T51" fmla="*/ 3206 h 3467"/>
                <a:gd name="T52" fmla="*/ 2006 w 3891"/>
                <a:gd name="T53" fmla="*/ 3218 h 3467"/>
                <a:gd name="T54" fmla="*/ 2096 w 3891"/>
                <a:gd name="T55" fmla="*/ 3103 h 3467"/>
                <a:gd name="T56" fmla="*/ 2025 w 3891"/>
                <a:gd name="T57" fmla="*/ 3088 h 3467"/>
                <a:gd name="T58" fmla="*/ 1819 w 3891"/>
                <a:gd name="T59" fmla="*/ 3072 h 3467"/>
                <a:gd name="T60" fmla="*/ 1647 w 3891"/>
                <a:gd name="T61" fmla="*/ 3118 h 3467"/>
                <a:gd name="T62" fmla="*/ 1590 w 3891"/>
                <a:gd name="T63" fmla="*/ 3058 h 3467"/>
                <a:gd name="T64" fmla="*/ 1454 w 3891"/>
                <a:gd name="T65" fmla="*/ 3008 h 3467"/>
                <a:gd name="T66" fmla="*/ 1369 w 3891"/>
                <a:gd name="T67" fmla="*/ 3204 h 3467"/>
                <a:gd name="T68" fmla="*/ 1111 w 3891"/>
                <a:gd name="T69" fmla="*/ 3123 h 3467"/>
                <a:gd name="T70" fmla="*/ 1201 w 3891"/>
                <a:gd name="T71" fmla="*/ 2552 h 3467"/>
                <a:gd name="T72" fmla="*/ 1237 w 3891"/>
                <a:gd name="T73" fmla="*/ 2343 h 3467"/>
                <a:gd name="T74" fmla="*/ 943 w 3891"/>
                <a:gd name="T75" fmla="*/ 2222 h 3467"/>
                <a:gd name="T76" fmla="*/ 793 w 3891"/>
                <a:gd name="T77" fmla="*/ 2010 h 3467"/>
                <a:gd name="T78" fmla="*/ 780 w 3891"/>
                <a:gd name="T79" fmla="*/ 1934 h 3467"/>
                <a:gd name="T80" fmla="*/ 806 w 3891"/>
                <a:gd name="T81" fmla="*/ 1742 h 3467"/>
                <a:gd name="T82" fmla="*/ 839 w 3891"/>
                <a:gd name="T83" fmla="*/ 1507 h 3467"/>
                <a:gd name="T84" fmla="*/ 641 w 3891"/>
                <a:gd name="T85" fmla="*/ 1353 h 3467"/>
                <a:gd name="T86" fmla="*/ 509 w 3891"/>
                <a:gd name="T87" fmla="*/ 1177 h 3467"/>
                <a:gd name="T88" fmla="*/ 349 w 3891"/>
                <a:gd name="T89" fmla="*/ 1112 h 3467"/>
                <a:gd name="T90" fmla="*/ 281 w 3891"/>
                <a:gd name="T91" fmla="*/ 1086 h 3467"/>
                <a:gd name="T92" fmla="*/ 192 w 3891"/>
                <a:gd name="T93" fmla="*/ 970 h 3467"/>
                <a:gd name="T94" fmla="*/ 0 w 3891"/>
                <a:gd name="T95" fmla="*/ 722 h 3467"/>
                <a:gd name="T96" fmla="*/ 314 w 3891"/>
                <a:gd name="T97" fmla="*/ 625 h 3467"/>
                <a:gd name="T98" fmla="*/ 529 w 3891"/>
                <a:gd name="T99" fmla="*/ 607 h 3467"/>
                <a:gd name="T100" fmla="*/ 843 w 3891"/>
                <a:gd name="T101" fmla="*/ 602 h 3467"/>
                <a:gd name="T102" fmla="*/ 1146 w 3891"/>
                <a:gd name="T103" fmla="*/ 615 h 3467"/>
                <a:gd name="T104" fmla="*/ 1342 w 3891"/>
                <a:gd name="T105" fmla="*/ 644 h 3467"/>
                <a:gd name="T106" fmla="*/ 1781 w 3891"/>
                <a:gd name="T107" fmla="*/ 614 h 3467"/>
                <a:gd name="T108" fmla="*/ 2077 w 3891"/>
                <a:gd name="T109" fmla="*/ 301 h 3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3891" h="3467">
                  <a:moveTo>
                    <a:pt x="2158" y="0"/>
                  </a:moveTo>
                  <a:lnTo>
                    <a:pt x="2184" y="50"/>
                  </a:lnTo>
                  <a:lnTo>
                    <a:pt x="2222" y="101"/>
                  </a:lnTo>
                  <a:lnTo>
                    <a:pt x="2233" y="98"/>
                  </a:lnTo>
                  <a:lnTo>
                    <a:pt x="2247" y="128"/>
                  </a:lnTo>
                  <a:lnTo>
                    <a:pt x="2247" y="141"/>
                  </a:lnTo>
                  <a:lnTo>
                    <a:pt x="2237" y="151"/>
                  </a:lnTo>
                  <a:lnTo>
                    <a:pt x="2250" y="166"/>
                  </a:lnTo>
                  <a:lnTo>
                    <a:pt x="2248" y="176"/>
                  </a:lnTo>
                  <a:lnTo>
                    <a:pt x="2269" y="193"/>
                  </a:lnTo>
                  <a:lnTo>
                    <a:pt x="2258" y="217"/>
                  </a:lnTo>
                  <a:lnTo>
                    <a:pt x="2264" y="232"/>
                  </a:lnTo>
                  <a:lnTo>
                    <a:pt x="2279" y="235"/>
                  </a:lnTo>
                  <a:lnTo>
                    <a:pt x="2276" y="261"/>
                  </a:lnTo>
                  <a:lnTo>
                    <a:pt x="2294" y="275"/>
                  </a:lnTo>
                  <a:lnTo>
                    <a:pt x="2290" y="290"/>
                  </a:lnTo>
                  <a:lnTo>
                    <a:pt x="2303" y="297"/>
                  </a:lnTo>
                  <a:lnTo>
                    <a:pt x="2343" y="349"/>
                  </a:lnTo>
                  <a:lnTo>
                    <a:pt x="2335" y="359"/>
                  </a:lnTo>
                  <a:lnTo>
                    <a:pt x="2332" y="354"/>
                  </a:lnTo>
                  <a:lnTo>
                    <a:pt x="2322" y="357"/>
                  </a:lnTo>
                  <a:lnTo>
                    <a:pt x="2322" y="389"/>
                  </a:lnTo>
                  <a:lnTo>
                    <a:pt x="2390" y="493"/>
                  </a:lnTo>
                  <a:lnTo>
                    <a:pt x="2421" y="526"/>
                  </a:lnTo>
                  <a:lnTo>
                    <a:pt x="2410" y="533"/>
                  </a:lnTo>
                  <a:lnTo>
                    <a:pt x="2414" y="563"/>
                  </a:lnTo>
                  <a:lnTo>
                    <a:pt x="2443" y="604"/>
                  </a:lnTo>
                  <a:lnTo>
                    <a:pt x="2443" y="630"/>
                  </a:lnTo>
                  <a:lnTo>
                    <a:pt x="2483" y="666"/>
                  </a:lnTo>
                  <a:lnTo>
                    <a:pt x="2479" y="696"/>
                  </a:lnTo>
                  <a:lnTo>
                    <a:pt x="2498" y="729"/>
                  </a:lnTo>
                  <a:lnTo>
                    <a:pt x="2499" y="767"/>
                  </a:lnTo>
                  <a:lnTo>
                    <a:pt x="2561" y="856"/>
                  </a:lnTo>
                  <a:lnTo>
                    <a:pt x="2571" y="860"/>
                  </a:lnTo>
                  <a:lnTo>
                    <a:pt x="2558" y="867"/>
                  </a:lnTo>
                  <a:lnTo>
                    <a:pt x="2557" y="880"/>
                  </a:lnTo>
                  <a:lnTo>
                    <a:pt x="2593" y="929"/>
                  </a:lnTo>
                  <a:lnTo>
                    <a:pt x="2575" y="947"/>
                  </a:lnTo>
                  <a:lnTo>
                    <a:pt x="2586" y="981"/>
                  </a:lnTo>
                  <a:lnTo>
                    <a:pt x="2583" y="997"/>
                  </a:lnTo>
                  <a:lnTo>
                    <a:pt x="2593" y="1020"/>
                  </a:lnTo>
                  <a:lnTo>
                    <a:pt x="2609" y="1043"/>
                  </a:lnTo>
                  <a:lnTo>
                    <a:pt x="2622" y="1049"/>
                  </a:lnTo>
                  <a:lnTo>
                    <a:pt x="2639" y="1086"/>
                  </a:lnTo>
                  <a:lnTo>
                    <a:pt x="2665" y="1118"/>
                  </a:lnTo>
                  <a:lnTo>
                    <a:pt x="2694" y="1138"/>
                  </a:lnTo>
                  <a:lnTo>
                    <a:pt x="2705" y="1193"/>
                  </a:lnTo>
                  <a:lnTo>
                    <a:pt x="2779" y="1271"/>
                  </a:lnTo>
                  <a:lnTo>
                    <a:pt x="2799" y="1272"/>
                  </a:lnTo>
                  <a:lnTo>
                    <a:pt x="2789" y="1307"/>
                  </a:lnTo>
                  <a:lnTo>
                    <a:pt x="2857" y="1416"/>
                  </a:lnTo>
                  <a:lnTo>
                    <a:pt x="2887" y="1438"/>
                  </a:lnTo>
                  <a:lnTo>
                    <a:pt x="2885" y="1458"/>
                  </a:lnTo>
                  <a:lnTo>
                    <a:pt x="2944" y="1517"/>
                  </a:lnTo>
                  <a:lnTo>
                    <a:pt x="2959" y="1525"/>
                  </a:lnTo>
                  <a:lnTo>
                    <a:pt x="2966" y="1540"/>
                  </a:lnTo>
                  <a:lnTo>
                    <a:pt x="2957" y="1569"/>
                  </a:lnTo>
                  <a:lnTo>
                    <a:pt x="2992" y="1617"/>
                  </a:lnTo>
                  <a:lnTo>
                    <a:pt x="3037" y="1660"/>
                  </a:lnTo>
                  <a:lnTo>
                    <a:pt x="3041" y="1686"/>
                  </a:lnTo>
                  <a:lnTo>
                    <a:pt x="3211" y="1866"/>
                  </a:lnTo>
                  <a:lnTo>
                    <a:pt x="3279" y="1957"/>
                  </a:lnTo>
                  <a:lnTo>
                    <a:pt x="3347" y="2019"/>
                  </a:lnTo>
                  <a:lnTo>
                    <a:pt x="3341" y="2064"/>
                  </a:lnTo>
                  <a:lnTo>
                    <a:pt x="3331" y="2066"/>
                  </a:lnTo>
                  <a:lnTo>
                    <a:pt x="3321" y="2085"/>
                  </a:lnTo>
                  <a:lnTo>
                    <a:pt x="3323" y="2102"/>
                  </a:lnTo>
                  <a:lnTo>
                    <a:pt x="3367" y="2160"/>
                  </a:lnTo>
                  <a:lnTo>
                    <a:pt x="3447" y="2226"/>
                  </a:lnTo>
                  <a:lnTo>
                    <a:pt x="3455" y="2260"/>
                  </a:lnTo>
                  <a:lnTo>
                    <a:pt x="3437" y="2294"/>
                  </a:lnTo>
                  <a:lnTo>
                    <a:pt x="3460" y="2335"/>
                  </a:lnTo>
                  <a:lnTo>
                    <a:pt x="3455" y="2347"/>
                  </a:lnTo>
                  <a:lnTo>
                    <a:pt x="3479" y="2384"/>
                  </a:lnTo>
                  <a:lnTo>
                    <a:pt x="3472" y="2388"/>
                  </a:lnTo>
                  <a:lnTo>
                    <a:pt x="3504" y="2412"/>
                  </a:lnTo>
                  <a:lnTo>
                    <a:pt x="3566" y="2483"/>
                  </a:lnTo>
                  <a:lnTo>
                    <a:pt x="3586" y="2574"/>
                  </a:lnTo>
                  <a:lnTo>
                    <a:pt x="3672" y="2641"/>
                  </a:lnTo>
                  <a:lnTo>
                    <a:pt x="3674" y="2682"/>
                  </a:lnTo>
                  <a:lnTo>
                    <a:pt x="3690" y="2702"/>
                  </a:lnTo>
                  <a:lnTo>
                    <a:pt x="3702" y="2764"/>
                  </a:lnTo>
                  <a:lnTo>
                    <a:pt x="3736" y="2794"/>
                  </a:lnTo>
                  <a:lnTo>
                    <a:pt x="3754" y="2791"/>
                  </a:lnTo>
                  <a:lnTo>
                    <a:pt x="3763" y="2837"/>
                  </a:lnTo>
                  <a:lnTo>
                    <a:pt x="3775" y="2833"/>
                  </a:lnTo>
                  <a:lnTo>
                    <a:pt x="3792" y="2839"/>
                  </a:lnTo>
                  <a:lnTo>
                    <a:pt x="3792" y="2850"/>
                  </a:lnTo>
                  <a:lnTo>
                    <a:pt x="3808" y="2858"/>
                  </a:lnTo>
                  <a:lnTo>
                    <a:pt x="3802" y="2891"/>
                  </a:lnTo>
                  <a:lnTo>
                    <a:pt x="3841" y="2925"/>
                  </a:lnTo>
                  <a:lnTo>
                    <a:pt x="3841" y="2944"/>
                  </a:lnTo>
                  <a:lnTo>
                    <a:pt x="3852" y="2951"/>
                  </a:lnTo>
                  <a:lnTo>
                    <a:pt x="3826" y="2971"/>
                  </a:lnTo>
                  <a:lnTo>
                    <a:pt x="3839" y="3003"/>
                  </a:lnTo>
                  <a:lnTo>
                    <a:pt x="3824" y="3046"/>
                  </a:lnTo>
                  <a:lnTo>
                    <a:pt x="3834" y="3094"/>
                  </a:lnTo>
                  <a:lnTo>
                    <a:pt x="3855" y="3116"/>
                  </a:lnTo>
                  <a:lnTo>
                    <a:pt x="3873" y="3159"/>
                  </a:lnTo>
                  <a:lnTo>
                    <a:pt x="3883" y="3165"/>
                  </a:lnTo>
                  <a:lnTo>
                    <a:pt x="3877" y="3185"/>
                  </a:lnTo>
                  <a:lnTo>
                    <a:pt x="3891" y="3201"/>
                  </a:lnTo>
                  <a:lnTo>
                    <a:pt x="3891" y="3201"/>
                  </a:lnTo>
                  <a:lnTo>
                    <a:pt x="3815" y="3214"/>
                  </a:lnTo>
                  <a:lnTo>
                    <a:pt x="3815" y="3214"/>
                  </a:lnTo>
                  <a:lnTo>
                    <a:pt x="3782" y="3253"/>
                  </a:lnTo>
                  <a:lnTo>
                    <a:pt x="3737" y="3270"/>
                  </a:lnTo>
                  <a:lnTo>
                    <a:pt x="3687" y="3314"/>
                  </a:lnTo>
                  <a:lnTo>
                    <a:pt x="3687" y="3314"/>
                  </a:lnTo>
                  <a:lnTo>
                    <a:pt x="3658" y="3353"/>
                  </a:lnTo>
                  <a:lnTo>
                    <a:pt x="3658" y="3376"/>
                  </a:lnTo>
                  <a:lnTo>
                    <a:pt x="3658" y="3376"/>
                  </a:lnTo>
                  <a:lnTo>
                    <a:pt x="3687" y="3427"/>
                  </a:lnTo>
                  <a:lnTo>
                    <a:pt x="3568" y="3430"/>
                  </a:lnTo>
                  <a:lnTo>
                    <a:pt x="3568" y="3430"/>
                  </a:lnTo>
                  <a:lnTo>
                    <a:pt x="3521" y="3388"/>
                  </a:lnTo>
                  <a:lnTo>
                    <a:pt x="3468" y="3371"/>
                  </a:lnTo>
                  <a:lnTo>
                    <a:pt x="3421" y="3363"/>
                  </a:lnTo>
                  <a:lnTo>
                    <a:pt x="3375" y="3408"/>
                  </a:lnTo>
                  <a:lnTo>
                    <a:pt x="3357" y="3405"/>
                  </a:lnTo>
                  <a:lnTo>
                    <a:pt x="3302" y="3374"/>
                  </a:lnTo>
                  <a:lnTo>
                    <a:pt x="3241" y="3361"/>
                  </a:lnTo>
                  <a:lnTo>
                    <a:pt x="3221" y="3361"/>
                  </a:lnTo>
                  <a:lnTo>
                    <a:pt x="3181" y="3374"/>
                  </a:lnTo>
                  <a:lnTo>
                    <a:pt x="3169" y="3351"/>
                  </a:lnTo>
                  <a:lnTo>
                    <a:pt x="3138" y="3338"/>
                  </a:lnTo>
                  <a:lnTo>
                    <a:pt x="3138" y="3338"/>
                  </a:lnTo>
                  <a:lnTo>
                    <a:pt x="3122" y="3349"/>
                  </a:lnTo>
                  <a:lnTo>
                    <a:pt x="3086" y="3415"/>
                  </a:lnTo>
                  <a:lnTo>
                    <a:pt x="3086" y="3415"/>
                  </a:lnTo>
                  <a:lnTo>
                    <a:pt x="3068" y="3438"/>
                  </a:lnTo>
                  <a:lnTo>
                    <a:pt x="2996" y="3438"/>
                  </a:lnTo>
                  <a:lnTo>
                    <a:pt x="2934" y="3387"/>
                  </a:lnTo>
                  <a:lnTo>
                    <a:pt x="2884" y="3359"/>
                  </a:lnTo>
                  <a:lnTo>
                    <a:pt x="2848" y="3362"/>
                  </a:lnTo>
                  <a:lnTo>
                    <a:pt x="2836" y="3404"/>
                  </a:lnTo>
                  <a:lnTo>
                    <a:pt x="2838" y="3447"/>
                  </a:lnTo>
                  <a:lnTo>
                    <a:pt x="2832" y="3461"/>
                  </a:lnTo>
                  <a:lnTo>
                    <a:pt x="2818" y="3467"/>
                  </a:lnTo>
                  <a:lnTo>
                    <a:pt x="2792" y="3450"/>
                  </a:lnTo>
                  <a:lnTo>
                    <a:pt x="2763" y="3443"/>
                  </a:lnTo>
                  <a:lnTo>
                    <a:pt x="2728" y="3447"/>
                  </a:lnTo>
                  <a:lnTo>
                    <a:pt x="2673" y="3410"/>
                  </a:lnTo>
                  <a:lnTo>
                    <a:pt x="2652" y="3405"/>
                  </a:lnTo>
                  <a:lnTo>
                    <a:pt x="2652" y="3405"/>
                  </a:lnTo>
                  <a:lnTo>
                    <a:pt x="2620" y="3381"/>
                  </a:lnTo>
                  <a:lnTo>
                    <a:pt x="2620" y="3381"/>
                  </a:lnTo>
                  <a:lnTo>
                    <a:pt x="2609" y="3366"/>
                  </a:lnTo>
                  <a:lnTo>
                    <a:pt x="2609" y="3366"/>
                  </a:lnTo>
                  <a:lnTo>
                    <a:pt x="2571" y="3372"/>
                  </a:lnTo>
                  <a:lnTo>
                    <a:pt x="2571" y="3372"/>
                  </a:lnTo>
                  <a:lnTo>
                    <a:pt x="2547" y="3371"/>
                  </a:lnTo>
                  <a:lnTo>
                    <a:pt x="2475" y="3348"/>
                  </a:lnTo>
                  <a:lnTo>
                    <a:pt x="2475" y="3348"/>
                  </a:lnTo>
                  <a:lnTo>
                    <a:pt x="2446" y="3335"/>
                  </a:lnTo>
                  <a:lnTo>
                    <a:pt x="2411" y="3296"/>
                  </a:lnTo>
                  <a:lnTo>
                    <a:pt x="2381" y="3286"/>
                  </a:lnTo>
                  <a:lnTo>
                    <a:pt x="2375" y="3294"/>
                  </a:lnTo>
                  <a:lnTo>
                    <a:pt x="2375" y="3294"/>
                  </a:lnTo>
                  <a:lnTo>
                    <a:pt x="2358" y="3302"/>
                  </a:lnTo>
                  <a:lnTo>
                    <a:pt x="2358" y="3302"/>
                  </a:lnTo>
                  <a:lnTo>
                    <a:pt x="2299" y="3312"/>
                  </a:lnTo>
                  <a:lnTo>
                    <a:pt x="2284" y="3307"/>
                  </a:lnTo>
                  <a:lnTo>
                    <a:pt x="2279" y="3317"/>
                  </a:lnTo>
                  <a:lnTo>
                    <a:pt x="2264" y="3320"/>
                  </a:lnTo>
                  <a:lnTo>
                    <a:pt x="2250" y="3294"/>
                  </a:lnTo>
                  <a:lnTo>
                    <a:pt x="2250" y="3294"/>
                  </a:lnTo>
                  <a:lnTo>
                    <a:pt x="2247" y="3280"/>
                  </a:lnTo>
                  <a:lnTo>
                    <a:pt x="2247" y="3280"/>
                  </a:lnTo>
                  <a:lnTo>
                    <a:pt x="2225" y="3271"/>
                  </a:lnTo>
                  <a:lnTo>
                    <a:pt x="2225" y="3271"/>
                  </a:lnTo>
                  <a:lnTo>
                    <a:pt x="2218" y="3265"/>
                  </a:lnTo>
                  <a:lnTo>
                    <a:pt x="2218" y="3265"/>
                  </a:lnTo>
                  <a:lnTo>
                    <a:pt x="2218" y="3231"/>
                  </a:lnTo>
                  <a:lnTo>
                    <a:pt x="2218" y="3231"/>
                  </a:lnTo>
                  <a:lnTo>
                    <a:pt x="2220" y="3218"/>
                  </a:lnTo>
                  <a:lnTo>
                    <a:pt x="2220" y="3218"/>
                  </a:lnTo>
                  <a:lnTo>
                    <a:pt x="2202" y="3204"/>
                  </a:lnTo>
                  <a:lnTo>
                    <a:pt x="2176" y="3209"/>
                  </a:lnTo>
                  <a:lnTo>
                    <a:pt x="2133" y="3206"/>
                  </a:lnTo>
                  <a:lnTo>
                    <a:pt x="2133" y="3206"/>
                  </a:lnTo>
                  <a:lnTo>
                    <a:pt x="2117" y="3206"/>
                  </a:lnTo>
                  <a:lnTo>
                    <a:pt x="2096" y="3229"/>
                  </a:lnTo>
                  <a:lnTo>
                    <a:pt x="2096" y="3229"/>
                  </a:lnTo>
                  <a:lnTo>
                    <a:pt x="2070" y="3232"/>
                  </a:lnTo>
                  <a:lnTo>
                    <a:pt x="2060" y="3241"/>
                  </a:lnTo>
                  <a:lnTo>
                    <a:pt x="2060" y="3241"/>
                  </a:lnTo>
                  <a:lnTo>
                    <a:pt x="2048" y="3250"/>
                  </a:lnTo>
                  <a:lnTo>
                    <a:pt x="2006" y="3218"/>
                  </a:lnTo>
                  <a:lnTo>
                    <a:pt x="2006" y="3218"/>
                  </a:lnTo>
                  <a:lnTo>
                    <a:pt x="1995" y="3188"/>
                  </a:lnTo>
                  <a:lnTo>
                    <a:pt x="2022" y="3165"/>
                  </a:lnTo>
                  <a:lnTo>
                    <a:pt x="2022" y="3165"/>
                  </a:lnTo>
                  <a:lnTo>
                    <a:pt x="2052" y="3152"/>
                  </a:lnTo>
                  <a:lnTo>
                    <a:pt x="2052" y="3152"/>
                  </a:lnTo>
                  <a:lnTo>
                    <a:pt x="2096" y="3103"/>
                  </a:lnTo>
                  <a:lnTo>
                    <a:pt x="2097" y="3078"/>
                  </a:lnTo>
                  <a:lnTo>
                    <a:pt x="2087" y="3068"/>
                  </a:lnTo>
                  <a:lnTo>
                    <a:pt x="2070" y="3068"/>
                  </a:lnTo>
                  <a:lnTo>
                    <a:pt x="2045" y="3082"/>
                  </a:lnTo>
                  <a:lnTo>
                    <a:pt x="2045" y="3082"/>
                  </a:lnTo>
                  <a:lnTo>
                    <a:pt x="2025" y="3088"/>
                  </a:lnTo>
                  <a:lnTo>
                    <a:pt x="2025" y="3088"/>
                  </a:lnTo>
                  <a:lnTo>
                    <a:pt x="1995" y="3084"/>
                  </a:lnTo>
                  <a:lnTo>
                    <a:pt x="1969" y="3052"/>
                  </a:lnTo>
                  <a:lnTo>
                    <a:pt x="1930" y="3045"/>
                  </a:lnTo>
                  <a:lnTo>
                    <a:pt x="1894" y="3018"/>
                  </a:lnTo>
                  <a:lnTo>
                    <a:pt x="1851" y="3028"/>
                  </a:lnTo>
                  <a:lnTo>
                    <a:pt x="1830" y="3045"/>
                  </a:lnTo>
                  <a:lnTo>
                    <a:pt x="1819" y="3072"/>
                  </a:lnTo>
                  <a:lnTo>
                    <a:pt x="1806" y="3074"/>
                  </a:lnTo>
                  <a:lnTo>
                    <a:pt x="1753" y="3057"/>
                  </a:lnTo>
                  <a:lnTo>
                    <a:pt x="1724" y="3088"/>
                  </a:lnTo>
                  <a:lnTo>
                    <a:pt x="1686" y="3111"/>
                  </a:lnTo>
                  <a:lnTo>
                    <a:pt x="1686" y="3111"/>
                  </a:lnTo>
                  <a:lnTo>
                    <a:pt x="1647" y="3118"/>
                  </a:lnTo>
                  <a:lnTo>
                    <a:pt x="1647" y="3118"/>
                  </a:lnTo>
                  <a:lnTo>
                    <a:pt x="1611" y="3133"/>
                  </a:lnTo>
                  <a:lnTo>
                    <a:pt x="1611" y="3133"/>
                  </a:lnTo>
                  <a:lnTo>
                    <a:pt x="1596" y="3127"/>
                  </a:lnTo>
                  <a:lnTo>
                    <a:pt x="1596" y="3127"/>
                  </a:lnTo>
                  <a:lnTo>
                    <a:pt x="1590" y="3118"/>
                  </a:lnTo>
                  <a:lnTo>
                    <a:pt x="1590" y="3058"/>
                  </a:lnTo>
                  <a:lnTo>
                    <a:pt x="1590" y="3058"/>
                  </a:lnTo>
                  <a:lnTo>
                    <a:pt x="1558" y="2997"/>
                  </a:lnTo>
                  <a:lnTo>
                    <a:pt x="1558" y="2997"/>
                  </a:lnTo>
                  <a:lnTo>
                    <a:pt x="1522" y="2989"/>
                  </a:lnTo>
                  <a:lnTo>
                    <a:pt x="1522" y="2989"/>
                  </a:lnTo>
                  <a:lnTo>
                    <a:pt x="1482" y="2990"/>
                  </a:lnTo>
                  <a:lnTo>
                    <a:pt x="1454" y="3008"/>
                  </a:lnTo>
                  <a:lnTo>
                    <a:pt x="1454" y="3008"/>
                  </a:lnTo>
                  <a:lnTo>
                    <a:pt x="1412" y="3038"/>
                  </a:lnTo>
                  <a:lnTo>
                    <a:pt x="1404" y="3055"/>
                  </a:lnTo>
                  <a:lnTo>
                    <a:pt x="1408" y="3104"/>
                  </a:lnTo>
                  <a:lnTo>
                    <a:pt x="1421" y="3140"/>
                  </a:lnTo>
                  <a:lnTo>
                    <a:pt x="1414" y="3172"/>
                  </a:lnTo>
                  <a:lnTo>
                    <a:pt x="1378" y="3186"/>
                  </a:lnTo>
                  <a:lnTo>
                    <a:pt x="1369" y="3204"/>
                  </a:lnTo>
                  <a:lnTo>
                    <a:pt x="1358" y="3209"/>
                  </a:lnTo>
                  <a:lnTo>
                    <a:pt x="1316" y="3189"/>
                  </a:lnTo>
                  <a:lnTo>
                    <a:pt x="1261" y="3191"/>
                  </a:lnTo>
                  <a:lnTo>
                    <a:pt x="1235" y="3225"/>
                  </a:lnTo>
                  <a:lnTo>
                    <a:pt x="1195" y="3241"/>
                  </a:lnTo>
                  <a:lnTo>
                    <a:pt x="1123" y="3185"/>
                  </a:lnTo>
                  <a:lnTo>
                    <a:pt x="1111" y="3123"/>
                  </a:lnTo>
                  <a:lnTo>
                    <a:pt x="1111" y="3123"/>
                  </a:lnTo>
                  <a:lnTo>
                    <a:pt x="1123" y="2989"/>
                  </a:lnTo>
                  <a:lnTo>
                    <a:pt x="1111" y="2927"/>
                  </a:lnTo>
                  <a:lnTo>
                    <a:pt x="1140" y="2905"/>
                  </a:lnTo>
                  <a:lnTo>
                    <a:pt x="1134" y="2770"/>
                  </a:lnTo>
                  <a:lnTo>
                    <a:pt x="1195" y="2624"/>
                  </a:lnTo>
                  <a:lnTo>
                    <a:pt x="1201" y="2552"/>
                  </a:lnTo>
                  <a:lnTo>
                    <a:pt x="1166" y="2539"/>
                  </a:lnTo>
                  <a:lnTo>
                    <a:pt x="1152" y="2496"/>
                  </a:lnTo>
                  <a:lnTo>
                    <a:pt x="1202" y="2440"/>
                  </a:lnTo>
                  <a:lnTo>
                    <a:pt x="1208" y="2424"/>
                  </a:lnTo>
                  <a:lnTo>
                    <a:pt x="1245" y="2411"/>
                  </a:lnTo>
                  <a:lnTo>
                    <a:pt x="1260" y="2372"/>
                  </a:lnTo>
                  <a:lnTo>
                    <a:pt x="1237" y="2343"/>
                  </a:lnTo>
                  <a:lnTo>
                    <a:pt x="1229" y="2320"/>
                  </a:lnTo>
                  <a:lnTo>
                    <a:pt x="1189" y="2323"/>
                  </a:lnTo>
                  <a:lnTo>
                    <a:pt x="1175" y="2309"/>
                  </a:lnTo>
                  <a:lnTo>
                    <a:pt x="1133" y="2297"/>
                  </a:lnTo>
                  <a:lnTo>
                    <a:pt x="1068" y="2294"/>
                  </a:lnTo>
                  <a:lnTo>
                    <a:pt x="992" y="2228"/>
                  </a:lnTo>
                  <a:lnTo>
                    <a:pt x="943" y="2222"/>
                  </a:lnTo>
                  <a:lnTo>
                    <a:pt x="911" y="2196"/>
                  </a:lnTo>
                  <a:lnTo>
                    <a:pt x="869" y="2177"/>
                  </a:lnTo>
                  <a:lnTo>
                    <a:pt x="804" y="2203"/>
                  </a:lnTo>
                  <a:lnTo>
                    <a:pt x="781" y="2188"/>
                  </a:lnTo>
                  <a:lnTo>
                    <a:pt x="757" y="2151"/>
                  </a:lnTo>
                  <a:lnTo>
                    <a:pt x="787" y="2090"/>
                  </a:lnTo>
                  <a:lnTo>
                    <a:pt x="793" y="2010"/>
                  </a:lnTo>
                  <a:lnTo>
                    <a:pt x="765" y="2020"/>
                  </a:lnTo>
                  <a:lnTo>
                    <a:pt x="752" y="2017"/>
                  </a:lnTo>
                  <a:lnTo>
                    <a:pt x="739" y="2029"/>
                  </a:lnTo>
                  <a:lnTo>
                    <a:pt x="728" y="2026"/>
                  </a:lnTo>
                  <a:lnTo>
                    <a:pt x="731" y="1990"/>
                  </a:lnTo>
                  <a:lnTo>
                    <a:pt x="770" y="1957"/>
                  </a:lnTo>
                  <a:lnTo>
                    <a:pt x="780" y="1934"/>
                  </a:lnTo>
                  <a:lnTo>
                    <a:pt x="755" y="1872"/>
                  </a:lnTo>
                  <a:lnTo>
                    <a:pt x="755" y="1855"/>
                  </a:lnTo>
                  <a:lnTo>
                    <a:pt x="770" y="1836"/>
                  </a:lnTo>
                  <a:lnTo>
                    <a:pt x="767" y="1804"/>
                  </a:lnTo>
                  <a:lnTo>
                    <a:pt x="755" y="1784"/>
                  </a:lnTo>
                  <a:lnTo>
                    <a:pt x="765" y="1757"/>
                  </a:lnTo>
                  <a:lnTo>
                    <a:pt x="806" y="1742"/>
                  </a:lnTo>
                  <a:lnTo>
                    <a:pt x="839" y="1705"/>
                  </a:lnTo>
                  <a:lnTo>
                    <a:pt x="886" y="1695"/>
                  </a:lnTo>
                  <a:lnTo>
                    <a:pt x="898" y="1686"/>
                  </a:lnTo>
                  <a:lnTo>
                    <a:pt x="917" y="1615"/>
                  </a:lnTo>
                  <a:lnTo>
                    <a:pt x="901" y="1542"/>
                  </a:lnTo>
                  <a:lnTo>
                    <a:pt x="875" y="1513"/>
                  </a:lnTo>
                  <a:lnTo>
                    <a:pt x="839" y="1507"/>
                  </a:lnTo>
                  <a:lnTo>
                    <a:pt x="800" y="1489"/>
                  </a:lnTo>
                  <a:lnTo>
                    <a:pt x="799" y="1440"/>
                  </a:lnTo>
                  <a:lnTo>
                    <a:pt x="783" y="1428"/>
                  </a:lnTo>
                  <a:lnTo>
                    <a:pt x="725" y="1435"/>
                  </a:lnTo>
                  <a:lnTo>
                    <a:pt x="669" y="1408"/>
                  </a:lnTo>
                  <a:lnTo>
                    <a:pt x="647" y="1379"/>
                  </a:lnTo>
                  <a:lnTo>
                    <a:pt x="641" y="1353"/>
                  </a:lnTo>
                  <a:lnTo>
                    <a:pt x="634" y="1218"/>
                  </a:lnTo>
                  <a:lnTo>
                    <a:pt x="608" y="1183"/>
                  </a:lnTo>
                  <a:lnTo>
                    <a:pt x="595" y="1180"/>
                  </a:lnTo>
                  <a:lnTo>
                    <a:pt x="574" y="1202"/>
                  </a:lnTo>
                  <a:lnTo>
                    <a:pt x="561" y="1184"/>
                  </a:lnTo>
                  <a:lnTo>
                    <a:pt x="535" y="1173"/>
                  </a:lnTo>
                  <a:lnTo>
                    <a:pt x="509" y="1177"/>
                  </a:lnTo>
                  <a:lnTo>
                    <a:pt x="466" y="1192"/>
                  </a:lnTo>
                  <a:lnTo>
                    <a:pt x="444" y="1216"/>
                  </a:lnTo>
                  <a:lnTo>
                    <a:pt x="435" y="1212"/>
                  </a:lnTo>
                  <a:lnTo>
                    <a:pt x="401" y="1173"/>
                  </a:lnTo>
                  <a:lnTo>
                    <a:pt x="376" y="1169"/>
                  </a:lnTo>
                  <a:lnTo>
                    <a:pt x="355" y="1147"/>
                  </a:lnTo>
                  <a:lnTo>
                    <a:pt x="349" y="1112"/>
                  </a:lnTo>
                  <a:lnTo>
                    <a:pt x="359" y="1092"/>
                  </a:lnTo>
                  <a:lnTo>
                    <a:pt x="363" y="1052"/>
                  </a:lnTo>
                  <a:lnTo>
                    <a:pt x="384" y="1035"/>
                  </a:lnTo>
                  <a:lnTo>
                    <a:pt x="347" y="1019"/>
                  </a:lnTo>
                  <a:lnTo>
                    <a:pt x="337" y="1020"/>
                  </a:lnTo>
                  <a:lnTo>
                    <a:pt x="311" y="1043"/>
                  </a:lnTo>
                  <a:lnTo>
                    <a:pt x="281" y="1086"/>
                  </a:lnTo>
                  <a:lnTo>
                    <a:pt x="238" y="1089"/>
                  </a:lnTo>
                  <a:lnTo>
                    <a:pt x="209" y="1075"/>
                  </a:lnTo>
                  <a:lnTo>
                    <a:pt x="199" y="1058"/>
                  </a:lnTo>
                  <a:lnTo>
                    <a:pt x="202" y="1017"/>
                  </a:lnTo>
                  <a:lnTo>
                    <a:pt x="183" y="1023"/>
                  </a:lnTo>
                  <a:lnTo>
                    <a:pt x="180" y="1003"/>
                  </a:lnTo>
                  <a:lnTo>
                    <a:pt x="192" y="970"/>
                  </a:lnTo>
                  <a:lnTo>
                    <a:pt x="163" y="947"/>
                  </a:lnTo>
                  <a:lnTo>
                    <a:pt x="147" y="852"/>
                  </a:lnTo>
                  <a:lnTo>
                    <a:pt x="62" y="852"/>
                  </a:lnTo>
                  <a:lnTo>
                    <a:pt x="62" y="818"/>
                  </a:lnTo>
                  <a:lnTo>
                    <a:pt x="85" y="801"/>
                  </a:lnTo>
                  <a:lnTo>
                    <a:pt x="0" y="722"/>
                  </a:lnTo>
                  <a:lnTo>
                    <a:pt x="0" y="722"/>
                  </a:lnTo>
                  <a:lnTo>
                    <a:pt x="17" y="700"/>
                  </a:lnTo>
                  <a:lnTo>
                    <a:pt x="72" y="664"/>
                  </a:lnTo>
                  <a:lnTo>
                    <a:pt x="92" y="660"/>
                  </a:lnTo>
                  <a:lnTo>
                    <a:pt x="133" y="670"/>
                  </a:lnTo>
                  <a:lnTo>
                    <a:pt x="199" y="647"/>
                  </a:lnTo>
                  <a:lnTo>
                    <a:pt x="254" y="615"/>
                  </a:lnTo>
                  <a:lnTo>
                    <a:pt x="314" y="625"/>
                  </a:lnTo>
                  <a:lnTo>
                    <a:pt x="343" y="647"/>
                  </a:lnTo>
                  <a:lnTo>
                    <a:pt x="371" y="638"/>
                  </a:lnTo>
                  <a:lnTo>
                    <a:pt x="401" y="644"/>
                  </a:lnTo>
                  <a:lnTo>
                    <a:pt x="421" y="627"/>
                  </a:lnTo>
                  <a:lnTo>
                    <a:pt x="458" y="627"/>
                  </a:lnTo>
                  <a:lnTo>
                    <a:pt x="493" y="609"/>
                  </a:lnTo>
                  <a:lnTo>
                    <a:pt x="529" y="607"/>
                  </a:lnTo>
                  <a:lnTo>
                    <a:pt x="565" y="622"/>
                  </a:lnTo>
                  <a:lnTo>
                    <a:pt x="587" y="641"/>
                  </a:lnTo>
                  <a:lnTo>
                    <a:pt x="616" y="638"/>
                  </a:lnTo>
                  <a:lnTo>
                    <a:pt x="656" y="653"/>
                  </a:lnTo>
                  <a:lnTo>
                    <a:pt x="695" y="679"/>
                  </a:lnTo>
                  <a:lnTo>
                    <a:pt x="791" y="621"/>
                  </a:lnTo>
                  <a:lnTo>
                    <a:pt x="843" y="602"/>
                  </a:lnTo>
                  <a:lnTo>
                    <a:pt x="869" y="608"/>
                  </a:lnTo>
                  <a:lnTo>
                    <a:pt x="891" y="628"/>
                  </a:lnTo>
                  <a:lnTo>
                    <a:pt x="917" y="630"/>
                  </a:lnTo>
                  <a:lnTo>
                    <a:pt x="959" y="621"/>
                  </a:lnTo>
                  <a:lnTo>
                    <a:pt x="1006" y="634"/>
                  </a:lnTo>
                  <a:lnTo>
                    <a:pt x="1041" y="609"/>
                  </a:lnTo>
                  <a:lnTo>
                    <a:pt x="1146" y="615"/>
                  </a:lnTo>
                  <a:lnTo>
                    <a:pt x="1191" y="589"/>
                  </a:lnTo>
                  <a:lnTo>
                    <a:pt x="1202" y="596"/>
                  </a:lnTo>
                  <a:lnTo>
                    <a:pt x="1215" y="628"/>
                  </a:lnTo>
                  <a:lnTo>
                    <a:pt x="1257" y="673"/>
                  </a:lnTo>
                  <a:lnTo>
                    <a:pt x="1296" y="656"/>
                  </a:lnTo>
                  <a:lnTo>
                    <a:pt x="1327" y="653"/>
                  </a:lnTo>
                  <a:lnTo>
                    <a:pt x="1342" y="644"/>
                  </a:lnTo>
                  <a:lnTo>
                    <a:pt x="1365" y="612"/>
                  </a:lnTo>
                  <a:lnTo>
                    <a:pt x="1479" y="645"/>
                  </a:lnTo>
                  <a:lnTo>
                    <a:pt x="1510" y="637"/>
                  </a:lnTo>
                  <a:lnTo>
                    <a:pt x="1627" y="663"/>
                  </a:lnTo>
                  <a:lnTo>
                    <a:pt x="1679" y="656"/>
                  </a:lnTo>
                  <a:lnTo>
                    <a:pt x="1734" y="611"/>
                  </a:lnTo>
                  <a:lnTo>
                    <a:pt x="1781" y="614"/>
                  </a:lnTo>
                  <a:lnTo>
                    <a:pt x="1793" y="607"/>
                  </a:lnTo>
                  <a:lnTo>
                    <a:pt x="1846" y="553"/>
                  </a:lnTo>
                  <a:lnTo>
                    <a:pt x="1915" y="509"/>
                  </a:lnTo>
                  <a:lnTo>
                    <a:pt x="1939" y="471"/>
                  </a:lnTo>
                  <a:lnTo>
                    <a:pt x="1970" y="451"/>
                  </a:lnTo>
                  <a:lnTo>
                    <a:pt x="2038" y="385"/>
                  </a:lnTo>
                  <a:lnTo>
                    <a:pt x="2077" y="301"/>
                  </a:lnTo>
                  <a:lnTo>
                    <a:pt x="2073" y="275"/>
                  </a:lnTo>
                  <a:lnTo>
                    <a:pt x="2091" y="219"/>
                  </a:lnTo>
                  <a:lnTo>
                    <a:pt x="2083" y="56"/>
                  </a:lnTo>
                  <a:lnTo>
                    <a:pt x="2093" y="42"/>
                  </a:lnTo>
                  <a:lnTo>
                    <a:pt x="2158" y="0"/>
                  </a:lnTo>
                  <a:close/>
                </a:path>
              </a:pathLst>
            </a:custGeom>
            <a:grpFill/>
            <a:ln w="4763">
              <a:solidFill>
                <a:srgbClr val="3D4B4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5" name="Freeform 14">
              <a:extLst>
                <a:ext uri="{FF2B5EF4-FFF2-40B4-BE49-F238E27FC236}">
                  <a16:creationId xmlns:a16="http://schemas.microsoft.com/office/drawing/2014/main" id="{F170E540-E9FB-8F9C-8DB9-CFBC8063DE04}"/>
                </a:ext>
              </a:extLst>
            </p:cNvPr>
            <p:cNvSpPr>
              <a:spLocks/>
            </p:cNvSpPr>
            <p:nvPr/>
          </p:nvSpPr>
          <p:spPr bwMode="auto">
            <a:xfrm>
              <a:off x="3554262" y="3218826"/>
              <a:ext cx="1220644" cy="1354030"/>
            </a:xfrm>
            <a:custGeom>
              <a:avLst/>
              <a:gdLst>
                <a:gd name="T0" fmla="*/ 596 w 2362"/>
                <a:gd name="T1" fmla="*/ 2280 h 2617"/>
                <a:gd name="T2" fmla="*/ 418 w 2362"/>
                <a:gd name="T3" fmla="*/ 2072 h 2617"/>
                <a:gd name="T4" fmla="*/ 485 w 2362"/>
                <a:gd name="T5" fmla="*/ 1787 h 2617"/>
                <a:gd name="T6" fmla="*/ 383 w 2362"/>
                <a:gd name="T7" fmla="*/ 1641 h 2617"/>
                <a:gd name="T8" fmla="*/ 340 w 2362"/>
                <a:gd name="T9" fmla="*/ 1648 h 2617"/>
                <a:gd name="T10" fmla="*/ 277 w 2362"/>
                <a:gd name="T11" fmla="*/ 1700 h 2617"/>
                <a:gd name="T12" fmla="*/ 151 w 2362"/>
                <a:gd name="T13" fmla="*/ 1602 h 2617"/>
                <a:gd name="T14" fmla="*/ 171 w 2362"/>
                <a:gd name="T15" fmla="*/ 1428 h 2617"/>
                <a:gd name="T16" fmla="*/ 98 w 2362"/>
                <a:gd name="T17" fmla="*/ 1226 h 2617"/>
                <a:gd name="T18" fmla="*/ 176 w 2362"/>
                <a:gd name="T19" fmla="*/ 912 h 2617"/>
                <a:gd name="T20" fmla="*/ 98 w 2362"/>
                <a:gd name="T21" fmla="*/ 859 h 2617"/>
                <a:gd name="T22" fmla="*/ 49 w 2362"/>
                <a:gd name="T23" fmla="*/ 716 h 2617"/>
                <a:gd name="T24" fmla="*/ 117 w 2362"/>
                <a:gd name="T25" fmla="*/ 684 h 2617"/>
                <a:gd name="T26" fmla="*/ 217 w 2362"/>
                <a:gd name="T27" fmla="*/ 576 h 2617"/>
                <a:gd name="T28" fmla="*/ 364 w 2362"/>
                <a:gd name="T29" fmla="*/ 429 h 2617"/>
                <a:gd name="T30" fmla="*/ 625 w 2362"/>
                <a:gd name="T31" fmla="*/ 370 h 2617"/>
                <a:gd name="T32" fmla="*/ 833 w 2362"/>
                <a:gd name="T33" fmla="*/ 196 h 2617"/>
                <a:gd name="T34" fmla="*/ 1088 w 2362"/>
                <a:gd name="T35" fmla="*/ 197 h 2617"/>
                <a:gd name="T36" fmla="*/ 1164 w 2362"/>
                <a:gd name="T37" fmla="*/ 19 h 2617"/>
                <a:gd name="T38" fmla="*/ 1300 w 2362"/>
                <a:gd name="T39" fmla="*/ 69 h 2617"/>
                <a:gd name="T40" fmla="*/ 1357 w 2362"/>
                <a:gd name="T41" fmla="*/ 129 h 2617"/>
                <a:gd name="T42" fmla="*/ 1540 w 2362"/>
                <a:gd name="T43" fmla="*/ 56 h 2617"/>
                <a:gd name="T44" fmla="*/ 1735 w 2362"/>
                <a:gd name="T45" fmla="*/ 99 h 2617"/>
                <a:gd name="T46" fmla="*/ 1762 w 2362"/>
                <a:gd name="T47" fmla="*/ 163 h 2617"/>
                <a:gd name="T48" fmla="*/ 1758 w 2362"/>
                <a:gd name="T49" fmla="*/ 261 h 2617"/>
                <a:gd name="T50" fmla="*/ 1843 w 2362"/>
                <a:gd name="T51" fmla="*/ 217 h 2617"/>
                <a:gd name="T52" fmla="*/ 1928 w 2362"/>
                <a:gd name="T53" fmla="*/ 242 h 2617"/>
                <a:gd name="T54" fmla="*/ 1960 w 2362"/>
                <a:gd name="T55" fmla="*/ 305 h 2617"/>
                <a:gd name="T56" fmla="*/ 2068 w 2362"/>
                <a:gd name="T57" fmla="*/ 313 h 2617"/>
                <a:gd name="T58" fmla="*/ 2185 w 2362"/>
                <a:gd name="T59" fmla="*/ 359 h 2617"/>
                <a:gd name="T60" fmla="*/ 2330 w 2362"/>
                <a:gd name="T61" fmla="*/ 392 h 2617"/>
                <a:gd name="T62" fmla="*/ 2297 w 2362"/>
                <a:gd name="T63" fmla="*/ 445 h 2617"/>
                <a:gd name="T64" fmla="*/ 2232 w 2362"/>
                <a:gd name="T65" fmla="*/ 503 h 2617"/>
                <a:gd name="T66" fmla="*/ 2100 w 2362"/>
                <a:gd name="T67" fmla="*/ 617 h 2617"/>
                <a:gd name="T68" fmla="*/ 1973 w 2362"/>
                <a:gd name="T69" fmla="*/ 778 h 2617"/>
                <a:gd name="T70" fmla="*/ 1958 w 2362"/>
                <a:gd name="T71" fmla="*/ 935 h 2617"/>
                <a:gd name="T72" fmla="*/ 1886 w 2362"/>
                <a:gd name="T73" fmla="*/ 950 h 2617"/>
                <a:gd name="T74" fmla="*/ 1768 w 2362"/>
                <a:gd name="T75" fmla="*/ 919 h 2617"/>
                <a:gd name="T76" fmla="*/ 1638 w 2362"/>
                <a:gd name="T77" fmla="*/ 854 h 2617"/>
                <a:gd name="T78" fmla="*/ 1598 w 2362"/>
                <a:gd name="T79" fmla="*/ 942 h 2617"/>
                <a:gd name="T80" fmla="*/ 1457 w 2362"/>
                <a:gd name="T81" fmla="*/ 903 h 2617"/>
                <a:gd name="T82" fmla="*/ 1386 w 2362"/>
                <a:gd name="T83" fmla="*/ 962 h 2617"/>
                <a:gd name="T84" fmla="*/ 1355 w 2362"/>
                <a:gd name="T85" fmla="*/ 1137 h 2617"/>
                <a:gd name="T86" fmla="*/ 1232 w 2362"/>
                <a:gd name="T87" fmla="*/ 1134 h 2617"/>
                <a:gd name="T88" fmla="*/ 1092 w 2362"/>
                <a:gd name="T89" fmla="*/ 1190 h 2617"/>
                <a:gd name="T90" fmla="*/ 1023 w 2362"/>
                <a:gd name="T91" fmla="*/ 1280 h 2617"/>
                <a:gd name="T92" fmla="*/ 948 w 2362"/>
                <a:gd name="T93" fmla="*/ 1366 h 2617"/>
                <a:gd name="T94" fmla="*/ 901 w 2362"/>
                <a:gd name="T95" fmla="*/ 1428 h 2617"/>
                <a:gd name="T96" fmla="*/ 1033 w 2362"/>
                <a:gd name="T97" fmla="*/ 1522 h 2617"/>
                <a:gd name="T98" fmla="*/ 1026 w 2362"/>
                <a:gd name="T99" fmla="*/ 1594 h 2617"/>
                <a:gd name="T100" fmla="*/ 1022 w 2362"/>
                <a:gd name="T101" fmla="*/ 1775 h 2617"/>
                <a:gd name="T102" fmla="*/ 965 w 2362"/>
                <a:gd name="T103" fmla="*/ 1963 h 2617"/>
                <a:gd name="T104" fmla="*/ 1058 w 2362"/>
                <a:gd name="T105" fmla="*/ 2026 h 2617"/>
                <a:gd name="T106" fmla="*/ 1120 w 2362"/>
                <a:gd name="T107" fmla="*/ 2087 h 2617"/>
                <a:gd name="T108" fmla="*/ 1171 w 2362"/>
                <a:gd name="T109" fmla="*/ 2114 h 2617"/>
                <a:gd name="T110" fmla="*/ 1295 w 2362"/>
                <a:gd name="T111" fmla="*/ 2117 h 2617"/>
                <a:gd name="T112" fmla="*/ 1318 w 2362"/>
                <a:gd name="T113" fmla="*/ 2221 h 2617"/>
                <a:gd name="T114" fmla="*/ 1210 w 2362"/>
                <a:gd name="T115" fmla="*/ 2314 h 2617"/>
                <a:gd name="T116" fmla="*/ 1120 w 2362"/>
                <a:gd name="T117" fmla="*/ 2535 h 2617"/>
                <a:gd name="T118" fmla="*/ 948 w 2362"/>
                <a:gd name="T119" fmla="*/ 2558 h 2617"/>
                <a:gd name="T120" fmla="*/ 852 w 2362"/>
                <a:gd name="T121" fmla="*/ 2617 h 2617"/>
                <a:gd name="T122" fmla="*/ 751 w 2362"/>
                <a:gd name="T123" fmla="*/ 2577 h 2617"/>
                <a:gd name="T124" fmla="*/ 664 w 2362"/>
                <a:gd name="T125" fmla="*/ 2522 h 2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362" h="2617">
                  <a:moveTo>
                    <a:pt x="664" y="2522"/>
                  </a:moveTo>
                  <a:lnTo>
                    <a:pt x="647" y="2471"/>
                  </a:lnTo>
                  <a:lnTo>
                    <a:pt x="620" y="2415"/>
                  </a:lnTo>
                  <a:lnTo>
                    <a:pt x="581" y="2381"/>
                  </a:lnTo>
                  <a:lnTo>
                    <a:pt x="575" y="2330"/>
                  </a:lnTo>
                  <a:lnTo>
                    <a:pt x="575" y="2330"/>
                  </a:lnTo>
                  <a:lnTo>
                    <a:pt x="596" y="2280"/>
                  </a:lnTo>
                  <a:lnTo>
                    <a:pt x="591" y="2223"/>
                  </a:lnTo>
                  <a:lnTo>
                    <a:pt x="558" y="2167"/>
                  </a:lnTo>
                  <a:lnTo>
                    <a:pt x="558" y="2167"/>
                  </a:lnTo>
                  <a:lnTo>
                    <a:pt x="507" y="2173"/>
                  </a:lnTo>
                  <a:lnTo>
                    <a:pt x="488" y="2157"/>
                  </a:lnTo>
                  <a:lnTo>
                    <a:pt x="436" y="2138"/>
                  </a:lnTo>
                  <a:lnTo>
                    <a:pt x="418" y="2072"/>
                  </a:lnTo>
                  <a:lnTo>
                    <a:pt x="439" y="1960"/>
                  </a:lnTo>
                  <a:lnTo>
                    <a:pt x="439" y="1960"/>
                  </a:lnTo>
                  <a:lnTo>
                    <a:pt x="457" y="1859"/>
                  </a:lnTo>
                  <a:lnTo>
                    <a:pt x="457" y="1859"/>
                  </a:lnTo>
                  <a:lnTo>
                    <a:pt x="485" y="1831"/>
                  </a:lnTo>
                  <a:lnTo>
                    <a:pt x="507" y="1826"/>
                  </a:lnTo>
                  <a:lnTo>
                    <a:pt x="485" y="1787"/>
                  </a:lnTo>
                  <a:lnTo>
                    <a:pt x="471" y="1782"/>
                  </a:lnTo>
                  <a:lnTo>
                    <a:pt x="477" y="1754"/>
                  </a:lnTo>
                  <a:lnTo>
                    <a:pt x="445" y="1746"/>
                  </a:lnTo>
                  <a:lnTo>
                    <a:pt x="434" y="1732"/>
                  </a:lnTo>
                  <a:lnTo>
                    <a:pt x="429" y="1686"/>
                  </a:lnTo>
                  <a:lnTo>
                    <a:pt x="429" y="1686"/>
                  </a:lnTo>
                  <a:lnTo>
                    <a:pt x="383" y="1641"/>
                  </a:lnTo>
                  <a:lnTo>
                    <a:pt x="383" y="1641"/>
                  </a:lnTo>
                  <a:lnTo>
                    <a:pt x="333" y="1689"/>
                  </a:lnTo>
                  <a:lnTo>
                    <a:pt x="333" y="1684"/>
                  </a:lnTo>
                  <a:lnTo>
                    <a:pt x="333" y="1684"/>
                  </a:lnTo>
                  <a:lnTo>
                    <a:pt x="334" y="1673"/>
                  </a:lnTo>
                  <a:lnTo>
                    <a:pt x="334" y="1673"/>
                  </a:lnTo>
                  <a:lnTo>
                    <a:pt x="340" y="1648"/>
                  </a:lnTo>
                  <a:lnTo>
                    <a:pt x="314" y="1646"/>
                  </a:lnTo>
                  <a:lnTo>
                    <a:pt x="314" y="1646"/>
                  </a:lnTo>
                  <a:lnTo>
                    <a:pt x="304" y="1657"/>
                  </a:lnTo>
                  <a:lnTo>
                    <a:pt x="304" y="1657"/>
                  </a:lnTo>
                  <a:lnTo>
                    <a:pt x="287" y="1697"/>
                  </a:lnTo>
                  <a:lnTo>
                    <a:pt x="277" y="1700"/>
                  </a:lnTo>
                  <a:lnTo>
                    <a:pt x="277" y="1700"/>
                  </a:lnTo>
                  <a:lnTo>
                    <a:pt x="272" y="1696"/>
                  </a:lnTo>
                  <a:lnTo>
                    <a:pt x="272" y="1696"/>
                  </a:lnTo>
                  <a:lnTo>
                    <a:pt x="249" y="1601"/>
                  </a:lnTo>
                  <a:lnTo>
                    <a:pt x="179" y="1610"/>
                  </a:lnTo>
                  <a:lnTo>
                    <a:pt x="171" y="1599"/>
                  </a:lnTo>
                  <a:lnTo>
                    <a:pt x="158" y="1597"/>
                  </a:lnTo>
                  <a:lnTo>
                    <a:pt x="151" y="1602"/>
                  </a:lnTo>
                  <a:lnTo>
                    <a:pt x="151" y="1602"/>
                  </a:lnTo>
                  <a:lnTo>
                    <a:pt x="141" y="1617"/>
                  </a:lnTo>
                  <a:lnTo>
                    <a:pt x="141" y="1617"/>
                  </a:lnTo>
                  <a:lnTo>
                    <a:pt x="174" y="1507"/>
                  </a:lnTo>
                  <a:lnTo>
                    <a:pt x="155" y="1486"/>
                  </a:lnTo>
                  <a:lnTo>
                    <a:pt x="170" y="1454"/>
                  </a:lnTo>
                  <a:lnTo>
                    <a:pt x="171" y="1428"/>
                  </a:lnTo>
                  <a:lnTo>
                    <a:pt x="111" y="1424"/>
                  </a:lnTo>
                  <a:lnTo>
                    <a:pt x="104" y="1399"/>
                  </a:lnTo>
                  <a:lnTo>
                    <a:pt x="104" y="1399"/>
                  </a:lnTo>
                  <a:lnTo>
                    <a:pt x="104" y="1349"/>
                  </a:lnTo>
                  <a:lnTo>
                    <a:pt x="53" y="1287"/>
                  </a:lnTo>
                  <a:lnTo>
                    <a:pt x="92" y="1277"/>
                  </a:lnTo>
                  <a:lnTo>
                    <a:pt x="98" y="1226"/>
                  </a:lnTo>
                  <a:lnTo>
                    <a:pt x="98" y="1226"/>
                  </a:lnTo>
                  <a:lnTo>
                    <a:pt x="70" y="1186"/>
                  </a:lnTo>
                  <a:lnTo>
                    <a:pt x="160" y="1046"/>
                  </a:lnTo>
                  <a:lnTo>
                    <a:pt x="226" y="1052"/>
                  </a:lnTo>
                  <a:lnTo>
                    <a:pt x="255" y="1019"/>
                  </a:lnTo>
                  <a:lnTo>
                    <a:pt x="232" y="951"/>
                  </a:lnTo>
                  <a:lnTo>
                    <a:pt x="176" y="912"/>
                  </a:lnTo>
                  <a:lnTo>
                    <a:pt x="125" y="912"/>
                  </a:lnTo>
                  <a:lnTo>
                    <a:pt x="125" y="912"/>
                  </a:lnTo>
                  <a:lnTo>
                    <a:pt x="105" y="903"/>
                  </a:lnTo>
                  <a:lnTo>
                    <a:pt x="108" y="867"/>
                  </a:lnTo>
                  <a:lnTo>
                    <a:pt x="108" y="867"/>
                  </a:lnTo>
                  <a:lnTo>
                    <a:pt x="106" y="860"/>
                  </a:lnTo>
                  <a:lnTo>
                    <a:pt x="98" y="859"/>
                  </a:lnTo>
                  <a:lnTo>
                    <a:pt x="98" y="859"/>
                  </a:lnTo>
                  <a:lnTo>
                    <a:pt x="70" y="846"/>
                  </a:lnTo>
                  <a:lnTo>
                    <a:pt x="70" y="846"/>
                  </a:lnTo>
                  <a:lnTo>
                    <a:pt x="66" y="798"/>
                  </a:lnTo>
                  <a:lnTo>
                    <a:pt x="16" y="764"/>
                  </a:lnTo>
                  <a:lnTo>
                    <a:pt x="0" y="720"/>
                  </a:lnTo>
                  <a:lnTo>
                    <a:pt x="49" y="716"/>
                  </a:lnTo>
                  <a:lnTo>
                    <a:pt x="49" y="716"/>
                  </a:lnTo>
                  <a:lnTo>
                    <a:pt x="76" y="699"/>
                  </a:lnTo>
                  <a:lnTo>
                    <a:pt x="76" y="699"/>
                  </a:lnTo>
                  <a:lnTo>
                    <a:pt x="105" y="693"/>
                  </a:lnTo>
                  <a:lnTo>
                    <a:pt x="105" y="693"/>
                  </a:lnTo>
                  <a:lnTo>
                    <a:pt x="117" y="684"/>
                  </a:lnTo>
                  <a:lnTo>
                    <a:pt x="117" y="684"/>
                  </a:lnTo>
                  <a:lnTo>
                    <a:pt x="148" y="663"/>
                  </a:lnTo>
                  <a:lnTo>
                    <a:pt x="187" y="666"/>
                  </a:lnTo>
                  <a:lnTo>
                    <a:pt x="203" y="641"/>
                  </a:lnTo>
                  <a:lnTo>
                    <a:pt x="219" y="634"/>
                  </a:lnTo>
                  <a:lnTo>
                    <a:pt x="223" y="596"/>
                  </a:lnTo>
                  <a:lnTo>
                    <a:pt x="217" y="576"/>
                  </a:lnTo>
                  <a:lnTo>
                    <a:pt x="217" y="576"/>
                  </a:lnTo>
                  <a:lnTo>
                    <a:pt x="253" y="547"/>
                  </a:lnTo>
                  <a:lnTo>
                    <a:pt x="253" y="547"/>
                  </a:lnTo>
                  <a:lnTo>
                    <a:pt x="308" y="523"/>
                  </a:lnTo>
                  <a:lnTo>
                    <a:pt x="305" y="514"/>
                  </a:lnTo>
                  <a:lnTo>
                    <a:pt x="323" y="494"/>
                  </a:lnTo>
                  <a:lnTo>
                    <a:pt x="323" y="475"/>
                  </a:lnTo>
                  <a:lnTo>
                    <a:pt x="364" y="429"/>
                  </a:lnTo>
                  <a:lnTo>
                    <a:pt x="379" y="451"/>
                  </a:lnTo>
                  <a:lnTo>
                    <a:pt x="406" y="449"/>
                  </a:lnTo>
                  <a:lnTo>
                    <a:pt x="400" y="487"/>
                  </a:lnTo>
                  <a:lnTo>
                    <a:pt x="429" y="429"/>
                  </a:lnTo>
                  <a:lnTo>
                    <a:pt x="507" y="444"/>
                  </a:lnTo>
                  <a:lnTo>
                    <a:pt x="581" y="376"/>
                  </a:lnTo>
                  <a:lnTo>
                    <a:pt x="625" y="370"/>
                  </a:lnTo>
                  <a:lnTo>
                    <a:pt x="637" y="230"/>
                  </a:lnTo>
                  <a:lnTo>
                    <a:pt x="664" y="230"/>
                  </a:lnTo>
                  <a:lnTo>
                    <a:pt x="693" y="264"/>
                  </a:lnTo>
                  <a:lnTo>
                    <a:pt x="726" y="264"/>
                  </a:lnTo>
                  <a:lnTo>
                    <a:pt x="774" y="144"/>
                  </a:lnTo>
                  <a:lnTo>
                    <a:pt x="821" y="134"/>
                  </a:lnTo>
                  <a:lnTo>
                    <a:pt x="833" y="196"/>
                  </a:lnTo>
                  <a:lnTo>
                    <a:pt x="905" y="252"/>
                  </a:lnTo>
                  <a:lnTo>
                    <a:pt x="945" y="236"/>
                  </a:lnTo>
                  <a:lnTo>
                    <a:pt x="971" y="202"/>
                  </a:lnTo>
                  <a:lnTo>
                    <a:pt x="1026" y="200"/>
                  </a:lnTo>
                  <a:lnTo>
                    <a:pt x="1061" y="220"/>
                  </a:lnTo>
                  <a:lnTo>
                    <a:pt x="1079" y="215"/>
                  </a:lnTo>
                  <a:lnTo>
                    <a:pt x="1088" y="197"/>
                  </a:lnTo>
                  <a:lnTo>
                    <a:pt x="1124" y="183"/>
                  </a:lnTo>
                  <a:lnTo>
                    <a:pt x="1131" y="151"/>
                  </a:lnTo>
                  <a:lnTo>
                    <a:pt x="1118" y="115"/>
                  </a:lnTo>
                  <a:lnTo>
                    <a:pt x="1114" y="66"/>
                  </a:lnTo>
                  <a:lnTo>
                    <a:pt x="1122" y="49"/>
                  </a:lnTo>
                  <a:lnTo>
                    <a:pt x="1164" y="19"/>
                  </a:lnTo>
                  <a:lnTo>
                    <a:pt x="1164" y="19"/>
                  </a:lnTo>
                  <a:lnTo>
                    <a:pt x="1192" y="1"/>
                  </a:lnTo>
                  <a:lnTo>
                    <a:pt x="1232" y="0"/>
                  </a:lnTo>
                  <a:lnTo>
                    <a:pt x="1232" y="0"/>
                  </a:lnTo>
                  <a:lnTo>
                    <a:pt x="1268" y="8"/>
                  </a:lnTo>
                  <a:lnTo>
                    <a:pt x="1268" y="8"/>
                  </a:lnTo>
                  <a:lnTo>
                    <a:pt x="1300" y="69"/>
                  </a:lnTo>
                  <a:lnTo>
                    <a:pt x="1300" y="69"/>
                  </a:lnTo>
                  <a:lnTo>
                    <a:pt x="1300" y="129"/>
                  </a:lnTo>
                  <a:lnTo>
                    <a:pt x="1306" y="138"/>
                  </a:lnTo>
                  <a:lnTo>
                    <a:pt x="1306" y="138"/>
                  </a:lnTo>
                  <a:lnTo>
                    <a:pt x="1321" y="144"/>
                  </a:lnTo>
                  <a:lnTo>
                    <a:pt x="1321" y="144"/>
                  </a:lnTo>
                  <a:lnTo>
                    <a:pt x="1357" y="129"/>
                  </a:lnTo>
                  <a:lnTo>
                    <a:pt x="1357" y="129"/>
                  </a:lnTo>
                  <a:lnTo>
                    <a:pt x="1396" y="122"/>
                  </a:lnTo>
                  <a:lnTo>
                    <a:pt x="1396" y="122"/>
                  </a:lnTo>
                  <a:lnTo>
                    <a:pt x="1434" y="99"/>
                  </a:lnTo>
                  <a:lnTo>
                    <a:pt x="1463" y="68"/>
                  </a:lnTo>
                  <a:lnTo>
                    <a:pt x="1516" y="85"/>
                  </a:lnTo>
                  <a:lnTo>
                    <a:pt x="1529" y="83"/>
                  </a:lnTo>
                  <a:lnTo>
                    <a:pt x="1540" y="56"/>
                  </a:lnTo>
                  <a:lnTo>
                    <a:pt x="1561" y="39"/>
                  </a:lnTo>
                  <a:lnTo>
                    <a:pt x="1604" y="29"/>
                  </a:lnTo>
                  <a:lnTo>
                    <a:pt x="1640" y="56"/>
                  </a:lnTo>
                  <a:lnTo>
                    <a:pt x="1679" y="63"/>
                  </a:lnTo>
                  <a:lnTo>
                    <a:pt x="1705" y="95"/>
                  </a:lnTo>
                  <a:lnTo>
                    <a:pt x="1735" y="99"/>
                  </a:lnTo>
                  <a:lnTo>
                    <a:pt x="1735" y="99"/>
                  </a:lnTo>
                  <a:lnTo>
                    <a:pt x="1755" y="93"/>
                  </a:lnTo>
                  <a:lnTo>
                    <a:pt x="1755" y="93"/>
                  </a:lnTo>
                  <a:lnTo>
                    <a:pt x="1780" y="79"/>
                  </a:lnTo>
                  <a:lnTo>
                    <a:pt x="1797" y="79"/>
                  </a:lnTo>
                  <a:lnTo>
                    <a:pt x="1807" y="89"/>
                  </a:lnTo>
                  <a:lnTo>
                    <a:pt x="1806" y="114"/>
                  </a:lnTo>
                  <a:lnTo>
                    <a:pt x="1762" y="163"/>
                  </a:lnTo>
                  <a:lnTo>
                    <a:pt x="1762" y="163"/>
                  </a:lnTo>
                  <a:lnTo>
                    <a:pt x="1732" y="176"/>
                  </a:lnTo>
                  <a:lnTo>
                    <a:pt x="1732" y="176"/>
                  </a:lnTo>
                  <a:lnTo>
                    <a:pt x="1705" y="199"/>
                  </a:lnTo>
                  <a:lnTo>
                    <a:pt x="1716" y="229"/>
                  </a:lnTo>
                  <a:lnTo>
                    <a:pt x="1716" y="229"/>
                  </a:lnTo>
                  <a:lnTo>
                    <a:pt x="1758" y="261"/>
                  </a:lnTo>
                  <a:lnTo>
                    <a:pt x="1770" y="252"/>
                  </a:lnTo>
                  <a:lnTo>
                    <a:pt x="1770" y="252"/>
                  </a:lnTo>
                  <a:lnTo>
                    <a:pt x="1780" y="243"/>
                  </a:lnTo>
                  <a:lnTo>
                    <a:pt x="1806" y="240"/>
                  </a:lnTo>
                  <a:lnTo>
                    <a:pt x="1806" y="240"/>
                  </a:lnTo>
                  <a:lnTo>
                    <a:pt x="1827" y="217"/>
                  </a:lnTo>
                  <a:lnTo>
                    <a:pt x="1843" y="217"/>
                  </a:lnTo>
                  <a:lnTo>
                    <a:pt x="1843" y="217"/>
                  </a:lnTo>
                  <a:lnTo>
                    <a:pt x="1886" y="220"/>
                  </a:lnTo>
                  <a:lnTo>
                    <a:pt x="1912" y="215"/>
                  </a:lnTo>
                  <a:lnTo>
                    <a:pt x="1930" y="229"/>
                  </a:lnTo>
                  <a:lnTo>
                    <a:pt x="1930" y="229"/>
                  </a:lnTo>
                  <a:lnTo>
                    <a:pt x="1928" y="242"/>
                  </a:lnTo>
                  <a:lnTo>
                    <a:pt x="1928" y="242"/>
                  </a:lnTo>
                  <a:lnTo>
                    <a:pt x="1928" y="276"/>
                  </a:lnTo>
                  <a:lnTo>
                    <a:pt x="1928" y="276"/>
                  </a:lnTo>
                  <a:lnTo>
                    <a:pt x="1935" y="282"/>
                  </a:lnTo>
                  <a:lnTo>
                    <a:pt x="1935" y="282"/>
                  </a:lnTo>
                  <a:lnTo>
                    <a:pt x="1957" y="291"/>
                  </a:lnTo>
                  <a:lnTo>
                    <a:pt x="1957" y="291"/>
                  </a:lnTo>
                  <a:lnTo>
                    <a:pt x="1960" y="305"/>
                  </a:lnTo>
                  <a:lnTo>
                    <a:pt x="1960" y="305"/>
                  </a:lnTo>
                  <a:lnTo>
                    <a:pt x="1974" y="331"/>
                  </a:lnTo>
                  <a:lnTo>
                    <a:pt x="1989" y="328"/>
                  </a:lnTo>
                  <a:lnTo>
                    <a:pt x="1994" y="318"/>
                  </a:lnTo>
                  <a:lnTo>
                    <a:pt x="2009" y="323"/>
                  </a:lnTo>
                  <a:lnTo>
                    <a:pt x="2068" y="313"/>
                  </a:lnTo>
                  <a:lnTo>
                    <a:pt x="2068" y="313"/>
                  </a:lnTo>
                  <a:lnTo>
                    <a:pt x="2085" y="305"/>
                  </a:lnTo>
                  <a:lnTo>
                    <a:pt x="2085" y="305"/>
                  </a:lnTo>
                  <a:lnTo>
                    <a:pt x="2091" y="297"/>
                  </a:lnTo>
                  <a:lnTo>
                    <a:pt x="2121" y="307"/>
                  </a:lnTo>
                  <a:lnTo>
                    <a:pt x="2156" y="346"/>
                  </a:lnTo>
                  <a:lnTo>
                    <a:pt x="2185" y="359"/>
                  </a:lnTo>
                  <a:lnTo>
                    <a:pt x="2185" y="359"/>
                  </a:lnTo>
                  <a:lnTo>
                    <a:pt x="2257" y="382"/>
                  </a:lnTo>
                  <a:lnTo>
                    <a:pt x="2281" y="383"/>
                  </a:lnTo>
                  <a:lnTo>
                    <a:pt x="2281" y="383"/>
                  </a:lnTo>
                  <a:lnTo>
                    <a:pt x="2319" y="377"/>
                  </a:lnTo>
                  <a:lnTo>
                    <a:pt x="2319" y="377"/>
                  </a:lnTo>
                  <a:lnTo>
                    <a:pt x="2330" y="392"/>
                  </a:lnTo>
                  <a:lnTo>
                    <a:pt x="2330" y="392"/>
                  </a:lnTo>
                  <a:lnTo>
                    <a:pt x="2362" y="416"/>
                  </a:lnTo>
                  <a:lnTo>
                    <a:pt x="2339" y="439"/>
                  </a:lnTo>
                  <a:lnTo>
                    <a:pt x="2339" y="439"/>
                  </a:lnTo>
                  <a:lnTo>
                    <a:pt x="2322" y="455"/>
                  </a:lnTo>
                  <a:lnTo>
                    <a:pt x="2314" y="451"/>
                  </a:lnTo>
                  <a:lnTo>
                    <a:pt x="2314" y="451"/>
                  </a:lnTo>
                  <a:lnTo>
                    <a:pt x="2297" y="445"/>
                  </a:lnTo>
                  <a:lnTo>
                    <a:pt x="2297" y="445"/>
                  </a:lnTo>
                  <a:lnTo>
                    <a:pt x="2284" y="451"/>
                  </a:lnTo>
                  <a:lnTo>
                    <a:pt x="2284" y="451"/>
                  </a:lnTo>
                  <a:lnTo>
                    <a:pt x="2258" y="490"/>
                  </a:lnTo>
                  <a:lnTo>
                    <a:pt x="2242" y="497"/>
                  </a:lnTo>
                  <a:lnTo>
                    <a:pt x="2242" y="497"/>
                  </a:lnTo>
                  <a:lnTo>
                    <a:pt x="2232" y="503"/>
                  </a:lnTo>
                  <a:lnTo>
                    <a:pt x="2232" y="503"/>
                  </a:lnTo>
                  <a:lnTo>
                    <a:pt x="2173" y="560"/>
                  </a:lnTo>
                  <a:lnTo>
                    <a:pt x="2123" y="576"/>
                  </a:lnTo>
                  <a:lnTo>
                    <a:pt x="2123" y="576"/>
                  </a:lnTo>
                  <a:lnTo>
                    <a:pt x="2108" y="598"/>
                  </a:lnTo>
                  <a:lnTo>
                    <a:pt x="2108" y="598"/>
                  </a:lnTo>
                  <a:lnTo>
                    <a:pt x="2100" y="617"/>
                  </a:lnTo>
                  <a:lnTo>
                    <a:pt x="2045" y="647"/>
                  </a:lnTo>
                  <a:lnTo>
                    <a:pt x="2042" y="663"/>
                  </a:lnTo>
                  <a:lnTo>
                    <a:pt x="2016" y="690"/>
                  </a:lnTo>
                  <a:lnTo>
                    <a:pt x="1987" y="749"/>
                  </a:lnTo>
                  <a:lnTo>
                    <a:pt x="1987" y="749"/>
                  </a:lnTo>
                  <a:lnTo>
                    <a:pt x="1973" y="778"/>
                  </a:lnTo>
                  <a:lnTo>
                    <a:pt x="1973" y="778"/>
                  </a:lnTo>
                  <a:lnTo>
                    <a:pt x="1971" y="801"/>
                  </a:lnTo>
                  <a:lnTo>
                    <a:pt x="1996" y="813"/>
                  </a:lnTo>
                  <a:lnTo>
                    <a:pt x="1996" y="813"/>
                  </a:lnTo>
                  <a:lnTo>
                    <a:pt x="2004" y="827"/>
                  </a:lnTo>
                  <a:lnTo>
                    <a:pt x="2004" y="827"/>
                  </a:lnTo>
                  <a:lnTo>
                    <a:pt x="2009" y="864"/>
                  </a:lnTo>
                  <a:lnTo>
                    <a:pt x="1958" y="935"/>
                  </a:lnTo>
                  <a:lnTo>
                    <a:pt x="1958" y="935"/>
                  </a:lnTo>
                  <a:lnTo>
                    <a:pt x="1932" y="939"/>
                  </a:lnTo>
                  <a:lnTo>
                    <a:pt x="1932" y="939"/>
                  </a:lnTo>
                  <a:lnTo>
                    <a:pt x="1895" y="942"/>
                  </a:lnTo>
                  <a:lnTo>
                    <a:pt x="1895" y="942"/>
                  </a:lnTo>
                  <a:lnTo>
                    <a:pt x="1886" y="950"/>
                  </a:lnTo>
                  <a:lnTo>
                    <a:pt x="1886" y="950"/>
                  </a:lnTo>
                  <a:lnTo>
                    <a:pt x="1870" y="967"/>
                  </a:lnTo>
                  <a:lnTo>
                    <a:pt x="1826" y="967"/>
                  </a:lnTo>
                  <a:lnTo>
                    <a:pt x="1826" y="967"/>
                  </a:lnTo>
                  <a:lnTo>
                    <a:pt x="1797" y="974"/>
                  </a:lnTo>
                  <a:lnTo>
                    <a:pt x="1787" y="970"/>
                  </a:lnTo>
                  <a:lnTo>
                    <a:pt x="1787" y="970"/>
                  </a:lnTo>
                  <a:lnTo>
                    <a:pt x="1768" y="919"/>
                  </a:lnTo>
                  <a:lnTo>
                    <a:pt x="1742" y="882"/>
                  </a:lnTo>
                  <a:lnTo>
                    <a:pt x="1683" y="849"/>
                  </a:lnTo>
                  <a:lnTo>
                    <a:pt x="1663" y="813"/>
                  </a:lnTo>
                  <a:lnTo>
                    <a:pt x="1663" y="813"/>
                  </a:lnTo>
                  <a:lnTo>
                    <a:pt x="1643" y="836"/>
                  </a:lnTo>
                  <a:lnTo>
                    <a:pt x="1638" y="854"/>
                  </a:lnTo>
                  <a:lnTo>
                    <a:pt x="1638" y="854"/>
                  </a:lnTo>
                  <a:lnTo>
                    <a:pt x="1633" y="867"/>
                  </a:lnTo>
                  <a:lnTo>
                    <a:pt x="1612" y="873"/>
                  </a:lnTo>
                  <a:lnTo>
                    <a:pt x="1608" y="921"/>
                  </a:lnTo>
                  <a:lnTo>
                    <a:pt x="1608" y="921"/>
                  </a:lnTo>
                  <a:lnTo>
                    <a:pt x="1604" y="932"/>
                  </a:lnTo>
                  <a:lnTo>
                    <a:pt x="1604" y="932"/>
                  </a:lnTo>
                  <a:lnTo>
                    <a:pt x="1598" y="942"/>
                  </a:lnTo>
                  <a:lnTo>
                    <a:pt x="1504" y="918"/>
                  </a:lnTo>
                  <a:lnTo>
                    <a:pt x="1494" y="911"/>
                  </a:lnTo>
                  <a:lnTo>
                    <a:pt x="1494" y="911"/>
                  </a:lnTo>
                  <a:lnTo>
                    <a:pt x="1487" y="899"/>
                  </a:lnTo>
                  <a:lnTo>
                    <a:pt x="1487" y="899"/>
                  </a:lnTo>
                  <a:lnTo>
                    <a:pt x="1468" y="892"/>
                  </a:lnTo>
                  <a:lnTo>
                    <a:pt x="1457" y="903"/>
                  </a:lnTo>
                  <a:lnTo>
                    <a:pt x="1457" y="903"/>
                  </a:lnTo>
                  <a:lnTo>
                    <a:pt x="1432" y="925"/>
                  </a:lnTo>
                  <a:lnTo>
                    <a:pt x="1432" y="925"/>
                  </a:lnTo>
                  <a:lnTo>
                    <a:pt x="1412" y="960"/>
                  </a:lnTo>
                  <a:lnTo>
                    <a:pt x="1412" y="960"/>
                  </a:lnTo>
                  <a:lnTo>
                    <a:pt x="1386" y="962"/>
                  </a:lnTo>
                  <a:lnTo>
                    <a:pt x="1386" y="962"/>
                  </a:lnTo>
                  <a:lnTo>
                    <a:pt x="1357" y="931"/>
                  </a:lnTo>
                  <a:lnTo>
                    <a:pt x="1349" y="937"/>
                  </a:lnTo>
                  <a:lnTo>
                    <a:pt x="1300" y="1050"/>
                  </a:lnTo>
                  <a:lnTo>
                    <a:pt x="1300" y="1050"/>
                  </a:lnTo>
                  <a:lnTo>
                    <a:pt x="1297" y="1058"/>
                  </a:lnTo>
                  <a:lnTo>
                    <a:pt x="1297" y="1058"/>
                  </a:lnTo>
                  <a:lnTo>
                    <a:pt x="1355" y="1137"/>
                  </a:lnTo>
                  <a:lnTo>
                    <a:pt x="1357" y="1151"/>
                  </a:lnTo>
                  <a:lnTo>
                    <a:pt x="1336" y="1153"/>
                  </a:lnTo>
                  <a:lnTo>
                    <a:pt x="1275" y="1135"/>
                  </a:lnTo>
                  <a:lnTo>
                    <a:pt x="1275" y="1135"/>
                  </a:lnTo>
                  <a:lnTo>
                    <a:pt x="1254" y="1122"/>
                  </a:lnTo>
                  <a:lnTo>
                    <a:pt x="1232" y="1134"/>
                  </a:lnTo>
                  <a:lnTo>
                    <a:pt x="1232" y="1134"/>
                  </a:lnTo>
                  <a:lnTo>
                    <a:pt x="1193" y="1115"/>
                  </a:lnTo>
                  <a:lnTo>
                    <a:pt x="1193" y="1115"/>
                  </a:lnTo>
                  <a:lnTo>
                    <a:pt x="1173" y="1104"/>
                  </a:lnTo>
                  <a:lnTo>
                    <a:pt x="1173" y="1104"/>
                  </a:lnTo>
                  <a:lnTo>
                    <a:pt x="1151" y="1146"/>
                  </a:lnTo>
                  <a:lnTo>
                    <a:pt x="1121" y="1171"/>
                  </a:lnTo>
                  <a:lnTo>
                    <a:pt x="1092" y="1190"/>
                  </a:lnTo>
                  <a:lnTo>
                    <a:pt x="1056" y="1192"/>
                  </a:lnTo>
                  <a:lnTo>
                    <a:pt x="1056" y="1192"/>
                  </a:lnTo>
                  <a:lnTo>
                    <a:pt x="1045" y="1197"/>
                  </a:lnTo>
                  <a:lnTo>
                    <a:pt x="1045" y="1197"/>
                  </a:lnTo>
                  <a:lnTo>
                    <a:pt x="1014" y="1239"/>
                  </a:lnTo>
                  <a:lnTo>
                    <a:pt x="1023" y="1280"/>
                  </a:lnTo>
                  <a:lnTo>
                    <a:pt x="1023" y="1280"/>
                  </a:lnTo>
                  <a:lnTo>
                    <a:pt x="1014" y="1292"/>
                  </a:lnTo>
                  <a:lnTo>
                    <a:pt x="1014" y="1292"/>
                  </a:lnTo>
                  <a:lnTo>
                    <a:pt x="975" y="1326"/>
                  </a:lnTo>
                  <a:lnTo>
                    <a:pt x="975" y="1326"/>
                  </a:lnTo>
                  <a:lnTo>
                    <a:pt x="965" y="1340"/>
                  </a:lnTo>
                  <a:lnTo>
                    <a:pt x="965" y="1340"/>
                  </a:lnTo>
                  <a:lnTo>
                    <a:pt x="948" y="1366"/>
                  </a:lnTo>
                  <a:lnTo>
                    <a:pt x="934" y="1367"/>
                  </a:lnTo>
                  <a:lnTo>
                    <a:pt x="934" y="1367"/>
                  </a:lnTo>
                  <a:lnTo>
                    <a:pt x="905" y="1373"/>
                  </a:lnTo>
                  <a:lnTo>
                    <a:pt x="905" y="1373"/>
                  </a:lnTo>
                  <a:lnTo>
                    <a:pt x="890" y="1392"/>
                  </a:lnTo>
                  <a:lnTo>
                    <a:pt x="888" y="1408"/>
                  </a:lnTo>
                  <a:lnTo>
                    <a:pt x="901" y="1428"/>
                  </a:lnTo>
                  <a:lnTo>
                    <a:pt x="997" y="1448"/>
                  </a:lnTo>
                  <a:lnTo>
                    <a:pt x="1019" y="1470"/>
                  </a:lnTo>
                  <a:lnTo>
                    <a:pt x="1016" y="1487"/>
                  </a:lnTo>
                  <a:lnTo>
                    <a:pt x="1016" y="1487"/>
                  </a:lnTo>
                  <a:lnTo>
                    <a:pt x="1023" y="1514"/>
                  </a:lnTo>
                  <a:lnTo>
                    <a:pt x="1033" y="1522"/>
                  </a:lnTo>
                  <a:lnTo>
                    <a:pt x="1033" y="1522"/>
                  </a:lnTo>
                  <a:lnTo>
                    <a:pt x="1063" y="1535"/>
                  </a:lnTo>
                  <a:lnTo>
                    <a:pt x="1069" y="1546"/>
                  </a:lnTo>
                  <a:lnTo>
                    <a:pt x="1062" y="1578"/>
                  </a:lnTo>
                  <a:lnTo>
                    <a:pt x="1062" y="1578"/>
                  </a:lnTo>
                  <a:lnTo>
                    <a:pt x="1059" y="1588"/>
                  </a:lnTo>
                  <a:lnTo>
                    <a:pt x="1059" y="1588"/>
                  </a:lnTo>
                  <a:lnTo>
                    <a:pt x="1026" y="1594"/>
                  </a:lnTo>
                  <a:lnTo>
                    <a:pt x="1026" y="1594"/>
                  </a:lnTo>
                  <a:lnTo>
                    <a:pt x="1019" y="1617"/>
                  </a:lnTo>
                  <a:lnTo>
                    <a:pt x="1019" y="1617"/>
                  </a:lnTo>
                  <a:lnTo>
                    <a:pt x="1023" y="1682"/>
                  </a:lnTo>
                  <a:lnTo>
                    <a:pt x="1012" y="1731"/>
                  </a:lnTo>
                  <a:lnTo>
                    <a:pt x="1022" y="1752"/>
                  </a:lnTo>
                  <a:lnTo>
                    <a:pt x="1022" y="1775"/>
                  </a:lnTo>
                  <a:lnTo>
                    <a:pt x="999" y="1811"/>
                  </a:lnTo>
                  <a:lnTo>
                    <a:pt x="1023" y="1869"/>
                  </a:lnTo>
                  <a:lnTo>
                    <a:pt x="1023" y="1869"/>
                  </a:lnTo>
                  <a:lnTo>
                    <a:pt x="1032" y="1875"/>
                  </a:lnTo>
                  <a:lnTo>
                    <a:pt x="1032" y="1875"/>
                  </a:lnTo>
                  <a:lnTo>
                    <a:pt x="1013" y="1921"/>
                  </a:lnTo>
                  <a:lnTo>
                    <a:pt x="965" y="1963"/>
                  </a:lnTo>
                  <a:lnTo>
                    <a:pt x="965" y="1963"/>
                  </a:lnTo>
                  <a:lnTo>
                    <a:pt x="964" y="2040"/>
                  </a:lnTo>
                  <a:lnTo>
                    <a:pt x="971" y="2053"/>
                  </a:lnTo>
                  <a:lnTo>
                    <a:pt x="1003" y="2072"/>
                  </a:lnTo>
                  <a:lnTo>
                    <a:pt x="1003" y="2072"/>
                  </a:lnTo>
                  <a:lnTo>
                    <a:pt x="1036" y="2052"/>
                  </a:lnTo>
                  <a:lnTo>
                    <a:pt x="1058" y="2026"/>
                  </a:lnTo>
                  <a:lnTo>
                    <a:pt x="1065" y="2026"/>
                  </a:lnTo>
                  <a:lnTo>
                    <a:pt x="1073" y="2052"/>
                  </a:lnTo>
                  <a:lnTo>
                    <a:pt x="1112" y="2066"/>
                  </a:lnTo>
                  <a:lnTo>
                    <a:pt x="1118" y="2078"/>
                  </a:lnTo>
                  <a:lnTo>
                    <a:pt x="1118" y="2078"/>
                  </a:lnTo>
                  <a:lnTo>
                    <a:pt x="1120" y="2087"/>
                  </a:lnTo>
                  <a:lnTo>
                    <a:pt x="1120" y="2087"/>
                  </a:lnTo>
                  <a:lnTo>
                    <a:pt x="1137" y="2092"/>
                  </a:lnTo>
                  <a:lnTo>
                    <a:pt x="1137" y="2092"/>
                  </a:lnTo>
                  <a:lnTo>
                    <a:pt x="1151" y="2107"/>
                  </a:lnTo>
                  <a:lnTo>
                    <a:pt x="1151" y="2107"/>
                  </a:lnTo>
                  <a:lnTo>
                    <a:pt x="1157" y="2115"/>
                  </a:lnTo>
                  <a:lnTo>
                    <a:pt x="1171" y="2114"/>
                  </a:lnTo>
                  <a:lnTo>
                    <a:pt x="1171" y="2114"/>
                  </a:lnTo>
                  <a:lnTo>
                    <a:pt x="1208" y="2098"/>
                  </a:lnTo>
                  <a:lnTo>
                    <a:pt x="1208" y="2098"/>
                  </a:lnTo>
                  <a:lnTo>
                    <a:pt x="1248" y="2085"/>
                  </a:lnTo>
                  <a:lnTo>
                    <a:pt x="1284" y="2097"/>
                  </a:lnTo>
                  <a:lnTo>
                    <a:pt x="1284" y="2097"/>
                  </a:lnTo>
                  <a:lnTo>
                    <a:pt x="1295" y="2117"/>
                  </a:lnTo>
                  <a:lnTo>
                    <a:pt x="1295" y="2117"/>
                  </a:lnTo>
                  <a:lnTo>
                    <a:pt x="1290" y="2136"/>
                  </a:lnTo>
                  <a:lnTo>
                    <a:pt x="1298" y="2173"/>
                  </a:lnTo>
                  <a:lnTo>
                    <a:pt x="1298" y="2173"/>
                  </a:lnTo>
                  <a:lnTo>
                    <a:pt x="1308" y="2196"/>
                  </a:lnTo>
                  <a:lnTo>
                    <a:pt x="1321" y="2206"/>
                  </a:lnTo>
                  <a:lnTo>
                    <a:pt x="1321" y="2206"/>
                  </a:lnTo>
                  <a:lnTo>
                    <a:pt x="1318" y="2221"/>
                  </a:lnTo>
                  <a:lnTo>
                    <a:pt x="1298" y="2231"/>
                  </a:lnTo>
                  <a:lnTo>
                    <a:pt x="1254" y="2205"/>
                  </a:lnTo>
                  <a:lnTo>
                    <a:pt x="1210" y="2231"/>
                  </a:lnTo>
                  <a:lnTo>
                    <a:pt x="1199" y="2245"/>
                  </a:lnTo>
                  <a:lnTo>
                    <a:pt x="1189" y="2261"/>
                  </a:lnTo>
                  <a:lnTo>
                    <a:pt x="1190" y="2283"/>
                  </a:lnTo>
                  <a:lnTo>
                    <a:pt x="1210" y="2314"/>
                  </a:lnTo>
                  <a:lnTo>
                    <a:pt x="1202" y="2340"/>
                  </a:lnTo>
                  <a:lnTo>
                    <a:pt x="1203" y="2379"/>
                  </a:lnTo>
                  <a:lnTo>
                    <a:pt x="1171" y="2405"/>
                  </a:lnTo>
                  <a:lnTo>
                    <a:pt x="1174" y="2422"/>
                  </a:lnTo>
                  <a:lnTo>
                    <a:pt x="1157" y="2453"/>
                  </a:lnTo>
                  <a:lnTo>
                    <a:pt x="1153" y="2489"/>
                  </a:lnTo>
                  <a:lnTo>
                    <a:pt x="1120" y="2535"/>
                  </a:lnTo>
                  <a:lnTo>
                    <a:pt x="1107" y="2541"/>
                  </a:lnTo>
                  <a:lnTo>
                    <a:pt x="1091" y="2529"/>
                  </a:lnTo>
                  <a:lnTo>
                    <a:pt x="1068" y="2533"/>
                  </a:lnTo>
                  <a:lnTo>
                    <a:pt x="1000" y="2600"/>
                  </a:lnTo>
                  <a:lnTo>
                    <a:pt x="964" y="2559"/>
                  </a:lnTo>
                  <a:lnTo>
                    <a:pt x="948" y="2558"/>
                  </a:lnTo>
                  <a:lnTo>
                    <a:pt x="948" y="2558"/>
                  </a:lnTo>
                  <a:lnTo>
                    <a:pt x="922" y="2566"/>
                  </a:lnTo>
                  <a:lnTo>
                    <a:pt x="922" y="2566"/>
                  </a:lnTo>
                  <a:lnTo>
                    <a:pt x="873" y="2595"/>
                  </a:lnTo>
                  <a:lnTo>
                    <a:pt x="873" y="2595"/>
                  </a:lnTo>
                  <a:lnTo>
                    <a:pt x="857" y="2601"/>
                  </a:lnTo>
                  <a:lnTo>
                    <a:pt x="857" y="2601"/>
                  </a:lnTo>
                  <a:lnTo>
                    <a:pt x="852" y="2617"/>
                  </a:lnTo>
                  <a:lnTo>
                    <a:pt x="852" y="2617"/>
                  </a:lnTo>
                  <a:lnTo>
                    <a:pt x="804" y="2617"/>
                  </a:lnTo>
                  <a:lnTo>
                    <a:pt x="801" y="2601"/>
                  </a:lnTo>
                  <a:lnTo>
                    <a:pt x="801" y="2601"/>
                  </a:lnTo>
                  <a:lnTo>
                    <a:pt x="771" y="2582"/>
                  </a:lnTo>
                  <a:lnTo>
                    <a:pt x="771" y="2582"/>
                  </a:lnTo>
                  <a:lnTo>
                    <a:pt x="751" y="2577"/>
                  </a:lnTo>
                  <a:lnTo>
                    <a:pt x="751" y="2577"/>
                  </a:lnTo>
                  <a:lnTo>
                    <a:pt x="709" y="2566"/>
                  </a:lnTo>
                  <a:lnTo>
                    <a:pt x="709" y="2566"/>
                  </a:lnTo>
                  <a:lnTo>
                    <a:pt x="697" y="2556"/>
                  </a:lnTo>
                  <a:lnTo>
                    <a:pt x="697" y="2556"/>
                  </a:lnTo>
                  <a:lnTo>
                    <a:pt x="679" y="2516"/>
                  </a:lnTo>
                  <a:lnTo>
                    <a:pt x="664" y="2522"/>
                  </a:lnTo>
                  <a:close/>
                </a:path>
              </a:pathLst>
            </a:custGeom>
            <a:grpFill/>
            <a:ln w="4763">
              <a:solidFill>
                <a:srgbClr val="3D4B4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6" name="Freeform 15">
              <a:extLst>
                <a:ext uri="{FF2B5EF4-FFF2-40B4-BE49-F238E27FC236}">
                  <a16:creationId xmlns:a16="http://schemas.microsoft.com/office/drawing/2014/main" id="{92830193-CEBC-9987-760D-5EBB37D556A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44555" y="3387885"/>
              <a:ext cx="1352479" cy="1219092"/>
            </a:xfrm>
            <a:custGeom>
              <a:avLst/>
              <a:gdLst>
                <a:gd name="T0" fmla="*/ 425 w 2617"/>
                <a:gd name="T1" fmla="*/ 1528 h 2360"/>
                <a:gd name="T2" fmla="*/ 533 w 2617"/>
                <a:gd name="T3" fmla="*/ 1481 h 2360"/>
                <a:gd name="T4" fmla="*/ 529 w 2617"/>
                <a:gd name="T5" fmla="*/ 1436 h 2360"/>
                <a:gd name="T6" fmla="*/ 489 w 2617"/>
                <a:gd name="T7" fmla="*/ 1205 h 2360"/>
                <a:gd name="T8" fmla="*/ 551 w 2617"/>
                <a:gd name="T9" fmla="*/ 1364 h 2360"/>
                <a:gd name="T10" fmla="*/ 458 w 2617"/>
                <a:gd name="T11" fmla="*/ 1362 h 2360"/>
                <a:gd name="T12" fmla="*/ 381 w 2617"/>
                <a:gd name="T13" fmla="*/ 1303 h 2360"/>
                <a:gd name="T14" fmla="*/ 366 w 2617"/>
                <a:gd name="T15" fmla="*/ 1172 h 2360"/>
                <a:gd name="T16" fmla="*/ 432 w 2617"/>
                <a:gd name="T17" fmla="*/ 982 h 2360"/>
                <a:gd name="T18" fmla="*/ 470 w 2617"/>
                <a:gd name="T19" fmla="*/ 1142 h 2360"/>
                <a:gd name="T20" fmla="*/ 577 w 2617"/>
                <a:gd name="T21" fmla="*/ 24 h 2360"/>
                <a:gd name="T22" fmla="*/ 1005 w 2617"/>
                <a:gd name="T23" fmla="*/ 152 h 2360"/>
                <a:gd name="T24" fmla="*/ 1198 w 2617"/>
                <a:gd name="T25" fmla="*/ 351 h 2360"/>
                <a:gd name="T26" fmla="*/ 1574 w 2617"/>
                <a:gd name="T27" fmla="*/ 355 h 2360"/>
                <a:gd name="T28" fmla="*/ 2019 w 2617"/>
                <a:gd name="T29" fmla="*/ 473 h 2360"/>
                <a:gd name="T30" fmla="*/ 2181 w 2617"/>
                <a:gd name="T31" fmla="*/ 727 h 2360"/>
                <a:gd name="T32" fmla="*/ 1776 w 2617"/>
                <a:gd name="T33" fmla="*/ 862 h 2360"/>
                <a:gd name="T34" fmla="*/ 1851 w 2617"/>
                <a:gd name="T35" fmla="*/ 1331 h 2360"/>
                <a:gd name="T36" fmla="*/ 2039 w 2617"/>
                <a:gd name="T37" fmla="*/ 1848 h 2360"/>
                <a:gd name="T38" fmla="*/ 2225 w 2617"/>
                <a:gd name="T39" fmla="*/ 1865 h 2360"/>
                <a:gd name="T40" fmla="*/ 2534 w 2617"/>
                <a:gd name="T41" fmla="*/ 2056 h 2360"/>
                <a:gd name="T42" fmla="*/ 2436 w 2617"/>
                <a:gd name="T43" fmla="*/ 2275 h 2360"/>
                <a:gd name="T44" fmla="*/ 2163 w 2617"/>
                <a:gd name="T45" fmla="*/ 2213 h 2360"/>
                <a:gd name="T46" fmla="*/ 1791 w 2617"/>
                <a:gd name="T47" fmla="*/ 2110 h 2360"/>
                <a:gd name="T48" fmla="*/ 1489 w 2617"/>
                <a:gd name="T49" fmla="*/ 1946 h 2360"/>
                <a:gd name="T50" fmla="*/ 1062 w 2617"/>
                <a:gd name="T51" fmla="*/ 2223 h 2360"/>
                <a:gd name="T52" fmla="*/ 886 w 2617"/>
                <a:gd name="T53" fmla="*/ 2131 h 2360"/>
                <a:gd name="T54" fmla="*/ 852 w 2617"/>
                <a:gd name="T55" fmla="*/ 2043 h 2360"/>
                <a:gd name="T56" fmla="*/ 649 w 2617"/>
                <a:gd name="T57" fmla="*/ 1907 h 2360"/>
                <a:gd name="T58" fmla="*/ 742 w 2617"/>
                <a:gd name="T59" fmla="*/ 1695 h 2360"/>
                <a:gd name="T60" fmla="*/ 683 w 2617"/>
                <a:gd name="T61" fmla="*/ 1561 h 2360"/>
                <a:gd name="T62" fmla="*/ 651 w 2617"/>
                <a:gd name="T63" fmla="*/ 1351 h 2360"/>
                <a:gd name="T64" fmla="*/ 833 w 2617"/>
                <a:gd name="T65" fmla="*/ 1254 h 2360"/>
                <a:gd name="T66" fmla="*/ 702 w 2617"/>
                <a:gd name="T67" fmla="*/ 1313 h 2360"/>
                <a:gd name="T68" fmla="*/ 706 w 2617"/>
                <a:gd name="T69" fmla="*/ 1156 h 2360"/>
                <a:gd name="T70" fmla="*/ 598 w 2617"/>
                <a:gd name="T71" fmla="*/ 1015 h 2360"/>
                <a:gd name="T72" fmla="*/ 310 w 2617"/>
                <a:gd name="T73" fmla="*/ 1032 h 2360"/>
                <a:gd name="T74" fmla="*/ 259 w 2617"/>
                <a:gd name="T75" fmla="*/ 831 h 2360"/>
                <a:gd name="T76" fmla="*/ 291 w 2617"/>
                <a:gd name="T77" fmla="*/ 723 h 2360"/>
                <a:gd name="T78" fmla="*/ 164 w 2617"/>
                <a:gd name="T79" fmla="*/ 787 h 2360"/>
                <a:gd name="T80" fmla="*/ 71 w 2617"/>
                <a:gd name="T81" fmla="*/ 780 h 2360"/>
                <a:gd name="T82" fmla="*/ 190 w 2617"/>
                <a:gd name="T83" fmla="*/ 728 h 2360"/>
                <a:gd name="T84" fmla="*/ 92 w 2617"/>
                <a:gd name="T85" fmla="*/ 648 h 2360"/>
                <a:gd name="T86" fmla="*/ 19 w 2617"/>
                <a:gd name="T87" fmla="*/ 717 h 2360"/>
                <a:gd name="T88" fmla="*/ 2 w 2617"/>
                <a:gd name="T89" fmla="*/ 629 h 2360"/>
                <a:gd name="T90" fmla="*/ 65 w 2617"/>
                <a:gd name="T91" fmla="*/ 527 h 2360"/>
                <a:gd name="T92" fmla="*/ 94 w 2617"/>
                <a:gd name="T93" fmla="*/ 499 h 2360"/>
                <a:gd name="T94" fmla="*/ 140 w 2617"/>
                <a:gd name="T95" fmla="*/ 519 h 2360"/>
                <a:gd name="T96" fmla="*/ 111 w 2617"/>
                <a:gd name="T97" fmla="*/ 385 h 2360"/>
                <a:gd name="T98" fmla="*/ 182 w 2617"/>
                <a:gd name="T99" fmla="*/ 339 h 2360"/>
                <a:gd name="T100" fmla="*/ 303 w 2617"/>
                <a:gd name="T101" fmla="*/ 241 h 2360"/>
                <a:gd name="T102" fmla="*/ 336 w 2617"/>
                <a:gd name="T103" fmla="*/ 228 h 2360"/>
                <a:gd name="T104" fmla="*/ 350 w 2617"/>
                <a:gd name="T105" fmla="*/ 380 h 2360"/>
                <a:gd name="T106" fmla="*/ 293 w 2617"/>
                <a:gd name="T107" fmla="*/ 511 h 2360"/>
                <a:gd name="T108" fmla="*/ 324 w 2617"/>
                <a:gd name="T109" fmla="*/ 537 h 2360"/>
                <a:gd name="T110" fmla="*/ 352 w 2617"/>
                <a:gd name="T111" fmla="*/ 475 h 2360"/>
                <a:gd name="T112" fmla="*/ 431 w 2617"/>
                <a:gd name="T113" fmla="*/ 400 h 2360"/>
                <a:gd name="T114" fmla="*/ 536 w 2617"/>
                <a:gd name="T115" fmla="*/ 336 h 2360"/>
                <a:gd name="T116" fmla="*/ 489 w 2617"/>
                <a:gd name="T117" fmla="*/ 276 h 2360"/>
                <a:gd name="T118" fmla="*/ 379 w 2617"/>
                <a:gd name="T119" fmla="*/ 224 h 2360"/>
                <a:gd name="T120" fmla="*/ 444 w 2617"/>
                <a:gd name="T121" fmla="*/ 175 h 2360"/>
                <a:gd name="T122" fmla="*/ 467 w 2617"/>
                <a:gd name="T123" fmla="*/ 104 h 2360"/>
                <a:gd name="T124" fmla="*/ 650 w 2617"/>
                <a:gd name="T125" fmla="*/ 12 h 2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617" h="2360">
                  <a:moveTo>
                    <a:pt x="428" y="1544"/>
                  </a:moveTo>
                  <a:lnTo>
                    <a:pt x="425" y="1560"/>
                  </a:lnTo>
                  <a:lnTo>
                    <a:pt x="402" y="1548"/>
                  </a:lnTo>
                  <a:lnTo>
                    <a:pt x="394" y="1561"/>
                  </a:lnTo>
                  <a:lnTo>
                    <a:pt x="389" y="1535"/>
                  </a:lnTo>
                  <a:lnTo>
                    <a:pt x="408" y="1522"/>
                  </a:lnTo>
                  <a:lnTo>
                    <a:pt x="409" y="1498"/>
                  </a:lnTo>
                  <a:lnTo>
                    <a:pt x="409" y="1498"/>
                  </a:lnTo>
                  <a:lnTo>
                    <a:pt x="421" y="1498"/>
                  </a:lnTo>
                  <a:lnTo>
                    <a:pt x="425" y="1528"/>
                  </a:lnTo>
                  <a:lnTo>
                    <a:pt x="441" y="1541"/>
                  </a:lnTo>
                  <a:lnTo>
                    <a:pt x="428" y="1544"/>
                  </a:lnTo>
                  <a:close/>
                  <a:moveTo>
                    <a:pt x="558" y="1457"/>
                  </a:moveTo>
                  <a:lnTo>
                    <a:pt x="545" y="1472"/>
                  </a:lnTo>
                  <a:lnTo>
                    <a:pt x="566" y="1482"/>
                  </a:lnTo>
                  <a:lnTo>
                    <a:pt x="594" y="1485"/>
                  </a:lnTo>
                  <a:lnTo>
                    <a:pt x="591" y="1502"/>
                  </a:lnTo>
                  <a:lnTo>
                    <a:pt x="566" y="1499"/>
                  </a:lnTo>
                  <a:lnTo>
                    <a:pt x="562" y="1488"/>
                  </a:lnTo>
                  <a:lnTo>
                    <a:pt x="533" y="1481"/>
                  </a:lnTo>
                  <a:lnTo>
                    <a:pt x="503" y="1481"/>
                  </a:lnTo>
                  <a:lnTo>
                    <a:pt x="496" y="1470"/>
                  </a:lnTo>
                  <a:lnTo>
                    <a:pt x="474" y="1478"/>
                  </a:lnTo>
                  <a:lnTo>
                    <a:pt x="463" y="1473"/>
                  </a:lnTo>
                  <a:lnTo>
                    <a:pt x="463" y="1455"/>
                  </a:lnTo>
                  <a:lnTo>
                    <a:pt x="476" y="1445"/>
                  </a:lnTo>
                  <a:lnTo>
                    <a:pt x="502" y="1453"/>
                  </a:lnTo>
                  <a:lnTo>
                    <a:pt x="520" y="1469"/>
                  </a:lnTo>
                  <a:lnTo>
                    <a:pt x="512" y="1443"/>
                  </a:lnTo>
                  <a:lnTo>
                    <a:pt x="529" y="1436"/>
                  </a:lnTo>
                  <a:lnTo>
                    <a:pt x="529" y="1436"/>
                  </a:lnTo>
                  <a:lnTo>
                    <a:pt x="546" y="1437"/>
                  </a:lnTo>
                  <a:lnTo>
                    <a:pt x="549" y="1456"/>
                  </a:lnTo>
                  <a:lnTo>
                    <a:pt x="558" y="1457"/>
                  </a:lnTo>
                  <a:close/>
                  <a:moveTo>
                    <a:pt x="455" y="1158"/>
                  </a:moveTo>
                  <a:lnTo>
                    <a:pt x="460" y="1163"/>
                  </a:lnTo>
                  <a:lnTo>
                    <a:pt x="480" y="1162"/>
                  </a:lnTo>
                  <a:lnTo>
                    <a:pt x="494" y="1179"/>
                  </a:lnTo>
                  <a:lnTo>
                    <a:pt x="499" y="1200"/>
                  </a:lnTo>
                  <a:lnTo>
                    <a:pt x="489" y="1205"/>
                  </a:lnTo>
                  <a:lnTo>
                    <a:pt x="489" y="1215"/>
                  </a:lnTo>
                  <a:lnTo>
                    <a:pt x="509" y="1210"/>
                  </a:lnTo>
                  <a:lnTo>
                    <a:pt x="506" y="1243"/>
                  </a:lnTo>
                  <a:lnTo>
                    <a:pt x="522" y="1269"/>
                  </a:lnTo>
                  <a:lnTo>
                    <a:pt x="503" y="1295"/>
                  </a:lnTo>
                  <a:lnTo>
                    <a:pt x="517" y="1298"/>
                  </a:lnTo>
                  <a:lnTo>
                    <a:pt x="530" y="1323"/>
                  </a:lnTo>
                  <a:lnTo>
                    <a:pt x="546" y="1325"/>
                  </a:lnTo>
                  <a:lnTo>
                    <a:pt x="542" y="1344"/>
                  </a:lnTo>
                  <a:lnTo>
                    <a:pt x="551" y="1364"/>
                  </a:lnTo>
                  <a:lnTo>
                    <a:pt x="528" y="1383"/>
                  </a:lnTo>
                  <a:lnTo>
                    <a:pt x="538" y="1407"/>
                  </a:lnTo>
                  <a:lnTo>
                    <a:pt x="523" y="1408"/>
                  </a:lnTo>
                  <a:lnTo>
                    <a:pt x="526" y="1401"/>
                  </a:lnTo>
                  <a:lnTo>
                    <a:pt x="520" y="1393"/>
                  </a:lnTo>
                  <a:lnTo>
                    <a:pt x="512" y="1398"/>
                  </a:lnTo>
                  <a:lnTo>
                    <a:pt x="509" y="1377"/>
                  </a:lnTo>
                  <a:lnTo>
                    <a:pt x="487" y="1377"/>
                  </a:lnTo>
                  <a:lnTo>
                    <a:pt x="493" y="1364"/>
                  </a:lnTo>
                  <a:lnTo>
                    <a:pt x="458" y="1362"/>
                  </a:lnTo>
                  <a:lnTo>
                    <a:pt x="458" y="1374"/>
                  </a:lnTo>
                  <a:lnTo>
                    <a:pt x="441" y="1383"/>
                  </a:lnTo>
                  <a:lnTo>
                    <a:pt x="432" y="1371"/>
                  </a:lnTo>
                  <a:lnTo>
                    <a:pt x="425" y="1372"/>
                  </a:lnTo>
                  <a:lnTo>
                    <a:pt x="422" y="1355"/>
                  </a:lnTo>
                  <a:lnTo>
                    <a:pt x="411" y="1355"/>
                  </a:lnTo>
                  <a:lnTo>
                    <a:pt x="421" y="1322"/>
                  </a:lnTo>
                  <a:lnTo>
                    <a:pt x="385" y="1325"/>
                  </a:lnTo>
                  <a:lnTo>
                    <a:pt x="376" y="1315"/>
                  </a:lnTo>
                  <a:lnTo>
                    <a:pt x="381" y="1303"/>
                  </a:lnTo>
                  <a:lnTo>
                    <a:pt x="375" y="1285"/>
                  </a:lnTo>
                  <a:lnTo>
                    <a:pt x="388" y="1254"/>
                  </a:lnTo>
                  <a:lnTo>
                    <a:pt x="363" y="1261"/>
                  </a:lnTo>
                  <a:lnTo>
                    <a:pt x="365" y="1253"/>
                  </a:lnTo>
                  <a:lnTo>
                    <a:pt x="378" y="1247"/>
                  </a:lnTo>
                  <a:lnTo>
                    <a:pt x="382" y="1210"/>
                  </a:lnTo>
                  <a:lnTo>
                    <a:pt x="382" y="1198"/>
                  </a:lnTo>
                  <a:lnTo>
                    <a:pt x="370" y="1192"/>
                  </a:lnTo>
                  <a:lnTo>
                    <a:pt x="376" y="1176"/>
                  </a:lnTo>
                  <a:lnTo>
                    <a:pt x="366" y="1172"/>
                  </a:lnTo>
                  <a:lnTo>
                    <a:pt x="372" y="1078"/>
                  </a:lnTo>
                  <a:lnTo>
                    <a:pt x="346" y="1045"/>
                  </a:lnTo>
                  <a:lnTo>
                    <a:pt x="343" y="1018"/>
                  </a:lnTo>
                  <a:lnTo>
                    <a:pt x="359" y="1002"/>
                  </a:lnTo>
                  <a:lnTo>
                    <a:pt x="359" y="988"/>
                  </a:lnTo>
                  <a:lnTo>
                    <a:pt x="409" y="950"/>
                  </a:lnTo>
                  <a:lnTo>
                    <a:pt x="409" y="950"/>
                  </a:lnTo>
                  <a:lnTo>
                    <a:pt x="417" y="947"/>
                  </a:lnTo>
                  <a:lnTo>
                    <a:pt x="434" y="962"/>
                  </a:lnTo>
                  <a:lnTo>
                    <a:pt x="432" y="982"/>
                  </a:lnTo>
                  <a:lnTo>
                    <a:pt x="447" y="993"/>
                  </a:lnTo>
                  <a:lnTo>
                    <a:pt x="444" y="1006"/>
                  </a:lnTo>
                  <a:lnTo>
                    <a:pt x="451" y="1008"/>
                  </a:lnTo>
                  <a:lnTo>
                    <a:pt x="450" y="1028"/>
                  </a:lnTo>
                  <a:lnTo>
                    <a:pt x="425" y="1037"/>
                  </a:lnTo>
                  <a:lnTo>
                    <a:pt x="422" y="1047"/>
                  </a:lnTo>
                  <a:lnTo>
                    <a:pt x="450" y="1058"/>
                  </a:lnTo>
                  <a:lnTo>
                    <a:pt x="455" y="1090"/>
                  </a:lnTo>
                  <a:lnTo>
                    <a:pt x="451" y="1117"/>
                  </a:lnTo>
                  <a:lnTo>
                    <a:pt x="470" y="1142"/>
                  </a:lnTo>
                  <a:lnTo>
                    <a:pt x="467" y="1152"/>
                  </a:lnTo>
                  <a:lnTo>
                    <a:pt x="455" y="1158"/>
                  </a:lnTo>
                  <a:close/>
                  <a:moveTo>
                    <a:pt x="577" y="45"/>
                  </a:moveTo>
                  <a:lnTo>
                    <a:pt x="526" y="51"/>
                  </a:lnTo>
                  <a:lnTo>
                    <a:pt x="532" y="34"/>
                  </a:lnTo>
                  <a:lnTo>
                    <a:pt x="520" y="13"/>
                  </a:lnTo>
                  <a:lnTo>
                    <a:pt x="525" y="0"/>
                  </a:lnTo>
                  <a:lnTo>
                    <a:pt x="525" y="0"/>
                  </a:lnTo>
                  <a:lnTo>
                    <a:pt x="568" y="8"/>
                  </a:lnTo>
                  <a:lnTo>
                    <a:pt x="577" y="24"/>
                  </a:lnTo>
                  <a:lnTo>
                    <a:pt x="577" y="45"/>
                  </a:lnTo>
                  <a:close/>
                  <a:moveTo>
                    <a:pt x="657" y="0"/>
                  </a:moveTo>
                  <a:lnTo>
                    <a:pt x="695" y="13"/>
                  </a:lnTo>
                  <a:lnTo>
                    <a:pt x="695" y="13"/>
                  </a:lnTo>
                  <a:lnTo>
                    <a:pt x="722" y="54"/>
                  </a:lnTo>
                  <a:lnTo>
                    <a:pt x="761" y="60"/>
                  </a:lnTo>
                  <a:lnTo>
                    <a:pt x="883" y="133"/>
                  </a:lnTo>
                  <a:lnTo>
                    <a:pt x="912" y="140"/>
                  </a:lnTo>
                  <a:lnTo>
                    <a:pt x="999" y="137"/>
                  </a:lnTo>
                  <a:lnTo>
                    <a:pt x="1005" y="152"/>
                  </a:lnTo>
                  <a:lnTo>
                    <a:pt x="1140" y="188"/>
                  </a:lnTo>
                  <a:lnTo>
                    <a:pt x="1144" y="195"/>
                  </a:lnTo>
                  <a:lnTo>
                    <a:pt x="1139" y="212"/>
                  </a:lnTo>
                  <a:lnTo>
                    <a:pt x="1166" y="261"/>
                  </a:lnTo>
                  <a:lnTo>
                    <a:pt x="1162" y="269"/>
                  </a:lnTo>
                  <a:lnTo>
                    <a:pt x="1169" y="283"/>
                  </a:lnTo>
                  <a:lnTo>
                    <a:pt x="1175" y="293"/>
                  </a:lnTo>
                  <a:lnTo>
                    <a:pt x="1180" y="286"/>
                  </a:lnTo>
                  <a:lnTo>
                    <a:pt x="1189" y="289"/>
                  </a:lnTo>
                  <a:lnTo>
                    <a:pt x="1198" y="351"/>
                  </a:lnTo>
                  <a:lnTo>
                    <a:pt x="1215" y="369"/>
                  </a:lnTo>
                  <a:lnTo>
                    <a:pt x="1216" y="380"/>
                  </a:lnTo>
                  <a:lnTo>
                    <a:pt x="1280" y="391"/>
                  </a:lnTo>
                  <a:lnTo>
                    <a:pt x="1310" y="377"/>
                  </a:lnTo>
                  <a:lnTo>
                    <a:pt x="1361" y="372"/>
                  </a:lnTo>
                  <a:lnTo>
                    <a:pt x="1378" y="371"/>
                  </a:lnTo>
                  <a:lnTo>
                    <a:pt x="1394" y="349"/>
                  </a:lnTo>
                  <a:lnTo>
                    <a:pt x="1422" y="335"/>
                  </a:lnTo>
                  <a:lnTo>
                    <a:pt x="1558" y="367"/>
                  </a:lnTo>
                  <a:lnTo>
                    <a:pt x="1574" y="355"/>
                  </a:lnTo>
                  <a:lnTo>
                    <a:pt x="1591" y="355"/>
                  </a:lnTo>
                  <a:lnTo>
                    <a:pt x="1647" y="335"/>
                  </a:lnTo>
                  <a:lnTo>
                    <a:pt x="1702" y="297"/>
                  </a:lnTo>
                  <a:lnTo>
                    <a:pt x="1748" y="296"/>
                  </a:lnTo>
                  <a:lnTo>
                    <a:pt x="1802" y="322"/>
                  </a:lnTo>
                  <a:lnTo>
                    <a:pt x="1826" y="354"/>
                  </a:lnTo>
                  <a:lnTo>
                    <a:pt x="1861" y="382"/>
                  </a:lnTo>
                  <a:lnTo>
                    <a:pt x="1953" y="395"/>
                  </a:lnTo>
                  <a:lnTo>
                    <a:pt x="1969" y="439"/>
                  </a:lnTo>
                  <a:lnTo>
                    <a:pt x="2019" y="473"/>
                  </a:lnTo>
                  <a:lnTo>
                    <a:pt x="2023" y="521"/>
                  </a:lnTo>
                  <a:lnTo>
                    <a:pt x="2051" y="534"/>
                  </a:lnTo>
                  <a:lnTo>
                    <a:pt x="2059" y="535"/>
                  </a:lnTo>
                  <a:lnTo>
                    <a:pt x="2061" y="542"/>
                  </a:lnTo>
                  <a:lnTo>
                    <a:pt x="2058" y="578"/>
                  </a:lnTo>
                  <a:lnTo>
                    <a:pt x="2078" y="587"/>
                  </a:lnTo>
                  <a:lnTo>
                    <a:pt x="2129" y="587"/>
                  </a:lnTo>
                  <a:lnTo>
                    <a:pt x="2185" y="626"/>
                  </a:lnTo>
                  <a:lnTo>
                    <a:pt x="2208" y="694"/>
                  </a:lnTo>
                  <a:lnTo>
                    <a:pt x="2181" y="727"/>
                  </a:lnTo>
                  <a:lnTo>
                    <a:pt x="2113" y="721"/>
                  </a:lnTo>
                  <a:lnTo>
                    <a:pt x="2023" y="861"/>
                  </a:lnTo>
                  <a:lnTo>
                    <a:pt x="1979" y="865"/>
                  </a:lnTo>
                  <a:lnTo>
                    <a:pt x="1933" y="848"/>
                  </a:lnTo>
                  <a:lnTo>
                    <a:pt x="1884" y="819"/>
                  </a:lnTo>
                  <a:lnTo>
                    <a:pt x="1858" y="790"/>
                  </a:lnTo>
                  <a:lnTo>
                    <a:pt x="1812" y="776"/>
                  </a:lnTo>
                  <a:lnTo>
                    <a:pt x="1763" y="795"/>
                  </a:lnTo>
                  <a:lnTo>
                    <a:pt x="1755" y="826"/>
                  </a:lnTo>
                  <a:lnTo>
                    <a:pt x="1776" y="862"/>
                  </a:lnTo>
                  <a:lnTo>
                    <a:pt x="1786" y="898"/>
                  </a:lnTo>
                  <a:lnTo>
                    <a:pt x="1790" y="955"/>
                  </a:lnTo>
                  <a:lnTo>
                    <a:pt x="1778" y="998"/>
                  </a:lnTo>
                  <a:lnTo>
                    <a:pt x="1783" y="1058"/>
                  </a:lnTo>
                  <a:lnTo>
                    <a:pt x="1786" y="1122"/>
                  </a:lnTo>
                  <a:lnTo>
                    <a:pt x="1786" y="1178"/>
                  </a:lnTo>
                  <a:lnTo>
                    <a:pt x="1765" y="1221"/>
                  </a:lnTo>
                  <a:lnTo>
                    <a:pt x="1768" y="1257"/>
                  </a:lnTo>
                  <a:lnTo>
                    <a:pt x="1802" y="1303"/>
                  </a:lnTo>
                  <a:lnTo>
                    <a:pt x="1851" y="1331"/>
                  </a:lnTo>
                  <a:lnTo>
                    <a:pt x="1875" y="1401"/>
                  </a:lnTo>
                  <a:lnTo>
                    <a:pt x="1879" y="1452"/>
                  </a:lnTo>
                  <a:lnTo>
                    <a:pt x="1876" y="1524"/>
                  </a:lnTo>
                  <a:lnTo>
                    <a:pt x="1900" y="1580"/>
                  </a:lnTo>
                  <a:lnTo>
                    <a:pt x="1930" y="1604"/>
                  </a:lnTo>
                  <a:lnTo>
                    <a:pt x="1961" y="1641"/>
                  </a:lnTo>
                  <a:lnTo>
                    <a:pt x="1967" y="1714"/>
                  </a:lnTo>
                  <a:lnTo>
                    <a:pt x="2006" y="1747"/>
                  </a:lnTo>
                  <a:lnTo>
                    <a:pt x="2012" y="1809"/>
                  </a:lnTo>
                  <a:lnTo>
                    <a:pt x="2039" y="1848"/>
                  </a:lnTo>
                  <a:lnTo>
                    <a:pt x="2084" y="1865"/>
                  </a:lnTo>
                  <a:lnTo>
                    <a:pt x="2101" y="1922"/>
                  </a:lnTo>
                  <a:lnTo>
                    <a:pt x="2124" y="1922"/>
                  </a:lnTo>
                  <a:lnTo>
                    <a:pt x="2140" y="1883"/>
                  </a:lnTo>
                  <a:lnTo>
                    <a:pt x="2152" y="1792"/>
                  </a:lnTo>
                  <a:lnTo>
                    <a:pt x="2146" y="1737"/>
                  </a:lnTo>
                  <a:lnTo>
                    <a:pt x="2175" y="1737"/>
                  </a:lnTo>
                  <a:lnTo>
                    <a:pt x="2185" y="1764"/>
                  </a:lnTo>
                  <a:lnTo>
                    <a:pt x="2185" y="1798"/>
                  </a:lnTo>
                  <a:lnTo>
                    <a:pt x="2225" y="1865"/>
                  </a:lnTo>
                  <a:lnTo>
                    <a:pt x="2292" y="1904"/>
                  </a:lnTo>
                  <a:lnTo>
                    <a:pt x="2332" y="1854"/>
                  </a:lnTo>
                  <a:lnTo>
                    <a:pt x="2391" y="1815"/>
                  </a:lnTo>
                  <a:lnTo>
                    <a:pt x="2441" y="1832"/>
                  </a:lnTo>
                  <a:lnTo>
                    <a:pt x="2460" y="1848"/>
                  </a:lnTo>
                  <a:lnTo>
                    <a:pt x="2511" y="1844"/>
                  </a:lnTo>
                  <a:lnTo>
                    <a:pt x="2545" y="1898"/>
                  </a:lnTo>
                  <a:lnTo>
                    <a:pt x="2549" y="1955"/>
                  </a:lnTo>
                  <a:lnTo>
                    <a:pt x="2528" y="2005"/>
                  </a:lnTo>
                  <a:lnTo>
                    <a:pt x="2534" y="2056"/>
                  </a:lnTo>
                  <a:lnTo>
                    <a:pt x="2573" y="2090"/>
                  </a:lnTo>
                  <a:lnTo>
                    <a:pt x="2600" y="2146"/>
                  </a:lnTo>
                  <a:lnTo>
                    <a:pt x="2617" y="2197"/>
                  </a:lnTo>
                  <a:lnTo>
                    <a:pt x="2611" y="2203"/>
                  </a:lnTo>
                  <a:lnTo>
                    <a:pt x="2611" y="2247"/>
                  </a:lnTo>
                  <a:lnTo>
                    <a:pt x="2561" y="2298"/>
                  </a:lnTo>
                  <a:lnTo>
                    <a:pt x="2534" y="2275"/>
                  </a:lnTo>
                  <a:lnTo>
                    <a:pt x="2487" y="2253"/>
                  </a:lnTo>
                  <a:lnTo>
                    <a:pt x="2453" y="2272"/>
                  </a:lnTo>
                  <a:lnTo>
                    <a:pt x="2436" y="2275"/>
                  </a:lnTo>
                  <a:lnTo>
                    <a:pt x="2433" y="2314"/>
                  </a:lnTo>
                  <a:lnTo>
                    <a:pt x="2415" y="2348"/>
                  </a:lnTo>
                  <a:lnTo>
                    <a:pt x="2359" y="2360"/>
                  </a:lnTo>
                  <a:lnTo>
                    <a:pt x="2297" y="2354"/>
                  </a:lnTo>
                  <a:lnTo>
                    <a:pt x="2286" y="2303"/>
                  </a:lnTo>
                  <a:lnTo>
                    <a:pt x="2286" y="2263"/>
                  </a:lnTo>
                  <a:lnTo>
                    <a:pt x="2274" y="2260"/>
                  </a:lnTo>
                  <a:lnTo>
                    <a:pt x="2219" y="2292"/>
                  </a:lnTo>
                  <a:lnTo>
                    <a:pt x="2196" y="2292"/>
                  </a:lnTo>
                  <a:lnTo>
                    <a:pt x="2163" y="2213"/>
                  </a:lnTo>
                  <a:lnTo>
                    <a:pt x="2157" y="2164"/>
                  </a:lnTo>
                  <a:lnTo>
                    <a:pt x="2104" y="2071"/>
                  </a:lnTo>
                  <a:lnTo>
                    <a:pt x="2083" y="2043"/>
                  </a:lnTo>
                  <a:lnTo>
                    <a:pt x="2039" y="2079"/>
                  </a:lnTo>
                  <a:lnTo>
                    <a:pt x="1961" y="2073"/>
                  </a:lnTo>
                  <a:lnTo>
                    <a:pt x="1973" y="2118"/>
                  </a:lnTo>
                  <a:lnTo>
                    <a:pt x="1876" y="2123"/>
                  </a:lnTo>
                  <a:lnTo>
                    <a:pt x="1846" y="2093"/>
                  </a:lnTo>
                  <a:lnTo>
                    <a:pt x="1826" y="2089"/>
                  </a:lnTo>
                  <a:lnTo>
                    <a:pt x="1791" y="2110"/>
                  </a:lnTo>
                  <a:lnTo>
                    <a:pt x="1750" y="2115"/>
                  </a:lnTo>
                  <a:lnTo>
                    <a:pt x="1724" y="2128"/>
                  </a:lnTo>
                  <a:lnTo>
                    <a:pt x="1678" y="2123"/>
                  </a:lnTo>
                  <a:lnTo>
                    <a:pt x="1669" y="2109"/>
                  </a:lnTo>
                  <a:lnTo>
                    <a:pt x="1669" y="2087"/>
                  </a:lnTo>
                  <a:lnTo>
                    <a:pt x="1624" y="2084"/>
                  </a:lnTo>
                  <a:lnTo>
                    <a:pt x="1618" y="2017"/>
                  </a:lnTo>
                  <a:lnTo>
                    <a:pt x="1580" y="1981"/>
                  </a:lnTo>
                  <a:lnTo>
                    <a:pt x="1557" y="1988"/>
                  </a:lnTo>
                  <a:lnTo>
                    <a:pt x="1489" y="1946"/>
                  </a:lnTo>
                  <a:lnTo>
                    <a:pt x="1422" y="1935"/>
                  </a:lnTo>
                  <a:lnTo>
                    <a:pt x="1375" y="1971"/>
                  </a:lnTo>
                  <a:lnTo>
                    <a:pt x="1339" y="1984"/>
                  </a:lnTo>
                  <a:lnTo>
                    <a:pt x="1339" y="2135"/>
                  </a:lnTo>
                  <a:lnTo>
                    <a:pt x="1209" y="2197"/>
                  </a:lnTo>
                  <a:lnTo>
                    <a:pt x="1131" y="2224"/>
                  </a:lnTo>
                  <a:lnTo>
                    <a:pt x="1104" y="2200"/>
                  </a:lnTo>
                  <a:lnTo>
                    <a:pt x="1081" y="2210"/>
                  </a:lnTo>
                  <a:lnTo>
                    <a:pt x="1068" y="2204"/>
                  </a:lnTo>
                  <a:lnTo>
                    <a:pt x="1062" y="2223"/>
                  </a:lnTo>
                  <a:lnTo>
                    <a:pt x="1043" y="2243"/>
                  </a:lnTo>
                  <a:lnTo>
                    <a:pt x="967" y="2224"/>
                  </a:lnTo>
                  <a:lnTo>
                    <a:pt x="947" y="2234"/>
                  </a:lnTo>
                  <a:lnTo>
                    <a:pt x="932" y="2221"/>
                  </a:lnTo>
                  <a:lnTo>
                    <a:pt x="941" y="2203"/>
                  </a:lnTo>
                  <a:lnTo>
                    <a:pt x="932" y="2184"/>
                  </a:lnTo>
                  <a:lnTo>
                    <a:pt x="944" y="2182"/>
                  </a:lnTo>
                  <a:lnTo>
                    <a:pt x="945" y="2175"/>
                  </a:lnTo>
                  <a:lnTo>
                    <a:pt x="905" y="2128"/>
                  </a:lnTo>
                  <a:lnTo>
                    <a:pt x="886" y="2131"/>
                  </a:lnTo>
                  <a:lnTo>
                    <a:pt x="881" y="2079"/>
                  </a:lnTo>
                  <a:lnTo>
                    <a:pt x="862" y="2083"/>
                  </a:lnTo>
                  <a:lnTo>
                    <a:pt x="875" y="2064"/>
                  </a:lnTo>
                  <a:lnTo>
                    <a:pt x="888" y="2071"/>
                  </a:lnTo>
                  <a:lnTo>
                    <a:pt x="908" y="2057"/>
                  </a:lnTo>
                  <a:lnTo>
                    <a:pt x="907" y="2048"/>
                  </a:lnTo>
                  <a:lnTo>
                    <a:pt x="885" y="2054"/>
                  </a:lnTo>
                  <a:lnTo>
                    <a:pt x="885" y="2038"/>
                  </a:lnTo>
                  <a:lnTo>
                    <a:pt x="866" y="2030"/>
                  </a:lnTo>
                  <a:lnTo>
                    <a:pt x="852" y="2043"/>
                  </a:lnTo>
                  <a:lnTo>
                    <a:pt x="827" y="1989"/>
                  </a:lnTo>
                  <a:lnTo>
                    <a:pt x="783" y="1950"/>
                  </a:lnTo>
                  <a:lnTo>
                    <a:pt x="757" y="1975"/>
                  </a:lnTo>
                  <a:lnTo>
                    <a:pt x="755" y="1959"/>
                  </a:lnTo>
                  <a:lnTo>
                    <a:pt x="741" y="1942"/>
                  </a:lnTo>
                  <a:lnTo>
                    <a:pt x="693" y="1924"/>
                  </a:lnTo>
                  <a:lnTo>
                    <a:pt x="672" y="1930"/>
                  </a:lnTo>
                  <a:lnTo>
                    <a:pt x="667" y="1973"/>
                  </a:lnTo>
                  <a:lnTo>
                    <a:pt x="647" y="1956"/>
                  </a:lnTo>
                  <a:lnTo>
                    <a:pt x="649" y="1907"/>
                  </a:lnTo>
                  <a:lnTo>
                    <a:pt x="663" y="1916"/>
                  </a:lnTo>
                  <a:lnTo>
                    <a:pt x="690" y="1911"/>
                  </a:lnTo>
                  <a:lnTo>
                    <a:pt x="705" y="1894"/>
                  </a:lnTo>
                  <a:lnTo>
                    <a:pt x="700" y="1854"/>
                  </a:lnTo>
                  <a:lnTo>
                    <a:pt x="721" y="1825"/>
                  </a:lnTo>
                  <a:lnTo>
                    <a:pt x="728" y="1825"/>
                  </a:lnTo>
                  <a:lnTo>
                    <a:pt x="712" y="1743"/>
                  </a:lnTo>
                  <a:lnTo>
                    <a:pt x="724" y="1730"/>
                  </a:lnTo>
                  <a:lnTo>
                    <a:pt x="729" y="1698"/>
                  </a:lnTo>
                  <a:lnTo>
                    <a:pt x="742" y="1695"/>
                  </a:lnTo>
                  <a:lnTo>
                    <a:pt x="742" y="1687"/>
                  </a:lnTo>
                  <a:lnTo>
                    <a:pt x="732" y="1669"/>
                  </a:lnTo>
                  <a:lnTo>
                    <a:pt x="719" y="1664"/>
                  </a:lnTo>
                  <a:lnTo>
                    <a:pt x="728" y="1658"/>
                  </a:lnTo>
                  <a:lnTo>
                    <a:pt x="706" y="1617"/>
                  </a:lnTo>
                  <a:lnTo>
                    <a:pt x="690" y="1620"/>
                  </a:lnTo>
                  <a:lnTo>
                    <a:pt x="683" y="1592"/>
                  </a:lnTo>
                  <a:lnTo>
                    <a:pt x="660" y="1563"/>
                  </a:lnTo>
                  <a:lnTo>
                    <a:pt x="669" y="1553"/>
                  </a:lnTo>
                  <a:lnTo>
                    <a:pt x="683" y="1561"/>
                  </a:lnTo>
                  <a:lnTo>
                    <a:pt x="695" y="1547"/>
                  </a:lnTo>
                  <a:lnTo>
                    <a:pt x="735" y="1532"/>
                  </a:lnTo>
                  <a:lnTo>
                    <a:pt x="741" y="1519"/>
                  </a:lnTo>
                  <a:lnTo>
                    <a:pt x="757" y="1511"/>
                  </a:lnTo>
                  <a:lnTo>
                    <a:pt x="804" y="1514"/>
                  </a:lnTo>
                  <a:lnTo>
                    <a:pt x="745" y="1502"/>
                  </a:lnTo>
                  <a:lnTo>
                    <a:pt x="660" y="1443"/>
                  </a:lnTo>
                  <a:lnTo>
                    <a:pt x="628" y="1443"/>
                  </a:lnTo>
                  <a:lnTo>
                    <a:pt x="636" y="1384"/>
                  </a:lnTo>
                  <a:lnTo>
                    <a:pt x="651" y="1351"/>
                  </a:lnTo>
                  <a:lnTo>
                    <a:pt x="670" y="1347"/>
                  </a:lnTo>
                  <a:lnTo>
                    <a:pt x="695" y="1321"/>
                  </a:lnTo>
                  <a:lnTo>
                    <a:pt x="718" y="1321"/>
                  </a:lnTo>
                  <a:lnTo>
                    <a:pt x="729" y="1299"/>
                  </a:lnTo>
                  <a:lnTo>
                    <a:pt x="742" y="1300"/>
                  </a:lnTo>
                  <a:lnTo>
                    <a:pt x="745" y="1293"/>
                  </a:lnTo>
                  <a:lnTo>
                    <a:pt x="773" y="1295"/>
                  </a:lnTo>
                  <a:lnTo>
                    <a:pt x="784" y="1246"/>
                  </a:lnTo>
                  <a:lnTo>
                    <a:pt x="807" y="1259"/>
                  </a:lnTo>
                  <a:lnTo>
                    <a:pt x="833" y="1254"/>
                  </a:lnTo>
                  <a:lnTo>
                    <a:pt x="850" y="1231"/>
                  </a:lnTo>
                  <a:lnTo>
                    <a:pt x="811" y="1246"/>
                  </a:lnTo>
                  <a:lnTo>
                    <a:pt x="785" y="1230"/>
                  </a:lnTo>
                  <a:lnTo>
                    <a:pt x="775" y="1238"/>
                  </a:lnTo>
                  <a:lnTo>
                    <a:pt x="767" y="1227"/>
                  </a:lnTo>
                  <a:lnTo>
                    <a:pt x="765" y="1241"/>
                  </a:lnTo>
                  <a:lnTo>
                    <a:pt x="728" y="1266"/>
                  </a:lnTo>
                  <a:lnTo>
                    <a:pt x="722" y="1286"/>
                  </a:lnTo>
                  <a:lnTo>
                    <a:pt x="708" y="1287"/>
                  </a:lnTo>
                  <a:lnTo>
                    <a:pt x="702" y="1313"/>
                  </a:lnTo>
                  <a:lnTo>
                    <a:pt x="654" y="1336"/>
                  </a:lnTo>
                  <a:lnTo>
                    <a:pt x="659" y="1315"/>
                  </a:lnTo>
                  <a:lnTo>
                    <a:pt x="637" y="1292"/>
                  </a:lnTo>
                  <a:lnTo>
                    <a:pt x="638" y="1260"/>
                  </a:lnTo>
                  <a:lnTo>
                    <a:pt x="627" y="1241"/>
                  </a:lnTo>
                  <a:lnTo>
                    <a:pt x="631" y="1181"/>
                  </a:lnTo>
                  <a:lnTo>
                    <a:pt x="644" y="1175"/>
                  </a:lnTo>
                  <a:lnTo>
                    <a:pt x="649" y="1158"/>
                  </a:lnTo>
                  <a:lnTo>
                    <a:pt x="667" y="1142"/>
                  </a:lnTo>
                  <a:lnTo>
                    <a:pt x="706" y="1156"/>
                  </a:lnTo>
                  <a:lnTo>
                    <a:pt x="729" y="1184"/>
                  </a:lnTo>
                  <a:lnTo>
                    <a:pt x="744" y="1182"/>
                  </a:lnTo>
                  <a:lnTo>
                    <a:pt x="713" y="1155"/>
                  </a:lnTo>
                  <a:lnTo>
                    <a:pt x="682" y="1142"/>
                  </a:lnTo>
                  <a:lnTo>
                    <a:pt x="669" y="1129"/>
                  </a:lnTo>
                  <a:lnTo>
                    <a:pt x="641" y="1152"/>
                  </a:lnTo>
                  <a:lnTo>
                    <a:pt x="637" y="1133"/>
                  </a:lnTo>
                  <a:lnTo>
                    <a:pt x="600" y="1100"/>
                  </a:lnTo>
                  <a:lnTo>
                    <a:pt x="611" y="1068"/>
                  </a:lnTo>
                  <a:lnTo>
                    <a:pt x="598" y="1015"/>
                  </a:lnTo>
                  <a:lnTo>
                    <a:pt x="579" y="993"/>
                  </a:lnTo>
                  <a:lnTo>
                    <a:pt x="517" y="967"/>
                  </a:lnTo>
                  <a:lnTo>
                    <a:pt x="507" y="950"/>
                  </a:lnTo>
                  <a:lnTo>
                    <a:pt x="443" y="940"/>
                  </a:lnTo>
                  <a:lnTo>
                    <a:pt x="431" y="929"/>
                  </a:lnTo>
                  <a:lnTo>
                    <a:pt x="388" y="953"/>
                  </a:lnTo>
                  <a:lnTo>
                    <a:pt x="360" y="982"/>
                  </a:lnTo>
                  <a:lnTo>
                    <a:pt x="350" y="1009"/>
                  </a:lnTo>
                  <a:lnTo>
                    <a:pt x="339" y="999"/>
                  </a:lnTo>
                  <a:lnTo>
                    <a:pt x="310" y="1032"/>
                  </a:lnTo>
                  <a:lnTo>
                    <a:pt x="307" y="1015"/>
                  </a:lnTo>
                  <a:lnTo>
                    <a:pt x="293" y="1001"/>
                  </a:lnTo>
                  <a:lnTo>
                    <a:pt x="304" y="982"/>
                  </a:lnTo>
                  <a:lnTo>
                    <a:pt x="301" y="949"/>
                  </a:lnTo>
                  <a:lnTo>
                    <a:pt x="321" y="934"/>
                  </a:lnTo>
                  <a:lnTo>
                    <a:pt x="319" y="878"/>
                  </a:lnTo>
                  <a:lnTo>
                    <a:pt x="300" y="836"/>
                  </a:lnTo>
                  <a:lnTo>
                    <a:pt x="290" y="829"/>
                  </a:lnTo>
                  <a:lnTo>
                    <a:pt x="277" y="835"/>
                  </a:lnTo>
                  <a:lnTo>
                    <a:pt x="259" y="831"/>
                  </a:lnTo>
                  <a:lnTo>
                    <a:pt x="258" y="818"/>
                  </a:lnTo>
                  <a:lnTo>
                    <a:pt x="265" y="812"/>
                  </a:lnTo>
                  <a:lnTo>
                    <a:pt x="257" y="806"/>
                  </a:lnTo>
                  <a:lnTo>
                    <a:pt x="254" y="793"/>
                  </a:lnTo>
                  <a:lnTo>
                    <a:pt x="257" y="780"/>
                  </a:lnTo>
                  <a:lnTo>
                    <a:pt x="274" y="767"/>
                  </a:lnTo>
                  <a:lnTo>
                    <a:pt x="271" y="743"/>
                  </a:lnTo>
                  <a:lnTo>
                    <a:pt x="275" y="728"/>
                  </a:lnTo>
                  <a:lnTo>
                    <a:pt x="284" y="730"/>
                  </a:lnTo>
                  <a:lnTo>
                    <a:pt x="291" y="723"/>
                  </a:lnTo>
                  <a:lnTo>
                    <a:pt x="284" y="710"/>
                  </a:lnTo>
                  <a:lnTo>
                    <a:pt x="268" y="711"/>
                  </a:lnTo>
                  <a:lnTo>
                    <a:pt x="249" y="737"/>
                  </a:lnTo>
                  <a:lnTo>
                    <a:pt x="212" y="735"/>
                  </a:lnTo>
                  <a:lnTo>
                    <a:pt x="209" y="753"/>
                  </a:lnTo>
                  <a:lnTo>
                    <a:pt x="219" y="761"/>
                  </a:lnTo>
                  <a:lnTo>
                    <a:pt x="218" y="767"/>
                  </a:lnTo>
                  <a:lnTo>
                    <a:pt x="205" y="772"/>
                  </a:lnTo>
                  <a:lnTo>
                    <a:pt x="206" y="783"/>
                  </a:lnTo>
                  <a:lnTo>
                    <a:pt x="164" y="787"/>
                  </a:lnTo>
                  <a:lnTo>
                    <a:pt x="167" y="799"/>
                  </a:lnTo>
                  <a:lnTo>
                    <a:pt x="150" y="802"/>
                  </a:lnTo>
                  <a:lnTo>
                    <a:pt x="154" y="810"/>
                  </a:lnTo>
                  <a:lnTo>
                    <a:pt x="146" y="828"/>
                  </a:lnTo>
                  <a:lnTo>
                    <a:pt x="131" y="833"/>
                  </a:lnTo>
                  <a:lnTo>
                    <a:pt x="125" y="819"/>
                  </a:lnTo>
                  <a:lnTo>
                    <a:pt x="110" y="826"/>
                  </a:lnTo>
                  <a:lnTo>
                    <a:pt x="75" y="822"/>
                  </a:lnTo>
                  <a:lnTo>
                    <a:pt x="65" y="784"/>
                  </a:lnTo>
                  <a:lnTo>
                    <a:pt x="71" y="780"/>
                  </a:lnTo>
                  <a:lnTo>
                    <a:pt x="61" y="770"/>
                  </a:lnTo>
                  <a:lnTo>
                    <a:pt x="65" y="761"/>
                  </a:lnTo>
                  <a:lnTo>
                    <a:pt x="87" y="757"/>
                  </a:lnTo>
                  <a:lnTo>
                    <a:pt x="81" y="750"/>
                  </a:lnTo>
                  <a:lnTo>
                    <a:pt x="98" y="735"/>
                  </a:lnTo>
                  <a:lnTo>
                    <a:pt x="121" y="743"/>
                  </a:lnTo>
                  <a:lnTo>
                    <a:pt x="149" y="761"/>
                  </a:lnTo>
                  <a:lnTo>
                    <a:pt x="163" y="763"/>
                  </a:lnTo>
                  <a:lnTo>
                    <a:pt x="180" y="750"/>
                  </a:lnTo>
                  <a:lnTo>
                    <a:pt x="190" y="728"/>
                  </a:lnTo>
                  <a:lnTo>
                    <a:pt x="174" y="717"/>
                  </a:lnTo>
                  <a:lnTo>
                    <a:pt x="156" y="728"/>
                  </a:lnTo>
                  <a:lnTo>
                    <a:pt x="157" y="717"/>
                  </a:lnTo>
                  <a:lnTo>
                    <a:pt x="179" y="686"/>
                  </a:lnTo>
                  <a:lnTo>
                    <a:pt x="156" y="697"/>
                  </a:lnTo>
                  <a:lnTo>
                    <a:pt x="121" y="678"/>
                  </a:lnTo>
                  <a:lnTo>
                    <a:pt x="140" y="653"/>
                  </a:lnTo>
                  <a:lnTo>
                    <a:pt x="124" y="658"/>
                  </a:lnTo>
                  <a:lnTo>
                    <a:pt x="118" y="649"/>
                  </a:lnTo>
                  <a:lnTo>
                    <a:pt x="92" y="648"/>
                  </a:lnTo>
                  <a:lnTo>
                    <a:pt x="76" y="658"/>
                  </a:lnTo>
                  <a:lnTo>
                    <a:pt x="49" y="643"/>
                  </a:lnTo>
                  <a:lnTo>
                    <a:pt x="51" y="659"/>
                  </a:lnTo>
                  <a:lnTo>
                    <a:pt x="66" y="674"/>
                  </a:lnTo>
                  <a:lnTo>
                    <a:pt x="69" y="710"/>
                  </a:lnTo>
                  <a:lnTo>
                    <a:pt x="22" y="757"/>
                  </a:lnTo>
                  <a:lnTo>
                    <a:pt x="13" y="757"/>
                  </a:lnTo>
                  <a:lnTo>
                    <a:pt x="16" y="743"/>
                  </a:lnTo>
                  <a:lnTo>
                    <a:pt x="26" y="738"/>
                  </a:lnTo>
                  <a:lnTo>
                    <a:pt x="19" y="717"/>
                  </a:lnTo>
                  <a:lnTo>
                    <a:pt x="39" y="688"/>
                  </a:lnTo>
                  <a:lnTo>
                    <a:pt x="32" y="676"/>
                  </a:lnTo>
                  <a:lnTo>
                    <a:pt x="38" y="669"/>
                  </a:lnTo>
                  <a:lnTo>
                    <a:pt x="35" y="663"/>
                  </a:lnTo>
                  <a:lnTo>
                    <a:pt x="23" y="669"/>
                  </a:lnTo>
                  <a:lnTo>
                    <a:pt x="16" y="659"/>
                  </a:lnTo>
                  <a:lnTo>
                    <a:pt x="20" y="646"/>
                  </a:lnTo>
                  <a:lnTo>
                    <a:pt x="13" y="645"/>
                  </a:lnTo>
                  <a:lnTo>
                    <a:pt x="17" y="636"/>
                  </a:lnTo>
                  <a:lnTo>
                    <a:pt x="2" y="629"/>
                  </a:lnTo>
                  <a:lnTo>
                    <a:pt x="0" y="619"/>
                  </a:lnTo>
                  <a:lnTo>
                    <a:pt x="33" y="612"/>
                  </a:lnTo>
                  <a:lnTo>
                    <a:pt x="33" y="588"/>
                  </a:lnTo>
                  <a:lnTo>
                    <a:pt x="40" y="599"/>
                  </a:lnTo>
                  <a:lnTo>
                    <a:pt x="59" y="583"/>
                  </a:lnTo>
                  <a:lnTo>
                    <a:pt x="66" y="555"/>
                  </a:lnTo>
                  <a:lnTo>
                    <a:pt x="58" y="555"/>
                  </a:lnTo>
                  <a:lnTo>
                    <a:pt x="53" y="544"/>
                  </a:lnTo>
                  <a:lnTo>
                    <a:pt x="66" y="537"/>
                  </a:lnTo>
                  <a:lnTo>
                    <a:pt x="65" y="527"/>
                  </a:lnTo>
                  <a:lnTo>
                    <a:pt x="78" y="525"/>
                  </a:lnTo>
                  <a:lnTo>
                    <a:pt x="81" y="503"/>
                  </a:lnTo>
                  <a:lnTo>
                    <a:pt x="58" y="482"/>
                  </a:lnTo>
                  <a:lnTo>
                    <a:pt x="74" y="482"/>
                  </a:lnTo>
                  <a:lnTo>
                    <a:pt x="63" y="463"/>
                  </a:lnTo>
                  <a:lnTo>
                    <a:pt x="75" y="467"/>
                  </a:lnTo>
                  <a:lnTo>
                    <a:pt x="84" y="454"/>
                  </a:lnTo>
                  <a:lnTo>
                    <a:pt x="85" y="475"/>
                  </a:lnTo>
                  <a:lnTo>
                    <a:pt x="104" y="475"/>
                  </a:lnTo>
                  <a:lnTo>
                    <a:pt x="94" y="499"/>
                  </a:lnTo>
                  <a:lnTo>
                    <a:pt x="105" y="509"/>
                  </a:lnTo>
                  <a:lnTo>
                    <a:pt x="102" y="542"/>
                  </a:lnTo>
                  <a:lnTo>
                    <a:pt x="107" y="545"/>
                  </a:lnTo>
                  <a:lnTo>
                    <a:pt x="114" y="532"/>
                  </a:lnTo>
                  <a:lnTo>
                    <a:pt x="137" y="593"/>
                  </a:lnTo>
                  <a:lnTo>
                    <a:pt x="149" y="599"/>
                  </a:lnTo>
                  <a:lnTo>
                    <a:pt x="140" y="551"/>
                  </a:lnTo>
                  <a:lnTo>
                    <a:pt x="124" y="542"/>
                  </a:lnTo>
                  <a:lnTo>
                    <a:pt x="120" y="521"/>
                  </a:lnTo>
                  <a:lnTo>
                    <a:pt x="140" y="519"/>
                  </a:lnTo>
                  <a:lnTo>
                    <a:pt x="114" y="490"/>
                  </a:lnTo>
                  <a:lnTo>
                    <a:pt x="134" y="478"/>
                  </a:lnTo>
                  <a:lnTo>
                    <a:pt x="151" y="441"/>
                  </a:lnTo>
                  <a:lnTo>
                    <a:pt x="133" y="443"/>
                  </a:lnTo>
                  <a:lnTo>
                    <a:pt x="134" y="421"/>
                  </a:lnTo>
                  <a:lnTo>
                    <a:pt x="123" y="421"/>
                  </a:lnTo>
                  <a:lnTo>
                    <a:pt x="121" y="413"/>
                  </a:lnTo>
                  <a:lnTo>
                    <a:pt x="137" y="400"/>
                  </a:lnTo>
                  <a:lnTo>
                    <a:pt x="128" y="388"/>
                  </a:lnTo>
                  <a:lnTo>
                    <a:pt x="111" y="385"/>
                  </a:lnTo>
                  <a:lnTo>
                    <a:pt x="112" y="378"/>
                  </a:lnTo>
                  <a:lnTo>
                    <a:pt x="131" y="372"/>
                  </a:lnTo>
                  <a:lnTo>
                    <a:pt x="138" y="382"/>
                  </a:lnTo>
                  <a:lnTo>
                    <a:pt x="147" y="381"/>
                  </a:lnTo>
                  <a:lnTo>
                    <a:pt x="151" y="371"/>
                  </a:lnTo>
                  <a:lnTo>
                    <a:pt x="147" y="365"/>
                  </a:lnTo>
                  <a:lnTo>
                    <a:pt x="159" y="358"/>
                  </a:lnTo>
                  <a:lnTo>
                    <a:pt x="156" y="341"/>
                  </a:lnTo>
                  <a:lnTo>
                    <a:pt x="172" y="354"/>
                  </a:lnTo>
                  <a:lnTo>
                    <a:pt x="182" y="339"/>
                  </a:lnTo>
                  <a:lnTo>
                    <a:pt x="210" y="332"/>
                  </a:lnTo>
                  <a:lnTo>
                    <a:pt x="215" y="320"/>
                  </a:lnTo>
                  <a:lnTo>
                    <a:pt x="223" y="325"/>
                  </a:lnTo>
                  <a:lnTo>
                    <a:pt x="241" y="318"/>
                  </a:lnTo>
                  <a:lnTo>
                    <a:pt x="234" y="331"/>
                  </a:lnTo>
                  <a:lnTo>
                    <a:pt x="281" y="354"/>
                  </a:lnTo>
                  <a:lnTo>
                    <a:pt x="300" y="351"/>
                  </a:lnTo>
                  <a:lnTo>
                    <a:pt x="293" y="331"/>
                  </a:lnTo>
                  <a:lnTo>
                    <a:pt x="308" y="307"/>
                  </a:lnTo>
                  <a:lnTo>
                    <a:pt x="303" y="241"/>
                  </a:lnTo>
                  <a:lnTo>
                    <a:pt x="290" y="215"/>
                  </a:lnTo>
                  <a:lnTo>
                    <a:pt x="297" y="202"/>
                  </a:lnTo>
                  <a:lnTo>
                    <a:pt x="313" y="202"/>
                  </a:lnTo>
                  <a:lnTo>
                    <a:pt x="321" y="184"/>
                  </a:lnTo>
                  <a:lnTo>
                    <a:pt x="332" y="182"/>
                  </a:lnTo>
                  <a:lnTo>
                    <a:pt x="336" y="196"/>
                  </a:lnTo>
                  <a:lnTo>
                    <a:pt x="327" y="211"/>
                  </a:lnTo>
                  <a:lnTo>
                    <a:pt x="310" y="215"/>
                  </a:lnTo>
                  <a:lnTo>
                    <a:pt x="324" y="234"/>
                  </a:lnTo>
                  <a:lnTo>
                    <a:pt x="336" y="228"/>
                  </a:lnTo>
                  <a:lnTo>
                    <a:pt x="342" y="233"/>
                  </a:lnTo>
                  <a:lnTo>
                    <a:pt x="324" y="256"/>
                  </a:lnTo>
                  <a:lnTo>
                    <a:pt x="324" y="315"/>
                  </a:lnTo>
                  <a:lnTo>
                    <a:pt x="337" y="322"/>
                  </a:lnTo>
                  <a:lnTo>
                    <a:pt x="339" y="336"/>
                  </a:lnTo>
                  <a:lnTo>
                    <a:pt x="355" y="341"/>
                  </a:lnTo>
                  <a:lnTo>
                    <a:pt x="357" y="369"/>
                  </a:lnTo>
                  <a:lnTo>
                    <a:pt x="376" y="369"/>
                  </a:lnTo>
                  <a:lnTo>
                    <a:pt x="373" y="380"/>
                  </a:lnTo>
                  <a:lnTo>
                    <a:pt x="350" y="380"/>
                  </a:lnTo>
                  <a:lnTo>
                    <a:pt x="345" y="387"/>
                  </a:lnTo>
                  <a:lnTo>
                    <a:pt x="343" y="401"/>
                  </a:lnTo>
                  <a:lnTo>
                    <a:pt x="326" y="423"/>
                  </a:lnTo>
                  <a:lnTo>
                    <a:pt x="326" y="441"/>
                  </a:lnTo>
                  <a:lnTo>
                    <a:pt x="314" y="452"/>
                  </a:lnTo>
                  <a:lnTo>
                    <a:pt x="313" y="473"/>
                  </a:lnTo>
                  <a:lnTo>
                    <a:pt x="350" y="482"/>
                  </a:lnTo>
                  <a:lnTo>
                    <a:pt x="347" y="493"/>
                  </a:lnTo>
                  <a:lnTo>
                    <a:pt x="313" y="511"/>
                  </a:lnTo>
                  <a:lnTo>
                    <a:pt x="293" y="511"/>
                  </a:lnTo>
                  <a:lnTo>
                    <a:pt x="288" y="524"/>
                  </a:lnTo>
                  <a:lnTo>
                    <a:pt x="301" y="531"/>
                  </a:lnTo>
                  <a:lnTo>
                    <a:pt x="297" y="555"/>
                  </a:lnTo>
                  <a:lnTo>
                    <a:pt x="306" y="565"/>
                  </a:lnTo>
                  <a:lnTo>
                    <a:pt x="316" y="557"/>
                  </a:lnTo>
                  <a:lnTo>
                    <a:pt x="313" y="547"/>
                  </a:lnTo>
                  <a:lnTo>
                    <a:pt x="320" y="541"/>
                  </a:lnTo>
                  <a:lnTo>
                    <a:pt x="324" y="551"/>
                  </a:lnTo>
                  <a:lnTo>
                    <a:pt x="330" y="547"/>
                  </a:lnTo>
                  <a:lnTo>
                    <a:pt x="324" y="537"/>
                  </a:lnTo>
                  <a:lnTo>
                    <a:pt x="330" y="528"/>
                  </a:lnTo>
                  <a:lnTo>
                    <a:pt x="345" y="537"/>
                  </a:lnTo>
                  <a:lnTo>
                    <a:pt x="360" y="521"/>
                  </a:lnTo>
                  <a:lnTo>
                    <a:pt x="369" y="531"/>
                  </a:lnTo>
                  <a:lnTo>
                    <a:pt x="381" y="531"/>
                  </a:lnTo>
                  <a:lnTo>
                    <a:pt x="382" y="524"/>
                  </a:lnTo>
                  <a:lnTo>
                    <a:pt x="365" y="509"/>
                  </a:lnTo>
                  <a:lnTo>
                    <a:pt x="363" y="496"/>
                  </a:lnTo>
                  <a:lnTo>
                    <a:pt x="370" y="489"/>
                  </a:lnTo>
                  <a:lnTo>
                    <a:pt x="352" y="475"/>
                  </a:lnTo>
                  <a:lnTo>
                    <a:pt x="373" y="427"/>
                  </a:lnTo>
                  <a:lnTo>
                    <a:pt x="386" y="436"/>
                  </a:lnTo>
                  <a:lnTo>
                    <a:pt x="402" y="433"/>
                  </a:lnTo>
                  <a:lnTo>
                    <a:pt x="394" y="463"/>
                  </a:lnTo>
                  <a:lnTo>
                    <a:pt x="417" y="493"/>
                  </a:lnTo>
                  <a:lnTo>
                    <a:pt x="431" y="496"/>
                  </a:lnTo>
                  <a:lnTo>
                    <a:pt x="415" y="462"/>
                  </a:lnTo>
                  <a:lnTo>
                    <a:pt x="441" y="440"/>
                  </a:lnTo>
                  <a:lnTo>
                    <a:pt x="441" y="416"/>
                  </a:lnTo>
                  <a:lnTo>
                    <a:pt x="431" y="400"/>
                  </a:lnTo>
                  <a:lnTo>
                    <a:pt x="453" y="387"/>
                  </a:lnTo>
                  <a:lnTo>
                    <a:pt x="487" y="391"/>
                  </a:lnTo>
                  <a:lnTo>
                    <a:pt x="484" y="364"/>
                  </a:lnTo>
                  <a:lnTo>
                    <a:pt x="497" y="369"/>
                  </a:lnTo>
                  <a:lnTo>
                    <a:pt x="499" y="356"/>
                  </a:lnTo>
                  <a:lnTo>
                    <a:pt x="516" y="362"/>
                  </a:lnTo>
                  <a:lnTo>
                    <a:pt x="522" y="354"/>
                  </a:lnTo>
                  <a:lnTo>
                    <a:pt x="542" y="354"/>
                  </a:lnTo>
                  <a:lnTo>
                    <a:pt x="543" y="346"/>
                  </a:lnTo>
                  <a:lnTo>
                    <a:pt x="536" y="336"/>
                  </a:lnTo>
                  <a:lnTo>
                    <a:pt x="506" y="332"/>
                  </a:lnTo>
                  <a:lnTo>
                    <a:pt x="509" y="318"/>
                  </a:lnTo>
                  <a:lnTo>
                    <a:pt x="499" y="312"/>
                  </a:lnTo>
                  <a:lnTo>
                    <a:pt x="497" y="306"/>
                  </a:lnTo>
                  <a:lnTo>
                    <a:pt x="513" y="309"/>
                  </a:lnTo>
                  <a:lnTo>
                    <a:pt x="523" y="300"/>
                  </a:lnTo>
                  <a:lnTo>
                    <a:pt x="522" y="273"/>
                  </a:lnTo>
                  <a:lnTo>
                    <a:pt x="506" y="266"/>
                  </a:lnTo>
                  <a:lnTo>
                    <a:pt x="507" y="273"/>
                  </a:lnTo>
                  <a:lnTo>
                    <a:pt x="489" y="276"/>
                  </a:lnTo>
                  <a:lnTo>
                    <a:pt x="476" y="290"/>
                  </a:lnTo>
                  <a:lnTo>
                    <a:pt x="464" y="280"/>
                  </a:lnTo>
                  <a:lnTo>
                    <a:pt x="460" y="257"/>
                  </a:lnTo>
                  <a:lnTo>
                    <a:pt x="438" y="251"/>
                  </a:lnTo>
                  <a:lnTo>
                    <a:pt x="422" y="269"/>
                  </a:lnTo>
                  <a:lnTo>
                    <a:pt x="417" y="264"/>
                  </a:lnTo>
                  <a:lnTo>
                    <a:pt x="425" y="244"/>
                  </a:lnTo>
                  <a:lnTo>
                    <a:pt x="408" y="241"/>
                  </a:lnTo>
                  <a:lnTo>
                    <a:pt x="405" y="221"/>
                  </a:lnTo>
                  <a:lnTo>
                    <a:pt x="379" y="224"/>
                  </a:lnTo>
                  <a:lnTo>
                    <a:pt x="383" y="204"/>
                  </a:lnTo>
                  <a:lnTo>
                    <a:pt x="428" y="204"/>
                  </a:lnTo>
                  <a:lnTo>
                    <a:pt x="440" y="224"/>
                  </a:lnTo>
                  <a:lnTo>
                    <a:pt x="448" y="207"/>
                  </a:lnTo>
                  <a:lnTo>
                    <a:pt x="468" y="207"/>
                  </a:lnTo>
                  <a:lnTo>
                    <a:pt x="470" y="199"/>
                  </a:lnTo>
                  <a:lnTo>
                    <a:pt x="467" y="194"/>
                  </a:lnTo>
                  <a:lnTo>
                    <a:pt x="453" y="196"/>
                  </a:lnTo>
                  <a:lnTo>
                    <a:pt x="454" y="184"/>
                  </a:lnTo>
                  <a:lnTo>
                    <a:pt x="444" y="175"/>
                  </a:lnTo>
                  <a:lnTo>
                    <a:pt x="430" y="184"/>
                  </a:lnTo>
                  <a:lnTo>
                    <a:pt x="427" y="175"/>
                  </a:lnTo>
                  <a:lnTo>
                    <a:pt x="373" y="171"/>
                  </a:lnTo>
                  <a:lnTo>
                    <a:pt x="368" y="137"/>
                  </a:lnTo>
                  <a:lnTo>
                    <a:pt x="379" y="145"/>
                  </a:lnTo>
                  <a:lnTo>
                    <a:pt x="409" y="129"/>
                  </a:lnTo>
                  <a:lnTo>
                    <a:pt x="415" y="114"/>
                  </a:lnTo>
                  <a:lnTo>
                    <a:pt x="430" y="123"/>
                  </a:lnTo>
                  <a:lnTo>
                    <a:pt x="461" y="117"/>
                  </a:lnTo>
                  <a:lnTo>
                    <a:pt x="467" y="104"/>
                  </a:lnTo>
                  <a:lnTo>
                    <a:pt x="474" y="113"/>
                  </a:lnTo>
                  <a:lnTo>
                    <a:pt x="539" y="111"/>
                  </a:lnTo>
                  <a:lnTo>
                    <a:pt x="587" y="136"/>
                  </a:lnTo>
                  <a:lnTo>
                    <a:pt x="610" y="124"/>
                  </a:lnTo>
                  <a:lnTo>
                    <a:pt x="591" y="90"/>
                  </a:lnTo>
                  <a:lnTo>
                    <a:pt x="600" y="91"/>
                  </a:lnTo>
                  <a:lnTo>
                    <a:pt x="638" y="47"/>
                  </a:lnTo>
                  <a:lnTo>
                    <a:pt x="628" y="37"/>
                  </a:lnTo>
                  <a:lnTo>
                    <a:pt x="641" y="12"/>
                  </a:lnTo>
                  <a:lnTo>
                    <a:pt x="650" y="12"/>
                  </a:lnTo>
                  <a:lnTo>
                    <a:pt x="657" y="0"/>
                  </a:lnTo>
                  <a:close/>
                </a:path>
              </a:pathLst>
            </a:custGeom>
            <a:grpFill/>
            <a:ln w="4763">
              <a:solidFill>
                <a:srgbClr val="3D4B4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7" name="Freeform 16">
              <a:extLst>
                <a:ext uri="{FF2B5EF4-FFF2-40B4-BE49-F238E27FC236}">
                  <a16:creationId xmlns:a16="http://schemas.microsoft.com/office/drawing/2014/main" id="{438A1AE6-C9CD-8D54-8D96-B97D843D094E}"/>
                </a:ext>
              </a:extLst>
            </p:cNvPr>
            <p:cNvSpPr>
              <a:spLocks/>
            </p:cNvSpPr>
            <p:nvPr/>
          </p:nvSpPr>
          <p:spPr bwMode="auto">
            <a:xfrm>
              <a:off x="2823737" y="4388285"/>
              <a:ext cx="1316806" cy="936809"/>
            </a:xfrm>
            <a:custGeom>
              <a:avLst/>
              <a:gdLst>
                <a:gd name="T0" fmla="*/ 834 w 2546"/>
                <a:gd name="T1" fmla="*/ 36 h 1814"/>
                <a:gd name="T2" fmla="*/ 1128 w 2546"/>
                <a:gd name="T3" fmla="*/ 152 h 1814"/>
                <a:gd name="T4" fmla="*/ 1305 w 2546"/>
                <a:gd name="T5" fmla="*/ 158 h 1814"/>
                <a:gd name="T6" fmla="*/ 1563 w 2546"/>
                <a:gd name="T7" fmla="*/ 136 h 1814"/>
                <a:gd name="T8" fmla="*/ 1733 w 2546"/>
                <a:gd name="T9" fmla="*/ 325 h 1814"/>
                <a:gd name="T10" fmla="*/ 1818 w 2546"/>
                <a:gd name="T11" fmla="*/ 425 h 1814"/>
                <a:gd name="T12" fmla="*/ 1946 w 2546"/>
                <a:gd name="T13" fmla="*/ 318 h 1814"/>
                <a:gd name="T14" fmla="*/ 2091 w 2546"/>
                <a:gd name="T15" fmla="*/ 256 h 1814"/>
                <a:gd name="T16" fmla="*/ 2183 w 2546"/>
                <a:gd name="T17" fmla="*/ 322 h 1814"/>
                <a:gd name="T18" fmla="*/ 2269 w 2546"/>
                <a:gd name="T19" fmla="*/ 341 h 1814"/>
                <a:gd name="T20" fmla="*/ 2360 w 2546"/>
                <a:gd name="T21" fmla="*/ 298 h 1814"/>
                <a:gd name="T22" fmla="*/ 2540 w 2546"/>
                <a:gd name="T23" fmla="*/ 504 h 1814"/>
                <a:gd name="T24" fmla="*/ 2387 w 2546"/>
                <a:gd name="T25" fmla="*/ 688 h 1814"/>
                <a:gd name="T26" fmla="*/ 2292 w 2546"/>
                <a:gd name="T27" fmla="*/ 701 h 1814"/>
                <a:gd name="T28" fmla="*/ 2265 w 2546"/>
                <a:gd name="T29" fmla="*/ 742 h 1814"/>
                <a:gd name="T30" fmla="*/ 2145 w 2546"/>
                <a:gd name="T31" fmla="*/ 990 h 1814"/>
                <a:gd name="T32" fmla="*/ 2065 w 2546"/>
                <a:gd name="T33" fmla="*/ 1204 h 1814"/>
                <a:gd name="T34" fmla="*/ 2089 w 2546"/>
                <a:gd name="T35" fmla="*/ 1330 h 1814"/>
                <a:gd name="T36" fmla="*/ 2106 w 2546"/>
                <a:gd name="T37" fmla="*/ 1482 h 1814"/>
                <a:gd name="T38" fmla="*/ 2140 w 2546"/>
                <a:gd name="T39" fmla="*/ 1596 h 1814"/>
                <a:gd name="T40" fmla="*/ 2019 w 2546"/>
                <a:gd name="T41" fmla="*/ 1814 h 1814"/>
                <a:gd name="T42" fmla="*/ 1823 w 2546"/>
                <a:gd name="T43" fmla="*/ 1696 h 1814"/>
                <a:gd name="T44" fmla="*/ 1670 w 2546"/>
                <a:gd name="T45" fmla="*/ 1792 h 1814"/>
                <a:gd name="T46" fmla="*/ 1413 w 2546"/>
                <a:gd name="T47" fmla="*/ 1762 h 1814"/>
                <a:gd name="T48" fmla="*/ 1281 w 2546"/>
                <a:gd name="T49" fmla="*/ 1789 h 1814"/>
                <a:gd name="T50" fmla="*/ 1150 w 2546"/>
                <a:gd name="T51" fmla="*/ 1699 h 1814"/>
                <a:gd name="T52" fmla="*/ 1114 w 2546"/>
                <a:gd name="T53" fmla="*/ 1593 h 1814"/>
                <a:gd name="T54" fmla="*/ 1000 w 2546"/>
                <a:gd name="T55" fmla="*/ 1537 h 1814"/>
                <a:gd name="T56" fmla="*/ 935 w 2546"/>
                <a:gd name="T57" fmla="*/ 1596 h 1814"/>
                <a:gd name="T58" fmla="*/ 716 w 2546"/>
                <a:gd name="T59" fmla="*/ 1462 h 1814"/>
                <a:gd name="T60" fmla="*/ 613 w 2546"/>
                <a:gd name="T61" fmla="*/ 1506 h 1814"/>
                <a:gd name="T62" fmla="*/ 576 w 2546"/>
                <a:gd name="T63" fmla="*/ 1604 h 1814"/>
                <a:gd name="T64" fmla="*/ 471 w 2546"/>
                <a:gd name="T65" fmla="*/ 1710 h 1814"/>
                <a:gd name="T66" fmla="*/ 350 w 2546"/>
                <a:gd name="T67" fmla="*/ 1743 h 1814"/>
                <a:gd name="T68" fmla="*/ 152 w 2546"/>
                <a:gd name="T69" fmla="*/ 1632 h 1814"/>
                <a:gd name="T70" fmla="*/ 33 w 2546"/>
                <a:gd name="T71" fmla="*/ 1490 h 1814"/>
                <a:gd name="T72" fmla="*/ 86 w 2546"/>
                <a:gd name="T73" fmla="*/ 1331 h 1814"/>
                <a:gd name="T74" fmla="*/ 121 w 2546"/>
                <a:gd name="T75" fmla="*/ 1302 h 1814"/>
                <a:gd name="T76" fmla="*/ 282 w 2546"/>
                <a:gd name="T77" fmla="*/ 1288 h 1814"/>
                <a:gd name="T78" fmla="*/ 344 w 2546"/>
                <a:gd name="T79" fmla="*/ 1197 h 1814"/>
                <a:gd name="T80" fmla="*/ 394 w 2546"/>
                <a:gd name="T81" fmla="*/ 1191 h 1814"/>
                <a:gd name="T82" fmla="*/ 366 w 2546"/>
                <a:gd name="T83" fmla="*/ 1155 h 1814"/>
                <a:gd name="T84" fmla="*/ 296 w 2546"/>
                <a:gd name="T85" fmla="*/ 1163 h 1814"/>
                <a:gd name="T86" fmla="*/ 152 w 2546"/>
                <a:gd name="T87" fmla="*/ 1186 h 1814"/>
                <a:gd name="T88" fmla="*/ 57 w 2546"/>
                <a:gd name="T89" fmla="*/ 1093 h 1814"/>
                <a:gd name="T90" fmla="*/ 82 w 2546"/>
                <a:gd name="T91" fmla="*/ 1052 h 1814"/>
                <a:gd name="T92" fmla="*/ 282 w 2546"/>
                <a:gd name="T93" fmla="*/ 909 h 1814"/>
                <a:gd name="T94" fmla="*/ 461 w 2546"/>
                <a:gd name="T95" fmla="*/ 730 h 1814"/>
                <a:gd name="T96" fmla="*/ 593 w 2546"/>
                <a:gd name="T97" fmla="*/ 791 h 1814"/>
                <a:gd name="T98" fmla="*/ 517 w 2546"/>
                <a:gd name="T99" fmla="*/ 588 h 1814"/>
                <a:gd name="T100" fmla="*/ 662 w 2546"/>
                <a:gd name="T101" fmla="*/ 524 h 1814"/>
                <a:gd name="T102" fmla="*/ 527 w 2546"/>
                <a:gd name="T103" fmla="*/ 534 h 1814"/>
                <a:gd name="T104" fmla="*/ 279 w 2546"/>
                <a:gd name="T105" fmla="*/ 417 h 1814"/>
                <a:gd name="T106" fmla="*/ 301 w 2546"/>
                <a:gd name="T107" fmla="*/ 351 h 1814"/>
                <a:gd name="T108" fmla="*/ 520 w 2546"/>
                <a:gd name="T109" fmla="*/ 338 h 18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546" h="1814">
                  <a:moveTo>
                    <a:pt x="540" y="275"/>
                  </a:moveTo>
                  <a:lnTo>
                    <a:pt x="563" y="265"/>
                  </a:lnTo>
                  <a:lnTo>
                    <a:pt x="590" y="289"/>
                  </a:lnTo>
                  <a:lnTo>
                    <a:pt x="668" y="262"/>
                  </a:lnTo>
                  <a:lnTo>
                    <a:pt x="798" y="200"/>
                  </a:lnTo>
                  <a:lnTo>
                    <a:pt x="798" y="49"/>
                  </a:lnTo>
                  <a:lnTo>
                    <a:pt x="834" y="36"/>
                  </a:lnTo>
                  <a:lnTo>
                    <a:pt x="881" y="0"/>
                  </a:lnTo>
                  <a:lnTo>
                    <a:pt x="948" y="11"/>
                  </a:lnTo>
                  <a:lnTo>
                    <a:pt x="1016" y="53"/>
                  </a:lnTo>
                  <a:lnTo>
                    <a:pt x="1039" y="46"/>
                  </a:lnTo>
                  <a:lnTo>
                    <a:pt x="1077" y="82"/>
                  </a:lnTo>
                  <a:lnTo>
                    <a:pt x="1083" y="149"/>
                  </a:lnTo>
                  <a:lnTo>
                    <a:pt x="1128" y="152"/>
                  </a:lnTo>
                  <a:lnTo>
                    <a:pt x="1128" y="174"/>
                  </a:lnTo>
                  <a:lnTo>
                    <a:pt x="1137" y="188"/>
                  </a:lnTo>
                  <a:lnTo>
                    <a:pt x="1183" y="193"/>
                  </a:lnTo>
                  <a:lnTo>
                    <a:pt x="1209" y="180"/>
                  </a:lnTo>
                  <a:lnTo>
                    <a:pt x="1250" y="175"/>
                  </a:lnTo>
                  <a:lnTo>
                    <a:pt x="1285" y="154"/>
                  </a:lnTo>
                  <a:lnTo>
                    <a:pt x="1305" y="158"/>
                  </a:lnTo>
                  <a:lnTo>
                    <a:pt x="1335" y="188"/>
                  </a:lnTo>
                  <a:lnTo>
                    <a:pt x="1431" y="183"/>
                  </a:lnTo>
                  <a:lnTo>
                    <a:pt x="1420" y="138"/>
                  </a:lnTo>
                  <a:lnTo>
                    <a:pt x="1498" y="144"/>
                  </a:lnTo>
                  <a:lnTo>
                    <a:pt x="1498" y="144"/>
                  </a:lnTo>
                  <a:lnTo>
                    <a:pt x="1542" y="108"/>
                  </a:lnTo>
                  <a:lnTo>
                    <a:pt x="1563" y="136"/>
                  </a:lnTo>
                  <a:lnTo>
                    <a:pt x="1563" y="136"/>
                  </a:lnTo>
                  <a:lnTo>
                    <a:pt x="1615" y="229"/>
                  </a:lnTo>
                  <a:lnTo>
                    <a:pt x="1622" y="278"/>
                  </a:lnTo>
                  <a:lnTo>
                    <a:pt x="1655" y="357"/>
                  </a:lnTo>
                  <a:lnTo>
                    <a:pt x="1678" y="357"/>
                  </a:lnTo>
                  <a:lnTo>
                    <a:pt x="1678" y="357"/>
                  </a:lnTo>
                  <a:lnTo>
                    <a:pt x="1733" y="325"/>
                  </a:lnTo>
                  <a:lnTo>
                    <a:pt x="1733" y="325"/>
                  </a:lnTo>
                  <a:lnTo>
                    <a:pt x="1745" y="328"/>
                  </a:lnTo>
                  <a:lnTo>
                    <a:pt x="1745" y="328"/>
                  </a:lnTo>
                  <a:lnTo>
                    <a:pt x="1745" y="368"/>
                  </a:lnTo>
                  <a:lnTo>
                    <a:pt x="1745" y="368"/>
                  </a:lnTo>
                  <a:lnTo>
                    <a:pt x="1756" y="419"/>
                  </a:lnTo>
                  <a:lnTo>
                    <a:pt x="1818" y="425"/>
                  </a:lnTo>
                  <a:lnTo>
                    <a:pt x="1874" y="413"/>
                  </a:lnTo>
                  <a:lnTo>
                    <a:pt x="1892" y="379"/>
                  </a:lnTo>
                  <a:lnTo>
                    <a:pt x="1892" y="379"/>
                  </a:lnTo>
                  <a:lnTo>
                    <a:pt x="1895" y="340"/>
                  </a:lnTo>
                  <a:lnTo>
                    <a:pt x="1912" y="337"/>
                  </a:lnTo>
                  <a:lnTo>
                    <a:pt x="1912" y="337"/>
                  </a:lnTo>
                  <a:lnTo>
                    <a:pt x="1946" y="318"/>
                  </a:lnTo>
                  <a:lnTo>
                    <a:pt x="1993" y="340"/>
                  </a:lnTo>
                  <a:lnTo>
                    <a:pt x="2020" y="363"/>
                  </a:lnTo>
                  <a:lnTo>
                    <a:pt x="2070" y="312"/>
                  </a:lnTo>
                  <a:lnTo>
                    <a:pt x="2070" y="268"/>
                  </a:lnTo>
                  <a:lnTo>
                    <a:pt x="2070" y="268"/>
                  </a:lnTo>
                  <a:lnTo>
                    <a:pt x="2076" y="262"/>
                  </a:lnTo>
                  <a:lnTo>
                    <a:pt x="2091" y="256"/>
                  </a:lnTo>
                  <a:lnTo>
                    <a:pt x="2109" y="296"/>
                  </a:lnTo>
                  <a:lnTo>
                    <a:pt x="2109" y="296"/>
                  </a:lnTo>
                  <a:lnTo>
                    <a:pt x="2121" y="306"/>
                  </a:lnTo>
                  <a:lnTo>
                    <a:pt x="2121" y="306"/>
                  </a:lnTo>
                  <a:lnTo>
                    <a:pt x="2163" y="317"/>
                  </a:lnTo>
                  <a:lnTo>
                    <a:pt x="2163" y="317"/>
                  </a:lnTo>
                  <a:lnTo>
                    <a:pt x="2183" y="322"/>
                  </a:lnTo>
                  <a:lnTo>
                    <a:pt x="2183" y="322"/>
                  </a:lnTo>
                  <a:lnTo>
                    <a:pt x="2213" y="341"/>
                  </a:lnTo>
                  <a:lnTo>
                    <a:pt x="2213" y="341"/>
                  </a:lnTo>
                  <a:lnTo>
                    <a:pt x="2216" y="357"/>
                  </a:lnTo>
                  <a:lnTo>
                    <a:pt x="2264" y="357"/>
                  </a:lnTo>
                  <a:lnTo>
                    <a:pt x="2264" y="357"/>
                  </a:lnTo>
                  <a:lnTo>
                    <a:pt x="2269" y="341"/>
                  </a:lnTo>
                  <a:lnTo>
                    <a:pt x="2269" y="341"/>
                  </a:lnTo>
                  <a:lnTo>
                    <a:pt x="2285" y="335"/>
                  </a:lnTo>
                  <a:lnTo>
                    <a:pt x="2285" y="335"/>
                  </a:lnTo>
                  <a:lnTo>
                    <a:pt x="2334" y="306"/>
                  </a:lnTo>
                  <a:lnTo>
                    <a:pt x="2334" y="306"/>
                  </a:lnTo>
                  <a:lnTo>
                    <a:pt x="2360" y="298"/>
                  </a:lnTo>
                  <a:lnTo>
                    <a:pt x="2360" y="298"/>
                  </a:lnTo>
                  <a:lnTo>
                    <a:pt x="2376" y="299"/>
                  </a:lnTo>
                  <a:lnTo>
                    <a:pt x="2412" y="340"/>
                  </a:lnTo>
                  <a:lnTo>
                    <a:pt x="2461" y="294"/>
                  </a:lnTo>
                  <a:lnTo>
                    <a:pt x="2461" y="294"/>
                  </a:lnTo>
                  <a:lnTo>
                    <a:pt x="2523" y="394"/>
                  </a:lnTo>
                  <a:lnTo>
                    <a:pt x="2546" y="453"/>
                  </a:lnTo>
                  <a:lnTo>
                    <a:pt x="2540" y="504"/>
                  </a:lnTo>
                  <a:lnTo>
                    <a:pt x="2523" y="544"/>
                  </a:lnTo>
                  <a:lnTo>
                    <a:pt x="2523" y="544"/>
                  </a:lnTo>
                  <a:lnTo>
                    <a:pt x="2481" y="572"/>
                  </a:lnTo>
                  <a:lnTo>
                    <a:pt x="2454" y="619"/>
                  </a:lnTo>
                  <a:lnTo>
                    <a:pt x="2444" y="655"/>
                  </a:lnTo>
                  <a:lnTo>
                    <a:pt x="2421" y="658"/>
                  </a:lnTo>
                  <a:lnTo>
                    <a:pt x="2387" y="688"/>
                  </a:lnTo>
                  <a:lnTo>
                    <a:pt x="2362" y="688"/>
                  </a:lnTo>
                  <a:lnTo>
                    <a:pt x="2362" y="688"/>
                  </a:lnTo>
                  <a:lnTo>
                    <a:pt x="2328" y="709"/>
                  </a:lnTo>
                  <a:lnTo>
                    <a:pt x="2328" y="709"/>
                  </a:lnTo>
                  <a:lnTo>
                    <a:pt x="2305" y="710"/>
                  </a:lnTo>
                  <a:lnTo>
                    <a:pt x="2305" y="710"/>
                  </a:lnTo>
                  <a:lnTo>
                    <a:pt x="2292" y="701"/>
                  </a:lnTo>
                  <a:lnTo>
                    <a:pt x="2292" y="701"/>
                  </a:lnTo>
                  <a:lnTo>
                    <a:pt x="2285" y="698"/>
                  </a:lnTo>
                  <a:lnTo>
                    <a:pt x="2281" y="710"/>
                  </a:lnTo>
                  <a:lnTo>
                    <a:pt x="2281" y="710"/>
                  </a:lnTo>
                  <a:lnTo>
                    <a:pt x="2278" y="720"/>
                  </a:lnTo>
                  <a:lnTo>
                    <a:pt x="2278" y="720"/>
                  </a:lnTo>
                  <a:lnTo>
                    <a:pt x="2265" y="742"/>
                  </a:lnTo>
                  <a:lnTo>
                    <a:pt x="2265" y="742"/>
                  </a:lnTo>
                  <a:lnTo>
                    <a:pt x="2251" y="784"/>
                  </a:lnTo>
                  <a:lnTo>
                    <a:pt x="2193" y="848"/>
                  </a:lnTo>
                  <a:lnTo>
                    <a:pt x="2163" y="869"/>
                  </a:lnTo>
                  <a:lnTo>
                    <a:pt x="2148" y="955"/>
                  </a:lnTo>
                  <a:lnTo>
                    <a:pt x="2148" y="955"/>
                  </a:lnTo>
                  <a:lnTo>
                    <a:pt x="2145" y="990"/>
                  </a:lnTo>
                  <a:lnTo>
                    <a:pt x="2130" y="1004"/>
                  </a:lnTo>
                  <a:lnTo>
                    <a:pt x="2130" y="1004"/>
                  </a:lnTo>
                  <a:lnTo>
                    <a:pt x="2112" y="1030"/>
                  </a:lnTo>
                  <a:lnTo>
                    <a:pt x="2078" y="1119"/>
                  </a:lnTo>
                  <a:lnTo>
                    <a:pt x="2078" y="1119"/>
                  </a:lnTo>
                  <a:lnTo>
                    <a:pt x="2065" y="1204"/>
                  </a:lnTo>
                  <a:lnTo>
                    <a:pt x="2065" y="1204"/>
                  </a:lnTo>
                  <a:lnTo>
                    <a:pt x="2036" y="1263"/>
                  </a:lnTo>
                  <a:lnTo>
                    <a:pt x="2036" y="1263"/>
                  </a:lnTo>
                  <a:lnTo>
                    <a:pt x="2039" y="1304"/>
                  </a:lnTo>
                  <a:lnTo>
                    <a:pt x="2039" y="1304"/>
                  </a:lnTo>
                  <a:lnTo>
                    <a:pt x="2076" y="1317"/>
                  </a:lnTo>
                  <a:lnTo>
                    <a:pt x="2089" y="1330"/>
                  </a:lnTo>
                  <a:lnTo>
                    <a:pt x="2089" y="1330"/>
                  </a:lnTo>
                  <a:lnTo>
                    <a:pt x="2088" y="1363"/>
                  </a:lnTo>
                  <a:lnTo>
                    <a:pt x="2096" y="1382"/>
                  </a:lnTo>
                  <a:lnTo>
                    <a:pt x="2096" y="1382"/>
                  </a:lnTo>
                  <a:lnTo>
                    <a:pt x="2119" y="1422"/>
                  </a:lnTo>
                  <a:lnTo>
                    <a:pt x="2119" y="1422"/>
                  </a:lnTo>
                  <a:lnTo>
                    <a:pt x="2106" y="1482"/>
                  </a:lnTo>
                  <a:lnTo>
                    <a:pt x="2106" y="1482"/>
                  </a:lnTo>
                  <a:lnTo>
                    <a:pt x="2119" y="1517"/>
                  </a:lnTo>
                  <a:lnTo>
                    <a:pt x="2119" y="1517"/>
                  </a:lnTo>
                  <a:lnTo>
                    <a:pt x="2148" y="1524"/>
                  </a:lnTo>
                  <a:lnTo>
                    <a:pt x="2148" y="1524"/>
                  </a:lnTo>
                  <a:lnTo>
                    <a:pt x="2150" y="1534"/>
                  </a:lnTo>
                  <a:lnTo>
                    <a:pt x="2150" y="1534"/>
                  </a:lnTo>
                  <a:lnTo>
                    <a:pt x="2140" y="1596"/>
                  </a:lnTo>
                  <a:lnTo>
                    <a:pt x="2073" y="1661"/>
                  </a:lnTo>
                  <a:lnTo>
                    <a:pt x="2059" y="1696"/>
                  </a:lnTo>
                  <a:lnTo>
                    <a:pt x="2053" y="1717"/>
                  </a:lnTo>
                  <a:lnTo>
                    <a:pt x="2063" y="1769"/>
                  </a:lnTo>
                  <a:lnTo>
                    <a:pt x="2023" y="1810"/>
                  </a:lnTo>
                  <a:lnTo>
                    <a:pt x="2023" y="1810"/>
                  </a:lnTo>
                  <a:lnTo>
                    <a:pt x="2019" y="1814"/>
                  </a:lnTo>
                  <a:lnTo>
                    <a:pt x="2019" y="1814"/>
                  </a:lnTo>
                  <a:lnTo>
                    <a:pt x="1964" y="1766"/>
                  </a:lnTo>
                  <a:lnTo>
                    <a:pt x="1905" y="1733"/>
                  </a:lnTo>
                  <a:lnTo>
                    <a:pt x="1905" y="1733"/>
                  </a:lnTo>
                  <a:lnTo>
                    <a:pt x="1886" y="1717"/>
                  </a:lnTo>
                  <a:lnTo>
                    <a:pt x="1823" y="1696"/>
                  </a:lnTo>
                  <a:lnTo>
                    <a:pt x="1823" y="1696"/>
                  </a:lnTo>
                  <a:lnTo>
                    <a:pt x="1787" y="1699"/>
                  </a:lnTo>
                  <a:lnTo>
                    <a:pt x="1787" y="1699"/>
                  </a:lnTo>
                  <a:lnTo>
                    <a:pt x="1755" y="1716"/>
                  </a:lnTo>
                  <a:lnTo>
                    <a:pt x="1702" y="1784"/>
                  </a:lnTo>
                  <a:lnTo>
                    <a:pt x="1691" y="1792"/>
                  </a:lnTo>
                  <a:lnTo>
                    <a:pt x="1670" y="1792"/>
                  </a:lnTo>
                  <a:lnTo>
                    <a:pt x="1670" y="1792"/>
                  </a:lnTo>
                  <a:lnTo>
                    <a:pt x="1614" y="1787"/>
                  </a:lnTo>
                  <a:lnTo>
                    <a:pt x="1570" y="1798"/>
                  </a:lnTo>
                  <a:lnTo>
                    <a:pt x="1570" y="1798"/>
                  </a:lnTo>
                  <a:lnTo>
                    <a:pt x="1459" y="1800"/>
                  </a:lnTo>
                  <a:lnTo>
                    <a:pt x="1439" y="1787"/>
                  </a:lnTo>
                  <a:lnTo>
                    <a:pt x="1439" y="1787"/>
                  </a:lnTo>
                  <a:lnTo>
                    <a:pt x="1413" y="1762"/>
                  </a:lnTo>
                  <a:lnTo>
                    <a:pt x="1379" y="1782"/>
                  </a:lnTo>
                  <a:lnTo>
                    <a:pt x="1379" y="1782"/>
                  </a:lnTo>
                  <a:lnTo>
                    <a:pt x="1322" y="1758"/>
                  </a:lnTo>
                  <a:lnTo>
                    <a:pt x="1298" y="1774"/>
                  </a:lnTo>
                  <a:lnTo>
                    <a:pt x="1298" y="1774"/>
                  </a:lnTo>
                  <a:lnTo>
                    <a:pt x="1281" y="1789"/>
                  </a:lnTo>
                  <a:lnTo>
                    <a:pt x="1281" y="1789"/>
                  </a:lnTo>
                  <a:lnTo>
                    <a:pt x="1256" y="1807"/>
                  </a:lnTo>
                  <a:lnTo>
                    <a:pt x="1227" y="1810"/>
                  </a:lnTo>
                  <a:lnTo>
                    <a:pt x="1227" y="1810"/>
                  </a:lnTo>
                  <a:lnTo>
                    <a:pt x="1188" y="1800"/>
                  </a:lnTo>
                  <a:lnTo>
                    <a:pt x="1188" y="1800"/>
                  </a:lnTo>
                  <a:lnTo>
                    <a:pt x="1142" y="1763"/>
                  </a:lnTo>
                  <a:lnTo>
                    <a:pt x="1150" y="1699"/>
                  </a:lnTo>
                  <a:lnTo>
                    <a:pt x="1132" y="1647"/>
                  </a:lnTo>
                  <a:lnTo>
                    <a:pt x="1132" y="1647"/>
                  </a:lnTo>
                  <a:lnTo>
                    <a:pt x="1103" y="1647"/>
                  </a:lnTo>
                  <a:lnTo>
                    <a:pt x="1095" y="1635"/>
                  </a:lnTo>
                  <a:lnTo>
                    <a:pt x="1093" y="1618"/>
                  </a:lnTo>
                  <a:lnTo>
                    <a:pt x="1114" y="1593"/>
                  </a:lnTo>
                  <a:lnTo>
                    <a:pt x="1114" y="1593"/>
                  </a:lnTo>
                  <a:lnTo>
                    <a:pt x="1116" y="1549"/>
                  </a:lnTo>
                  <a:lnTo>
                    <a:pt x="1105" y="1514"/>
                  </a:lnTo>
                  <a:lnTo>
                    <a:pt x="1080" y="1495"/>
                  </a:lnTo>
                  <a:lnTo>
                    <a:pt x="1049" y="1488"/>
                  </a:lnTo>
                  <a:lnTo>
                    <a:pt x="1036" y="1494"/>
                  </a:lnTo>
                  <a:lnTo>
                    <a:pt x="1018" y="1526"/>
                  </a:lnTo>
                  <a:lnTo>
                    <a:pt x="1000" y="1537"/>
                  </a:lnTo>
                  <a:lnTo>
                    <a:pt x="991" y="1575"/>
                  </a:lnTo>
                  <a:lnTo>
                    <a:pt x="991" y="1575"/>
                  </a:lnTo>
                  <a:lnTo>
                    <a:pt x="988" y="1593"/>
                  </a:lnTo>
                  <a:lnTo>
                    <a:pt x="988" y="1593"/>
                  </a:lnTo>
                  <a:lnTo>
                    <a:pt x="969" y="1606"/>
                  </a:lnTo>
                  <a:lnTo>
                    <a:pt x="935" y="1596"/>
                  </a:lnTo>
                  <a:lnTo>
                    <a:pt x="935" y="1596"/>
                  </a:lnTo>
                  <a:lnTo>
                    <a:pt x="916" y="1580"/>
                  </a:lnTo>
                  <a:lnTo>
                    <a:pt x="916" y="1580"/>
                  </a:lnTo>
                  <a:lnTo>
                    <a:pt x="870" y="1494"/>
                  </a:lnTo>
                  <a:lnTo>
                    <a:pt x="851" y="1474"/>
                  </a:lnTo>
                  <a:lnTo>
                    <a:pt x="798" y="1441"/>
                  </a:lnTo>
                  <a:lnTo>
                    <a:pt x="743" y="1429"/>
                  </a:lnTo>
                  <a:lnTo>
                    <a:pt x="716" y="1462"/>
                  </a:lnTo>
                  <a:lnTo>
                    <a:pt x="696" y="1459"/>
                  </a:lnTo>
                  <a:lnTo>
                    <a:pt x="696" y="1459"/>
                  </a:lnTo>
                  <a:lnTo>
                    <a:pt x="668" y="1452"/>
                  </a:lnTo>
                  <a:lnTo>
                    <a:pt x="668" y="1452"/>
                  </a:lnTo>
                  <a:lnTo>
                    <a:pt x="628" y="1471"/>
                  </a:lnTo>
                  <a:lnTo>
                    <a:pt x="616" y="1485"/>
                  </a:lnTo>
                  <a:lnTo>
                    <a:pt x="613" y="1506"/>
                  </a:lnTo>
                  <a:lnTo>
                    <a:pt x="613" y="1506"/>
                  </a:lnTo>
                  <a:lnTo>
                    <a:pt x="616" y="1562"/>
                  </a:lnTo>
                  <a:lnTo>
                    <a:pt x="605" y="1573"/>
                  </a:lnTo>
                  <a:lnTo>
                    <a:pt x="605" y="1573"/>
                  </a:lnTo>
                  <a:lnTo>
                    <a:pt x="579" y="1591"/>
                  </a:lnTo>
                  <a:lnTo>
                    <a:pt x="576" y="1604"/>
                  </a:lnTo>
                  <a:lnTo>
                    <a:pt x="576" y="1604"/>
                  </a:lnTo>
                  <a:lnTo>
                    <a:pt x="582" y="1616"/>
                  </a:lnTo>
                  <a:lnTo>
                    <a:pt x="582" y="1616"/>
                  </a:lnTo>
                  <a:lnTo>
                    <a:pt x="583" y="1634"/>
                  </a:lnTo>
                  <a:lnTo>
                    <a:pt x="570" y="1670"/>
                  </a:lnTo>
                  <a:lnTo>
                    <a:pt x="527" y="1693"/>
                  </a:lnTo>
                  <a:lnTo>
                    <a:pt x="527" y="1693"/>
                  </a:lnTo>
                  <a:lnTo>
                    <a:pt x="471" y="1710"/>
                  </a:lnTo>
                  <a:lnTo>
                    <a:pt x="442" y="1736"/>
                  </a:lnTo>
                  <a:lnTo>
                    <a:pt x="442" y="1736"/>
                  </a:lnTo>
                  <a:lnTo>
                    <a:pt x="406" y="1749"/>
                  </a:lnTo>
                  <a:lnTo>
                    <a:pt x="389" y="1742"/>
                  </a:lnTo>
                  <a:lnTo>
                    <a:pt x="389" y="1742"/>
                  </a:lnTo>
                  <a:lnTo>
                    <a:pt x="368" y="1738"/>
                  </a:lnTo>
                  <a:lnTo>
                    <a:pt x="350" y="1743"/>
                  </a:lnTo>
                  <a:lnTo>
                    <a:pt x="324" y="1771"/>
                  </a:lnTo>
                  <a:lnTo>
                    <a:pt x="246" y="1775"/>
                  </a:lnTo>
                  <a:lnTo>
                    <a:pt x="246" y="1775"/>
                  </a:lnTo>
                  <a:lnTo>
                    <a:pt x="239" y="1745"/>
                  </a:lnTo>
                  <a:lnTo>
                    <a:pt x="208" y="1745"/>
                  </a:lnTo>
                  <a:lnTo>
                    <a:pt x="185" y="1673"/>
                  </a:lnTo>
                  <a:lnTo>
                    <a:pt x="152" y="1632"/>
                  </a:lnTo>
                  <a:lnTo>
                    <a:pt x="149" y="1579"/>
                  </a:lnTo>
                  <a:lnTo>
                    <a:pt x="135" y="1531"/>
                  </a:lnTo>
                  <a:lnTo>
                    <a:pt x="102" y="1504"/>
                  </a:lnTo>
                  <a:lnTo>
                    <a:pt x="102" y="1504"/>
                  </a:lnTo>
                  <a:lnTo>
                    <a:pt x="69" y="1493"/>
                  </a:lnTo>
                  <a:lnTo>
                    <a:pt x="69" y="1493"/>
                  </a:lnTo>
                  <a:lnTo>
                    <a:pt x="33" y="1490"/>
                  </a:lnTo>
                  <a:lnTo>
                    <a:pt x="34" y="1482"/>
                  </a:lnTo>
                  <a:lnTo>
                    <a:pt x="25" y="1480"/>
                  </a:lnTo>
                  <a:lnTo>
                    <a:pt x="12" y="1487"/>
                  </a:lnTo>
                  <a:lnTo>
                    <a:pt x="0" y="1484"/>
                  </a:lnTo>
                  <a:lnTo>
                    <a:pt x="59" y="1383"/>
                  </a:lnTo>
                  <a:lnTo>
                    <a:pt x="74" y="1337"/>
                  </a:lnTo>
                  <a:lnTo>
                    <a:pt x="86" y="1331"/>
                  </a:lnTo>
                  <a:lnTo>
                    <a:pt x="92" y="1307"/>
                  </a:lnTo>
                  <a:lnTo>
                    <a:pt x="97" y="1305"/>
                  </a:lnTo>
                  <a:lnTo>
                    <a:pt x="103" y="1325"/>
                  </a:lnTo>
                  <a:lnTo>
                    <a:pt x="116" y="1330"/>
                  </a:lnTo>
                  <a:lnTo>
                    <a:pt x="125" y="1322"/>
                  </a:lnTo>
                  <a:lnTo>
                    <a:pt x="115" y="1320"/>
                  </a:lnTo>
                  <a:lnTo>
                    <a:pt x="121" y="1302"/>
                  </a:lnTo>
                  <a:lnTo>
                    <a:pt x="152" y="1281"/>
                  </a:lnTo>
                  <a:lnTo>
                    <a:pt x="170" y="1279"/>
                  </a:lnTo>
                  <a:lnTo>
                    <a:pt x="191" y="1298"/>
                  </a:lnTo>
                  <a:lnTo>
                    <a:pt x="206" y="1276"/>
                  </a:lnTo>
                  <a:lnTo>
                    <a:pt x="232" y="1261"/>
                  </a:lnTo>
                  <a:lnTo>
                    <a:pt x="278" y="1266"/>
                  </a:lnTo>
                  <a:lnTo>
                    <a:pt x="282" y="1288"/>
                  </a:lnTo>
                  <a:lnTo>
                    <a:pt x="286" y="1271"/>
                  </a:lnTo>
                  <a:lnTo>
                    <a:pt x="301" y="1255"/>
                  </a:lnTo>
                  <a:lnTo>
                    <a:pt x="309" y="1224"/>
                  </a:lnTo>
                  <a:lnTo>
                    <a:pt x="319" y="1227"/>
                  </a:lnTo>
                  <a:lnTo>
                    <a:pt x="318" y="1206"/>
                  </a:lnTo>
                  <a:lnTo>
                    <a:pt x="327" y="1212"/>
                  </a:lnTo>
                  <a:lnTo>
                    <a:pt x="344" y="1197"/>
                  </a:lnTo>
                  <a:lnTo>
                    <a:pt x="373" y="1207"/>
                  </a:lnTo>
                  <a:lnTo>
                    <a:pt x="409" y="1242"/>
                  </a:lnTo>
                  <a:lnTo>
                    <a:pt x="417" y="1262"/>
                  </a:lnTo>
                  <a:lnTo>
                    <a:pt x="419" y="1249"/>
                  </a:lnTo>
                  <a:lnTo>
                    <a:pt x="406" y="1219"/>
                  </a:lnTo>
                  <a:lnTo>
                    <a:pt x="412" y="1203"/>
                  </a:lnTo>
                  <a:lnTo>
                    <a:pt x="394" y="1191"/>
                  </a:lnTo>
                  <a:lnTo>
                    <a:pt x="397" y="1180"/>
                  </a:lnTo>
                  <a:lnTo>
                    <a:pt x="406" y="1187"/>
                  </a:lnTo>
                  <a:lnTo>
                    <a:pt x="415" y="1173"/>
                  </a:lnTo>
                  <a:lnTo>
                    <a:pt x="390" y="1174"/>
                  </a:lnTo>
                  <a:lnTo>
                    <a:pt x="390" y="1164"/>
                  </a:lnTo>
                  <a:lnTo>
                    <a:pt x="379" y="1154"/>
                  </a:lnTo>
                  <a:lnTo>
                    <a:pt x="366" y="1155"/>
                  </a:lnTo>
                  <a:lnTo>
                    <a:pt x="353" y="1142"/>
                  </a:lnTo>
                  <a:lnTo>
                    <a:pt x="348" y="1158"/>
                  </a:lnTo>
                  <a:lnTo>
                    <a:pt x="335" y="1163"/>
                  </a:lnTo>
                  <a:lnTo>
                    <a:pt x="322" y="1154"/>
                  </a:lnTo>
                  <a:lnTo>
                    <a:pt x="308" y="1171"/>
                  </a:lnTo>
                  <a:lnTo>
                    <a:pt x="295" y="1171"/>
                  </a:lnTo>
                  <a:lnTo>
                    <a:pt x="296" y="1163"/>
                  </a:lnTo>
                  <a:lnTo>
                    <a:pt x="285" y="1154"/>
                  </a:lnTo>
                  <a:lnTo>
                    <a:pt x="278" y="1168"/>
                  </a:lnTo>
                  <a:lnTo>
                    <a:pt x="246" y="1163"/>
                  </a:lnTo>
                  <a:lnTo>
                    <a:pt x="204" y="1173"/>
                  </a:lnTo>
                  <a:lnTo>
                    <a:pt x="190" y="1167"/>
                  </a:lnTo>
                  <a:lnTo>
                    <a:pt x="168" y="1187"/>
                  </a:lnTo>
                  <a:lnTo>
                    <a:pt x="152" y="1186"/>
                  </a:lnTo>
                  <a:lnTo>
                    <a:pt x="146" y="1168"/>
                  </a:lnTo>
                  <a:lnTo>
                    <a:pt x="136" y="1187"/>
                  </a:lnTo>
                  <a:lnTo>
                    <a:pt x="105" y="1174"/>
                  </a:lnTo>
                  <a:lnTo>
                    <a:pt x="85" y="1137"/>
                  </a:lnTo>
                  <a:lnTo>
                    <a:pt x="63" y="1148"/>
                  </a:lnTo>
                  <a:lnTo>
                    <a:pt x="50" y="1118"/>
                  </a:lnTo>
                  <a:lnTo>
                    <a:pt x="57" y="1093"/>
                  </a:lnTo>
                  <a:lnTo>
                    <a:pt x="69" y="1083"/>
                  </a:lnTo>
                  <a:lnTo>
                    <a:pt x="67" y="1075"/>
                  </a:lnTo>
                  <a:lnTo>
                    <a:pt x="54" y="1075"/>
                  </a:lnTo>
                  <a:lnTo>
                    <a:pt x="46" y="1066"/>
                  </a:lnTo>
                  <a:lnTo>
                    <a:pt x="61" y="1060"/>
                  </a:lnTo>
                  <a:lnTo>
                    <a:pt x="61" y="1050"/>
                  </a:lnTo>
                  <a:lnTo>
                    <a:pt x="82" y="1052"/>
                  </a:lnTo>
                  <a:lnTo>
                    <a:pt x="97" y="1031"/>
                  </a:lnTo>
                  <a:lnTo>
                    <a:pt x="123" y="1021"/>
                  </a:lnTo>
                  <a:lnTo>
                    <a:pt x="184" y="958"/>
                  </a:lnTo>
                  <a:lnTo>
                    <a:pt x="217" y="936"/>
                  </a:lnTo>
                  <a:lnTo>
                    <a:pt x="237" y="946"/>
                  </a:lnTo>
                  <a:lnTo>
                    <a:pt x="265" y="918"/>
                  </a:lnTo>
                  <a:lnTo>
                    <a:pt x="282" y="909"/>
                  </a:lnTo>
                  <a:lnTo>
                    <a:pt x="314" y="857"/>
                  </a:lnTo>
                  <a:lnTo>
                    <a:pt x="337" y="832"/>
                  </a:lnTo>
                  <a:lnTo>
                    <a:pt x="335" y="768"/>
                  </a:lnTo>
                  <a:lnTo>
                    <a:pt x="324" y="755"/>
                  </a:lnTo>
                  <a:lnTo>
                    <a:pt x="344" y="726"/>
                  </a:lnTo>
                  <a:lnTo>
                    <a:pt x="377" y="743"/>
                  </a:lnTo>
                  <a:lnTo>
                    <a:pt x="461" y="730"/>
                  </a:lnTo>
                  <a:lnTo>
                    <a:pt x="541" y="752"/>
                  </a:lnTo>
                  <a:lnTo>
                    <a:pt x="579" y="782"/>
                  </a:lnTo>
                  <a:lnTo>
                    <a:pt x="587" y="822"/>
                  </a:lnTo>
                  <a:lnTo>
                    <a:pt x="602" y="837"/>
                  </a:lnTo>
                  <a:lnTo>
                    <a:pt x="615" y="825"/>
                  </a:lnTo>
                  <a:lnTo>
                    <a:pt x="593" y="820"/>
                  </a:lnTo>
                  <a:lnTo>
                    <a:pt x="593" y="791"/>
                  </a:lnTo>
                  <a:lnTo>
                    <a:pt x="603" y="778"/>
                  </a:lnTo>
                  <a:lnTo>
                    <a:pt x="592" y="726"/>
                  </a:lnTo>
                  <a:lnTo>
                    <a:pt x="518" y="687"/>
                  </a:lnTo>
                  <a:lnTo>
                    <a:pt x="461" y="641"/>
                  </a:lnTo>
                  <a:lnTo>
                    <a:pt x="433" y="637"/>
                  </a:lnTo>
                  <a:lnTo>
                    <a:pt x="459" y="609"/>
                  </a:lnTo>
                  <a:lnTo>
                    <a:pt x="517" y="588"/>
                  </a:lnTo>
                  <a:lnTo>
                    <a:pt x="582" y="599"/>
                  </a:lnTo>
                  <a:lnTo>
                    <a:pt x="592" y="592"/>
                  </a:lnTo>
                  <a:lnTo>
                    <a:pt x="612" y="592"/>
                  </a:lnTo>
                  <a:lnTo>
                    <a:pt x="629" y="572"/>
                  </a:lnTo>
                  <a:lnTo>
                    <a:pt x="624" y="553"/>
                  </a:lnTo>
                  <a:lnTo>
                    <a:pt x="631" y="533"/>
                  </a:lnTo>
                  <a:lnTo>
                    <a:pt x="662" y="524"/>
                  </a:lnTo>
                  <a:lnTo>
                    <a:pt x="683" y="508"/>
                  </a:lnTo>
                  <a:lnTo>
                    <a:pt x="678" y="500"/>
                  </a:lnTo>
                  <a:lnTo>
                    <a:pt x="654" y="508"/>
                  </a:lnTo>
                  <a:lnTo>
                    <a:pt x="635" y="504"/>
                  </a:lnTo>
                  <a:lnTo>
                    <a:pt x="608" y="510"/>
                  </a:lnTo>
                  <a:lnTo>
                    <a:pt x="577" y="540"/>
                  </a:lnTo>
                  <a:lnTo>
                    <a:pt x="527" y="534"/>
                  </a:lnTo>
                  <a:lnTo>
                    <a:pt x="488" y="549"/>
                  </a:lnTo>
                  <a:lnTo>
                    <a:pt x="430" y="530"/>
                  </a:lnTo>
                  <a:lnTo>
                    <a:pt x="406" y="553"/>
                  </a:lnTo>
                  <a:lnTo>
                    <a:pt x="312" y="547"/>
                  </a:lnTo>
                  <a:lnTo>
                    <a:pt x="306" y="479"/>
                  </a:lnTo>
                  <a:lnTo>
                    <a:pt x="317" y="429"/>
                  </a:lnTo>
                  <a:lnTo>
                    <a:pt x="279" y="417"/>
                  </a:lnTo>
                  <a:lnTo>
                    <a:pt x="234" y="420"/>
                  </a:lnTo>
                  <a:lnTo>
                    <a:pt x="234" y="402"/>
                  </a:lnTo>
                  <a:lnTo>
                    <a:pt x="200" y="374"/>
                  </a:lnTo>
                  <a:lnTo>
                    <a:pt x="213" y="358"/>
                  </a:lnTo>
                  <a:lnTo>
                    <a:pt x="263" y="355"/>
                  </a:lnTo>
                  <a:lnTo>
                    <a:pt x="275" y="363"/>
                  </a:lnTo>
                  <a:lnTo>
                    <a:pt x="301" y="351"/>
                  </a:lnTo>
                  <a:lnTo>
                    <a:pt x="318" y="354"/>
                  </a:lnTo>
                  <a:lnTo>
                    <a:pt x="322" y="370"/>
                  </a:lnTo>
                  <a:lnTo>
                    <a:pt x="335" y="354"/>
                  </a:lnTo>
                  <a:lnTo>
                    <a:pt x="345" y="360"/>
                  </a:lnTo>
                  <a:lnTo>
                    <a:pt x="438" y="340"/>
                  </a:lnTo>
                  <a:lnTo>
                    <a:pt x="468" y="318"/>
                  </a:lnTo>
                  <a:lnTo>
                    <a:pt x="520" y="338"/>
                  </a:lnTo>
                  <a:lnTo>
                    <a:pt x="540" y="327"/>
                  </a:lnTo>
                  <a:lnTo>
                    <a:pt x="550" y="305"/>
                  </a:lnTo>
                  <a:lnTo>
                    <a:pt x="556" y="281"/>
                  </a:lnTo>
                  <a:lnTo>
                    <a:pt x="540" y="275"/>
                  </a:lnTo>
                  <a:close/>
                </a:path>
              </a:pathLst>
            </a:custGeom>
            <a:grpFill/>
            <a:ln w="4763">
              <a:solidFill>
                <a:srgbClr val="3D4B4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8" name="Freeform 17">
              <a:extLst>
                <a:ext uri="{FF2B5EF4-FFF2-40B4-BE49-F238E27FC236}">
                  <a16:creationId xmlns:a16="http://schemas.microsoft.com/office/drawing/2014/main" id="{CC599DA2-15BF-5AFD-86E6-6024652C67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05540" y="5126565"/>
              <a:ext cx="2135738" cy="1439335"/>
            </a:xfrm>
            <a:custGeom>
              <a:avLst/>
              <a:gdLst>
                <a:gd name="T0" fmla="*/ 1695 w 4131"/>
                <a:gd name="T1" fmla="*/ 1982 h 2784"/>
                <a:gd name="T2" fmla="*/ 1368 w 4131"/>
                <a:gd name="T3" fmla="*/ 1957 h 2784"/>
                <a:gd name="T4" fmla="*/ 1495 w 4131"/>
                <a:gd name="T5" fmla="*/ 2198 h 2784"/>
                <a:gd name="T6" fmla="*/ 946 w 4131"/>
                <a:gd name="T7" fmla="*/ 1448 h 2784"/>
                <a:gd name="T8" fmla="*/ 862 w 4131"/>
                <a:gd name="T9" fmla="*/ 1519 h 2784"/>
                <a:gd name="T10" fmla="*/ 2295 w 4131"/>
                <a:gd name="T11" fmla="*/ 2387 h 2784"/>
                <a:gd name="T12" fmla="*/ 1011 w 4131"/>
                <a:gd name="T13" fmla="*/ 1653 h 2784"/>
                <a:gd name="T14" fmla="*/ 2182 w 4131"/>
                <a:gd name="T15" fmla="*/ 2679 h 2784"/>
                <a:gd name="T16" fmla="*/ 2103 w 4131"/>
                <a:gd name="T17" fmla="*/ 2601 h 2784"/>
                <a:gd name="T18" fmla="*/ 1077 w 4131"/>
                <a:gd name="T19" fmla="*/ 1802 h 2784"/>
                <a:gd name="T20" fmla="*/ 1077 w 4131"/>
                <a:gd name="T21" fmla="*/ 1802 h 2784"/>
                <a:gd name="T22" fmla="*/ 1579 w 4131"/>
                <a:gd name="T23" fmla="*/ 1229 h 2784"/>
                <a:gd name="T24" fmla="*/ 1345 w 4131"/>
                <a:gd name="T25" fmla="*/ 1541 h 2784"/>
                <a:gd name="T26" fmla="*/ 1310 w 4131"/>
                <a:gd name="T27" fmla="*/ 1634 h 2784"/>
                <a:gd name="T28" fmla="*/ 1470 w 4131"/>
                <a:gd name="T29" fmla="*/ 911 h 2784"/>
                <a:gd name="T30" fmla="*/ 1269 w 4131"/>
                <a:gd name="T31" fmla="*/ 1247 h 2784"/>
                <a:gd name="T32" fmla="*/ 1006 w 4131"/>
                <a:gd name="T33" fmla="*/ 1238 h 2784"/>
                <a:gd name="T34" fmla="*/ 1068 w 4131"/>
                <a:gd name="T35" fmla="*/ 1139 h 2784"/>
                <a:gd name="T36" fmla="*/ 1244 w 4131"/>
                <a:gd name="T37" fmla="*/ 716 h 2784"/>
                <a:gd name="T38" fmla="*/ 45 w 4131"/>
                <a:gd name="T39" fmla="*/ 1731 h 2784"/>
                <a:gd name="T40" fmla="*/ 2488 w 4131"/>
                <a:gd name="T41" fmla="*/ 2678 h 2784"/>
                <a:gd name="T42" fmla="*/ 4115 w 4131"/>
                <a:gd name="T43" fmla="*/ 1803 h 2784"/>
                <a:gd name="T44" fmla="*/ 4024 w 4131"/>
                <a:gd name="T45" fmla="*/ 1614 h 2784"/>
                <a:gd name="T46" fmla="*/ 3802 w 4131"/>
                <a:gd name="T47" fmla="*/ 1620 h 2784"/>
                <a:gd name="T48" fmla="*/ 3677 w 4131"/>
                <a:gd name="T49" fmla="*/ 1554 h 2784"/>
                <a:gd name="T50" fmla="*/ 3538 w 4131"/>
                <a:gd name="T51" fmla="*/ 1278 h 2784"/>
                <a:gd name="T52" fmla="*/ 3487 w 4131"/>
                <a:gd name="T53" fmla="*/ 1620 h 2784"/>
                <a:gd name="T54" fmla="*/ 3451 w 4131"/>
                <a:gd name="T55" fmla="*/ 1804 h 2784"/>
                <a:gd name="T56" fmla="*/ 3379 w 4131"/>
                <a:gd name="T57" fmla="*/ 2028 h 2784"/>
                <a:gd name="T58" fmla="*/ 3121 w 4131"/>
                <a:gd name="T59" fmla="*/ 1918 h 2784"/>
                <a:gd name="T60" fmla="*/ 3220 w 4131"/>
                <a:gd name="T61" fmla="*/ 1577 h 2784"/>
                <a:gd name="T62" fmla="*/ 2809 w 4131"/>
                <a:gd name="T63" fmla="*/ 1706 h 2784"/>
                <a:gd name="T64" fmla="*/ 2620 w 4131"/>
                <a:gd name="T65" fmla="*/ 2094 h 2784"/>
                <a:gd name="T66" fmla="*/ 2335 w 4131"/>
                <a:gd name="T67" fmla="*/ 1941 h 2784"/>
                <a:gd name="T68" fmla="*/ 1945 w 4131"/>
                <a:gd name="T69" fmla="*/ 2395 h 2784"/>
                <a:gd name="T70" fmla="*/ 1854 w 4131"/>
                <a:gd name="T71" fmla="*/ 2136 h 2784"/>
                <a:gd name="T72" fmla="*/ 1577 w 4131"/>
                <a:gd name="T73" fmla="*/ 1810 h 2784"/>
                <a:gd name="T74" fmla="*/ 1674 w 4131"/>
                <a:gd name="T75" fmla="*/ 1773 h 2784"/>
                <a:gd name="T76" fmla="*/ 1713 w 4131"/>
                <a:gd name="T77" fmla="*/ 1558 h 2784"/>
                <a:gd name="T78" fmla="*/ 1891 w 4131"/>
                <a:gd name="T79" fmla="*/ 1502 h 2784"/>
                <a:gd name="T80" fmla="*/ 1717 w 4131"/>
                <a:gd name="T81" fmla="*/ 1229 h 2784"/>
                <a:gd name="T82" fmla="*/ 1571 w 4131"/>
                <a:gd name="T83" fmla="*/ 1065 h 2784"/>
                <a:gd name="T84" fmla="*/ 1492 w 4131"/>
                <a:gd name="T85" fmla="*/ 848 h 2784"/>
                <a:gd name="T86" fmla="*/ 1632 w 4131"/>
                <a:gd name="T87" fmla="*/ 796 h 2784"/>
                <a:gd name="T88" fmla="*/ 1681 w 4131"/>
                <a:gd name="T89" fmla="*/ 542 h 2784"/>
                <a:gd name="T90" fmla="*/ 1736 w 4131"/>
                <a:gd name="T91" fmla="*/ 94 h 2784"/>
                <a:gd name="T92" fmla="*/ 2391 w 4131"/>
                <a:gd name="T93" fmla="*/ 56 h 2784"/>
                <a:gd name="T94" fmla="*/ 3002 w 4131"/>
                <a:gd name="T95" fmla="*/ 381 h 2784"/>
                <a:gd name="T96" fmla="*/ 3965 w 4131"/>
                <a:gd name="T97" fmla="*/ 813 h 2784"/>
                <a:gd name="T98" fmla="*/ 3775 w 4131"/>
                <a:gd name="T99" fmla="*/ 1113 h 2784"/>
                <a:gd name="T100" fmla="*/ 3926 w 4131"/>
                <a:gd name="T101" fmla="*/ 1238 h 2784"/>
                <a:gd name="T102" fmla="*/ 2486 w 4131"/>
                <a:gd name="T103" fmla="*/ 520 h 2784"/>
                <a:gd name="T104" fmla="*/ 3515 w 4131"/>
                <a:gd name="T105" fmla="*/ 2038 h 2784"/>
                <a:gd name="T106" fmla="*/ 3928 w 4131"/>
                <a:gd name="T107" fmla="*/ 1907 h 2784"/>
                <a:gd name="T108" fmla="*/ 2374 w 4131"/>
                <a:gd name="T109" fmla="*/ 2270 h 2784"/>
                <a:gd name="T110" fmla="*/ 3585 w 4131"/>
                <a:gd name="T111" fmla="*/ 2021 h 2784"/>
                <a:gd name="T112" fmla="*/ 4113 w 4131"/>
                <a:gd name="T113" fmla="*/ 2173 h 2784"/>
                <a:gd name="T114" fmla="*/ 2486 w 4131"/>
                <a:gd name="T115" fmla="*/ 2306 h 2784"/>
                <a:gd name="T116" fmla="*/ 2762 w 4131"/>
                <a:gd name="T117" fmla="*/ 2247 h 2784"/>
                <a:gd name="T118" fmla="*/ 2566 w 4131"/>
                <a:gd name="T119" fmla="*/ 2183 h 2784"/>
                <a:gd name="T120" fmla="*/ 3184 w 4131"/>
                <a:gd name="T121" fmla="*/ 2578 h 2784"/>
                <a:gd name="T122" fmla="*/ 2987 w 4131"/>
                <a:gd name="T123" fmla="*/ 2136 h 27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131" h="2784">
                  <a:moveTo>
                    <a:pt x="1198" y="2427"/>
                  </a:moveTo>
                  <a:lnTo>
                    <a:pt x="1205" y="2449"/>
                  </a:lnTo>
                  <a:lnTo>
                    <a:pt x="1194" y="2436"/>
                  </a:lnTo>
                  <a:lnTo>
                    <a:pt x="1172" y="2428"/>
                  </a:lnTo>
                  <a:lnTo>
                    <a:pt x="1159" y="2450"/>
                  </a:lnTo>
                  <a:lnTo>
                    <a:pt x="1152" y="2443"/>
                  </a:lnTo>
                  <a:lnTo>
                    <a:pt x="1155" y="2421"/>
                  </a:lnTo>
                  <a:lnTo>
                    <a:pt x="1148" y="2427"/>
                  </a:lnTo>
                  <a:lnTo>
                    <a:pt x="1138" y="2423"/>
                  </a:lnTo>
                  <a:lnTo>
                    <a:pt x="1146" y="2441"/>
                  </a:lnTo>
                  <a:lnTo>
                    <a:pt x="1138" y="2450"/>
                  </a:lnTo>
                  <a:lnTo>
                    <a:pt x="1129" y="2430"/>
                  </a:lnTo>
                  <a:lnTo>
                    <a:pt x="1120" y="2434"/>
                  </a:lnTo>
                  <a:lnTo>
                    <a:pt x="1110" y="2426"/>
                  </a:lnTo>
                  <a:lnTo>
                    <a:pt x="1103" y="2433"/>
                  </a:lnTo>
                  <a:lnTo>
                    <a:pt x="1084" y="2427"/>
                  </a:lnTo>
                  <a:lnTo>
                    <a:pt x="1093" y="2417"/>
                  </a:lnTo>
                  <a:lnTo>
                    <a:pt x="1089" y="2407"/>
                  </a:lnTo>
                  <a:lnTo>
                    <a:pt x="1071" y="2411"/>
                  </a:lnTo>
                  <a:lnTo>
                    <a:pt x="1077" y="2395"/>
                  </a:lnTo>
                  <a:lnTo>
                    <a:pt x="1083" y="2391"/>
                  </a:lnTo>
                  <a:lnTo>
                    <a:pt x="1090" y="2397"/>
                  </a:lnTo>
                  <a:lnTo>
                    <a:pt x="1101" y="2382"/>
                  </a:lnTo>
                  <a:lnTo>
                    <a:pt x="1083" y="2377"/>
                  </a:lnTo>
                  <a:lnTo>
                    <a:pt x="1086" y="2371"/>
                  </a:lnTo>
                  <a:lnTo>
                    <a:pt x="1097" y="2377"/>
                  </a:lnTo>
                  <a:lnTo>
                    <a:pt x="1104" y="2371"/>
                  </a:lnTo>
                  <a:lnTo>
                    <a:pt x="1097" y="2364"/>
                  </a:lnTo>
                  <a:lnTo>
                    <a:pt x="1113" y="2358"/>
                  </a:lnTo>
                  <a:lnTo>
                    <a:pt x="1136" y="2388"/>
                  </a:lnTo>
                  <a:lnTo>
                    <a:pt x="1182" y="2381"/>
                  </a:lnTo>
                  <a:lnTo>
                    <a:pt x="1195" y="2372"/>
                  </a:lnTo>
                  <a:lnTo>
                    <a:pt x="1192" y="2401"/>
                  </a:lnTo>
                  <a:lnTo>
                    <a:pt x="1205" y="2420"/>
                  </a:lnTo>
                  <a:lnTo>
                    <a:pt x="1198" y="2427"/>
                  </a:lnTo>
                  <a:close/>
                  <a:moveTo>
                    <a:pt x="1692" y="2002"/>
                  </a:moveTo>
                  <a:lnTo>
                    <a:pt x="1679" y="1993"/>
                  </a:lnTo>
                  <a:lnTo>
                    <a:pt x="1681" y="1986"/>
                  </a:lnTo>
                  <a:lnTo>
                    <a:pt x="1695" y="1982"/>
                  </a:lnTo>
                  <a:lnTo>
                    <a:pt x="1687" y="1962"/>
                  </a:lnTo>
                  <a:lnTo>
                    <a:pt x="1671" y="1956"/>
                  </a:lnTo>
                  <a:lnTo>
                    <a:pt x="1658" y="1933"/>
                  </a:lnTo>
                  <a:lnTo>
                    <a:pt x="1643" y="1930"/>
                  </a:lnTo>
                  <a:lnTo>
                    <a:pt x="1646" y="1921"/>
                  </a:lnTo>
                  <a:lnTo>
                    <a:pt x="1633" y="1910"/>
                  </a:lnTo>
                  <a:lnTo>
                    <a:pt x="1632" y="1898"/>
                  </a:lnTo>
                  <a:lnTo>
                    <a:pt x="1615" y="1904"/>
                  </a:lnTo>
                  <a:lnTo>
                    <a:pt x="1626" y="1884"/>
                  </a:lnTo>
                  <a:lnTo>
                    <a:pt x="1600" y="1891"/>
                  </a:lnTo>
                  <a:lnTo>
                    <a:pt x="1597" y="1902"/>
                  </a:lnTo>
                  <a:lnTo>
                    <a:pt x="1583" y="1898"/>
                  </a:lnTo>
                  <a:lnTo>
                    <a:pt x="1558" y="1871"/>
                  </a:lnTo>
                  <a:lnTo>
                    <a:pt x="1571" y="1859"/>
                  </a:lnTo>
                  <a:lnTo>
                    <a:pt x="1558" y="1839"/>
                  </a:lnTo>
                  <a:lnTo>
                    <a:pt x="1541" y="1838"/>
                  </a:lnTo>
                  <a:lnTo>
                    <a:pt x="1541" y="1829"/>
                  </a:lnTo>
                  <a:lnTo>
                    <a:pt x="1483" y="1807"/>
                  </a:lnTo>
                  <a:lnTo>
                    <a:pt x="1455" y="1807"/>
                  </a:lnTo>
                  <a:lnTo>
                    <a:pt x="1449" y="1816"/>
                  </a:lnTo>
                  <a:lnTo>
                    <a:pt x="1459" y="1822"/>
                  </a:lnTo>
                  <a:lnTo>
                    <a:pt x="1452" y="1852"/>
                  </a:lnTo>
                  <a:lnTo>
                    <a:pt x="1470" y="1856"/>
                  </a:lnTo>
                  <a:lnTo>
                    <a:pt x="1470" y="1862"/>
                  </a:lnTo>
                  <a:lnTo>
                    <a:pt x="1443" y="1914"/>
                  </a:lnTo>
                  <a:lnTo>
                    <a:pt x="1433" y="1914"/>
                  </a:lnTo>
                  <a:lnTo>
                    <a:pt x="1429" y="1902"/>
                  </a:lnTo>
                  <a:lnTo>
                    <a:pt x="1427" y="1924"/>
                  </a:lnTo>
                  <a:lnTo>
                    <a:pt x="1416" y="1920"/>
                  </a:lnTo>
                  <a:lnTo>
                    <a:pt x="1404" y="1931"/>
                  </a:lnTo>
                  <a:lnTo>
                    <a:pt x="1424" y="1953"/>
                  </a:lnTo>
                  <a:lnTo>
                    <a:pt x="1391" y="1956"/>
                  </a:lnTo>
                  <a:lnTo>
                    <a:pt x="1384" y="1975"/>
                  </a:lnTo>
                  <a:lnTo>
                    <a:pt x="1397" y="1989"/>
                  </a:lnTo>
                  <a:lnTo>
                    <a:pt x="1377" y="1999"/>
                  </a:lnTo>
                  <a:lnTo>
                    <a:pt x="1368" y="1990"/>
                  </a:lnTo>
                  <a:lnTo>
                    <a:pt x="1367" y="1977"/>
                  </a:lnTo>
                  <a:lnTo>
                    <a:pt x="1375" y="1962"/>
                  </a:lnTo>
                  <a:lnTo>
                    <a:pt x="1368" y="1957"/>
                  </a:lnTo>
                  <a:lnTo>
                    <a:pt x="1339" y="1998"/>
                  </a:lnTo>
                  <a:lnTo>
                    <a:pt x="1344" y="2005"/>
                  </a:lnTo>
                  <a:lnTo>
                    <a:pt x="1336" y="2018"/>
                  </a:lnTo>
                  <a:lnTo>
                    <a:pt x="1296" y="2032"/>
                  </a:lnTo>
                  <a:lnTo>
                    <a:pt x="1287" y="2047"/>
                  </a:lnTo>
                  <a:lnTo>
                    <a:pt x="1243" y="2070"/>
                  </a:lnTo>
                  <a:lnTo>
                    <a:pt x="1246" y="2083"/>
                  </a:lnTo>
                  <a:lnTo>
                    <a:pt x="1259" y="2085"/>
                  </a:lnTo>
                  <a:lnTo>
                    <a:pt x="1259" y="2101"/>
                  </a:lnTo>
                  <a:lnTo>
                    <a:pt x="1247" y="2091"/>
                  </a:lnTo>
                  <a:lnTo>
                    <a:pt x="1227" y="2098"/>
                  </a:lnTo>
                  <a:lnTo>
                    <a:pt x="1208" y="2117"/>
                  </a:lnTo>
                  <a:lnTo>
                    <a:pt x="1210" y="2129"/>
                  </a:lnTo>
                  <a:lnTo>
                    <a:pt x="1197" y="2155"/>
                  </a:lnTo>
                  <a:lnTo>
                    <a:pt x="1244" y="2237"/>
                  </a:lnTo>
                  <a:lnTo>
                    <a:pt x="1260" y="2237"/>
                  </a:lnTo>
                  <a:lnTo>
                    <a:pt x="1267" y="2222"/>
                  </a:lnTo>
                  <a:lnTo>
                    <a:pt x="1286" y="2222"/>
                  </a:lnTo>
                  <a:lnTo>
                    <a:pt x="1292" y="2237"/>
                  </a:lnTo>
                  <a:lnTo>
                    <a:pt x="1273" y="2244"/>
                  </a:lnTo>
                  <a:lnTo>
                    <a:pt x="1280" y="2256"/>
                  </a:lnTo>
                  <a:lnTo>
                    <a:pt x="1263" y="2277"/>
                  </a:lnTo>
                  <a:lnTo>
                    <a:pt x="1293" y="2277"/>
                  </a:lnTo>
                  <a:lnTo>
                    <a:pt x="1290" y="2264"/>
                  </a:lnTo>
                  <a:lnTo>
                    <a:pt x="1305" y="2260"/>
                  </a:lnTo>
                  <a:lnTo>
                    <a:pt x="1321" y="2290"/>
                  </a:lnTo>
                  <a:lnTo>
                    <a:pt x="1345" y="2286"/>
                  </a:lnTo>
                  <a:lnTo>
                    <a:pt x="1362" y="2290"/>
                  </a:lnTo>
                  <a:lnTo>
                    <a:pt x="1364" y="2281"/>
                  </a:lnTo>
                  <a:lnTo>
                    <a:pt x="1410" y="2273"/>
                  </a:lnTo>
                  <a:lnTo>
                    <a:pt x="1397" y="2250"/>
                  </a:lnTo>
                  <a:lnTo>
                    <a:pt x="1420" y="2260"/>
                  </a:lnTo>
                  <a:lnTo>
                    <a:pt x="1436" y="2244"/>
                  </a:lnTo>
                  <a:lnTo>
                    <a:pt x="1447" y="2256"/>
                  </a:lnTo>
                  <a:lnTo>
                    <a:pt x="1463" y="2234"/>
                  </a:lnTo>
                  <a:lnTo>
                    <a:pt x="1492" y="2237"/>
                  </a:lnTo>
                  <a:lnTo>
                    <a:pt x="1501" y="2225"/>
                  </a:lnTo>
                  <a:lnTo>
                    <a:pt x="1486" y="2220"/>
                  </a:lnTo>
                  <a:lnTo>
                    <a:pt x="1495" y="2198"/>
                  </a:lnTo>
                  <a:lnTo>
                    <a:pt x="1515" y="2199"/>
                  </a:lnTo>
                  <a:lnTo>
                    <a:pt x="1515" y="2212"/>
                  </a:lnTo>
                  <a:lnTo>
                    <a:pt x="1522" y="2212"/>
                  </a:lnTo>
                  <a:lnTo>
                    <a:pt x="1550" y="2198"/>
                  </a:lnTo>
                  <a:lnTo>
                    <a:pt x="1535" y="2181"/>
                  </a:lnTo>
                  <a:lnTo>
                    <a:pt x="1551" y="2173"/>
                  </a:lnTo>
                  <a:lnTo>
                    <a:pt x="1554" y="2183"/>
                  </a:lnTo>
                  <a:lnTo>
                    <a:pt x="1566" y="2186"/>
                  </a:lnTo>
                  <a:lnTo>
                    <a:pt x="1560" y="2165"/>
                  </a:lnTo>
                  <a:lnTo>
                    <a:pt x="1580" y="2179"/>
                  </a:lnTo>
                  <a:lnTo>
                    <a:pt x="1576" y="2147"/>
                  </a:lnTo>
                  <a:lnTo>
                    <a:pt x="1602" y="2178"/>
                  </a:lnTo>
                  <a:lnTo>
                    <a:pt x="1590" y="2181"/>
                  </a:lnTo>
                  <a:lnTo>
                    <a:pt x="1594" y="2192"/>
                  </a:lnTo>
                  <a:lnTo>
                    <a:pt x="1602" y="2198"/>
                  </a:lnTo>
                  <a:lnTo>
                    <a:pt x="1616" y="2192"/>
                  </a:lnTo>
                  <a:lnTo>
                    <a:pt x="1616" y="2162"/>
                  </a:lnTo>
                  <a:lnTo>
                    <a:pt x="1638" y="2146"/>
                  </a:lnTo>
                  <a:lnTo>
                    <a:pt x="1646" y="2122"/>
                  </a:lnTo>
                  <a:lnTo>
                    <a:pt x="1666" y="2104"/>
                  </a:lnTo>
                  <a:lnTo>
                    <a:pt x="1653" y="2075"/>
                  </a:lnTo>
                  <a:lnTo>
                    <a:pt x="1664" y="2061"/>
                  </a:lnTo>
                  <a:lnTo>
                    <a:pt x="1675" y="2060"/>
                  </a:lnTo>
                  <a:lnTo>
                    <a:pt x="1678" y="2045"/>
                  </a:lnTo>
                  <a:lnTo>
                    <a:pt x="1656" y="2039"/>
                  </a:lnTo>
                  <a:lnTo>
                    <a:pt x="1656" y="2024"/>
                  </a:lnTo>
                  <a:lnTo>
                    <a:pt x="1684" y="2016"/>
                  </a:lnTo>
                  <a:lnTo>
                    <a:pt x="1694" y="2031"/>
                  </a:lnTo>
                  <a:lnTo>
                    <a:pt x="1700" y="2024"/>
                  </a:lnTo>
                  <a:lnTo>
                    <a:pt x="1689" y="2006"/>
                  </a:lnTo>
                  <a:lnTo>
                    <a:pt x="1692" y="2002"/>
                  </a:lnTo>
                  <a:close/>
                  <a:moveTo>
                    <a:pt x="943" y="1532"/>
                  </a:moveTo>
                  <a:lnTo>
                    <a:pt x="947" y="1523"/>
                  </a:lnTo>
                  <a:lnTo>
                    <a:pt x="929" y="1510"/>
                  </a:lnTo>
                  <a:lnTo>
                    <a:pt x="931" y="1503"/>
                  </a:lnTo>
                  <a:lnTo>
                    <a:pt x="947" y="1508"/>
                  </a:lnTo>
                  <a:lnTo>
                    <a:pt x="926" y="1473"/>
                  </a:lnTo>
                  <a:lnTo>
                    <a:pt x="926" y="1447"/>
                  </a:lnTo>
                  <a:lnTo>
                    <a:pt x="946" y="1448"/>
                  </a:lnTo>
                  <a:lnTo>
                    <a:pt x="950" y="1440"/>
                  </a:lnTo>
                  <a:lnTo>
                    <a:pt x="1002" y="1443"/>
                  </a:lnTo>
                  <a:lnTo>
                    <a:pt x="1005" y="1431"/>
                  </a:lnTo>
                  <a:lnTo>
                    <a:pt x="1016" y="1434"/>
                  </a:lnTo>
                  <a:lnTo>
                    <a:pt x="1022" y="1411"/>
                  </a:lnTo>
                  <a:lnTo>
                    <a:pt x="1044" y="1408"/>
                  </a:lnTo>
                  <a:lnTo>
                    <a:pt x="1047" y="1382"/>
                  </a:lnTo>
                  <a:lnTo>
                    <a:pt x="1040" y="1356"/>
                  </a:lnTo>
                  <a:lnTo>
                    <a:pt x="1032" y="1355"/>
                  </a:lnTo>
                  <a:lnTo>
                    <a:pt x="1029" y="1363"/>
                  </a:lnTo>
                  <a:lnTo>
                    <a:pt x="1018" y="1359"/>
                  </a:lnTo>
                  <a:lnTo>
                    <a:pt x="1016" y="1368"/>
                  </a:lnTo>
                  <a:lnTo>
                    <a:pt x="1002" y="1362"/>
                  </a:lnTo>
                  <a:lnTo>
                    <a:pt x="995" y="1371"/>
                  </a:lnTo>
                  <a:lnTo>
                    <a:pt x="995" y="1382"/>
                  </a:lnTo>
                  <a:lnTo>
                    <a:pt x="983" y="1388"/>
                  </a:lnTo>
                  <a:lnTo>
                    <a:pt x="985" y="1397"/>
                  </a:lnTo>
                  <a:lnTo>
                    <a:pt x="963" y="1392"/>
                  </a:lnTo>
                  <a:lnTo>
                    <a:pt x="966" y="1404"/>
                  </a:lnTo>
                  <a:lnTo>
                    <a:pt x="944" y="1417"/>
                  </a:lnTo>
                  <a:lnTo>
                    <a:pt x="923" y="1421"/>
                  </a:lnTo>
                  <a:lnTo>
                    <a:pt x="905" y="1418"/>
                  </a:lnTo>
                  <a:lnTo>
                    <a:pt x="904" y="1408"/>
                  </a:lnTo>
                  <a:lnTo>
                    <a:pt x="887" y="1407"/>
                  </a:lnTo>
                  <a:lnTo>
                    <a:pt x="878" y="1412"/>
                  </a:lnTo>
                  <a:lnTo>
                    <a:pt x="874" y="1407"/>
                  </a:lnTo>
                  <a:lnTo>
                    <a:pt x="871" y="1424"/>
                  </a:lnTo>
                  <a:lnTo>
                    <a:pt x="881" y="1428"/>
                  </a:lnTo>
                  <a:lnTo>
                    <a:pt x="867" y="1434"/>
                  </a:lnTo>
                  <a:lnTo>
                    <a:pt x="864" y="1425"/>
                  </a:lnTo>
                  <a:lnTo>
                    <a:pt x="856" y="1438"/>
                  </a:lnTo>
                  <a:lnTo>
                    <a:pt x="867" y="1451"/>
                  </a:lnTo>
                  <a:lnTo>
                    <a:pt x="859" y="1454"/>
                  </a:lnTo>
                  <a:lnTo>
                    <a:pt x="859" y="1473"/>
                  </a:lnTo>
                  <a:lnTo>
                    <a:pt x="867" y="1470"/>
                  </a:lnTo>
                  <a:lnTo>
                    <a:pt x="854" y="1489"/>
                  </a:lnTo>
                  <a:lnTo>
                    <a:pt x="854" y="1510"/>
                  </a:lnTo>
                  <a:lnTo>
                    <a:pt x="865" y="1508"/>
                  </a:lnTo>
                  <a:lnTo>
                    <a:pt x="862" y="1519"/>
                  </a:lnTo>
                  <a:lnTo>
                    <a:pt x="875" y="1522"/>
                  </a:lnTo>
                  <a:lnTo>
                    <a:pt x="881" y="1535"/>
                  </a:lnTo>
                  <a:lnTo>
                    <a:pt x="905" y="1542"/>
                  </a:lnTo>
                  <a:lnTo>
                    <a:pt x="918" y="1539"/>
                  </a:lnTo>
                  <a:lnTo>
                    <a:pt x="943" y="1532"/>
                  </a:lnTo>
                  <a:close/>
                  <a:moveTo>
                    <a:pt x="2341" y="2390"/>
                  </a:moveTo>
                  <a:lnTo>
                    <a:pt x="2350" y="2388"/>
                  </a:lnTo>
                  <a:lnTo>
                    <a:pt x="2358" y="2371"/>
                  </a:lnTo>
                  <a:lnTo>
                    <a:pt x="2347" y="2358"/>
                  </a:lnTo>
                  <a:lnTo>
                    <a:pt x="2321" y="2358"/>
                  </a:lnTo>
                  <a:lnTo>
                    <a:pt x="2319" y="2341"/>
                  </a:lnTo>
                  <a:lnTo>
                    <a:pt x="2299" y="2313"/>
                  </a:lnTo>
                  <a:lnTo>
                    <a:pt x="2301" y="2297"/>
                  </a:lnTo>
                  <a:lnTo>
                    <a:pt x="2288" y="2290"/>
                  </a:lnTo>
                  <a:lnTo>
                    <a:pt x="2289" y="2240"/>
                  </a:lnTo>
                  <a:lnTo>
                    <a:pt x="2270" y="2218"/>
                  </a:lnTo>
                  <a:lnTo>
                    <a:pt x="2259" y="2217"/>
                  </a:lnTo>
                  <a:lnTo>
                    <a:pt x="2240" y="2195"/>
                  </a:lnTo>
                  <a:lnTo>
                    <a:pt x="2217" y="2194"/>
                  </a:lnTo>
                  <a:lnTo>
                    <a:pt x="2208" y="2185"/>
                  </a:lnTo>
                  <a:lnTo>
                    <a:pt x="2154" y="2205"/>
                  </a:lnTo>
                  <a:lnTo>
                    <a:pt x="2136" y="2221"/>
                  </a:lnTo>
                  <a:lnTo>
                    <a:pt x="2130" y="2237"/>
                  </a:lnTo>
                  <a:lnTo>
                    <a:pt x="2142" y="2257"/>
                  </a:lnTo>
                  <a:lnTo>
                    <a:pt x="2135" y="2266"/>
                  </a:lnTo>
                  <a:lnTo>
                    <a:pt x="2142" y="2302"/>
                  </a:lnTo>
                  <a:lnTo>
                    <a:pt x="2135" y="2313"/>
                  </a:lnTo>
                  <a:lnTo>
                    <a:pt x="2148" y="2325"/>
                  </a:lnTo>
                  <a:lnTo>
                    <a:pt x="2139" y="2341"/>
                  </a:lnTo>
                  <a:lnTo>
                    <a:pt x="2174" y="2348"/>
                  </a:lnTo>
                  <a:lnTo>
                    <a:pt x="2184" y="2365"/>
                  </a:lnTo>
                  <a:lnTo>
                    <a:pt x="2195" y="2367"/>
                  </a:lnTo>
                  <a:lnTo>
                    <a:pt x="2204" y="2381"/>
                  </a:lnTo>
                  <a:lnTo>
                    <a:pt x="2197" y="2387"/>
                  </a:lnTo>
                  <a:lnTo>
                    <a:pt x="2226" y="2413"/>
                  </a:lnTo>
                  <a:lnTo>
                    <a:pt x="2253" y="2403"/>
                  </a:lnTo>
                  <a:lnTo>
                    <a:pt x="2298" y="2424"/>
                  </a:lnTo>
                  <a:lnTo>
                    <a:pt x="2289" y="2392"/>
                  </a:lnTo>
                  <a:lnTo>
                    <a:pt x="2295" y="2387"/>
                  </a:lnTo>
                  <a:lnTo>
                    <a:pt x="2315" y="2414"/>
                  </a:lnTo>
                  <a:lnTo>
                    <a:pt x="2338" y="2413"/>
                  </a:lnTo>
                  <a:lnTo>
                    <a:pt x="2351" y="2424"/>
                  </a:lnTo>
                  <a:lnTo>
                    <a:pt x="2365" y="2423"/>
                  </a:lnTo>
                  <a:lnTo>
                    <a:pt x="2357" y="2407"/>
                  </a:lnTo>
                  <a:lnTo>
                    <a:pt x="2344" y="2400"/>
                  </a:lnTo>
                  <a:lnTo>
                    <a:pt x="2341" y="2390"/>
                  </a:lnTo>
                  <a:close/>
                  <a:moveTo>
                    <a:pt x="1068" y="1581"/>
                  </a:moveTo>
                  <a:lnTo>
                    <a:pt x="1063" y="1570"/>
                  </a:lnTo>
                  <a:lnTo>
                    <a:pt x="1047" y="1572"/>
                  </a:lnTo>
                  <a:lnTo>
                    <a:pt x="1021" y="1546"/>
                  </a:lnTo>
                  <a:lnTo>
                    <a:pt x="998" y="1541"/>
                  </a:lnTo>
                  <a:lnTo>
                    <a:pt x="989" y="1528"/>
                  </a:lnTo>
                  <a:lnTo>
                    <a:pt x="989" y="1503"/>
                  </a:lnTo>
                  <a:lnTo>
                    <a:pt x="980" y="1499"/>
                  </a:lnTo>
                  <a:lnTo>
                    <a:pt x="978" y="1531"/>
                  </a:lnTo>
                  <a:lnTo>
                    <a:pt x="956" y="1529"/>
                  </a:lnTo>
                  <a:lnTo>
                    <a:pt x="960" y="1555"/>
                  </a:lnTo>
                  <a:lnTo>
                    <a:pt x="953" y="1565"/>
                  </a:lnTo>
                  <a:lnTo>
                    <a:pt x="936" y="1555"/>
                  </a:lnTo>
                  <a:lnTo>
                    <a:pt x="940" y="1545"/>
                  </a:lnTo>
                  <a:lnTo>
                    <a:pt x="903" y="1552"/>
                  </a:lnTo>
                  <a:lnTo>
                    <a:pt x="900" y="1606"/>
                  </a:lnTo>
                  <a:lnTo>
                    <a:pt x="910" y="1636"/>
                  </a:lnTo>
                  <a:lnTo>
                    <a:pt x="923" y="1630"/>
                  </a:lnTo>
                  <a:lnTo>
                    <a:pt x="921" y="1620"/>
                  </a:lnTo>
                  <a:lnTo>
                    <a:pt x="930" y="1621"/>
                  </a:lnTo>
                  <a:lnTo>
                    <a:pt x="936" y="1633"/>
                  </a:lnTo>
                  <a:lnTo>
                    <a:pt x="930" y="1642"/>
                  </a:lnTo>
                  <a:lnTo>
                    <a:pt x="944" y="1650"/>
                  </a:lnTo>
                  <a:lnTo>
                    <a:pt x="944" y="1642"/>
                  </a:lnTo>
                  <a:lnTo>
                    <a:pt x="957" y="1643"/>
                  </a:lnTo>
                  <a:lnTo>
                    <a:pt x="959" y="1632"/>
                  </a:lnTo>
                  <a:lnTo>
                    <a:pt x="967" y="1632"/>
                  </a:lnTo>
                  <a:lnTo>
                    <a:pt x="973" y="1640"/>
                  </a:lnTo>
                  <a:lnTo>
                    <a:pt x="963" y="1650"/>
                  </a:lnTo>
                  <a:lnTo>
                    <a:pt x="966" y="1660"/>
                  </a:lnTo>
                  <a:lnTo>
                    <a:pt x="983" y="1666"/>
                  </a:lnTo>
                  <a:lnTo>
                    <a:pt x="1011" y="1653"/>
                  </a:lnTo>
                  <a:lnTo>
                    <a:pt x="1011" y="1634"/>
                  </a:lnTo>
                  <a:lnTo>
                    <a:pt x="1038" y="1616"/>
                  </a:lnTo>
                  <a:lnTo>
                    <a:pt x="1041" y="1597"/>
                  </a:lnTo>
                  <a:lnTo>
                    <a:pt x="1060" y="1603"/>
                  </a:lnTo>
                  <a:lnTo>
                    <a:pt x="1063" y="1581"/>
                  </a:lnTo>
                  <a:lnTo>
                    <a:pt x="1068" y="1581"/>
                  </a:lnTo>
                  <a:close/>
                  <a:moveTo>
                    <a:pt x="2200" y="2653"/>
                  </a:moveTo>
                  <a:lnTo>
                    <a:pt x="2208" y="2640"/>
                  </a:lnTo>
                  <a:lnTo>
                    <a:pt x="2179" y="2612"/>
                  </a:lnTo>
                  <a:lnTo>
                    <a:pt x="2149" y="2601"/>
                  </a:lnTo>
                  <a:lnTo>
                    <a:pt x="2136" y="2629"/>
                  </a:lnTo>
                  <a:lnTo>
                    <a:pt x="2120" y="2627"/>
                  </a:lnTo>
                  <a:lnTo>
                    <a:pt x="2135" y="2633"/>
                  </a:lnTo>
                  <a:lnTo>
                    <a:pt x="2125" y="2640"/>
                  </a:lnTo>
                  <a:lnTo>
                    <a:pt x="2135" y="2648"/>
                  </a:lnTo>
                  <a:lnTo>
                    <a:pt x="2143" y="2640"/>
                  </a:lnTo>
                  <a:lnTo>
                    <a:pt x="2154" y="2663"/>
                  </a:lnTo>
                  <a:lnTo>
                    <a:pt x="2133" y="2681"/>
                  </a:lnTo>
                  <a:lnTo>
                    <a:pt x="2125" y="2704"/>
                  </a:lnTo>
                  <a:lnTo>
                    <a:pt x="2116" y="2702"/>
                  </a:lnTo>
                  <a:lnTo>
                    <a:pt x="2112" y="2711"/>
                  </a:lnTo>
                  <a:lnTo>
                    <a:pt x="2122" y="2720"/>
                  </a:lnTo>
                  <a:lnTo>
                    <a:pt x="2115" y="2731"/>
                  </a:lnTo>
                  <a:lnTo>
                    <a:pt x="2126" y="2740"/>
                  </a:lnTo>
                  <a:lnTo>
                    <a:pt x="2128" y="2760"/>
                  </a:lnTo>
                  <a:lnTo>
                    <a:pt x="2146" y="2743"/>
                  </a:lnTo>
                  <a:lnTo>
                    <a:pt x="2152" y="2747"/>
                  </a:lnTo>
                  <a:lnTo>
                    <a:pt x="2151" y="2776"/>
                  </a:lnTo>
                  <a:lnTo>
                    <a:pt x="2168" y="2784"/>
                  </a:lnTo>
                  <a:lnTo>
                    <a:pt x="2184" y="2766"/>
                  </a:lnTo>
                  <a:lnTo>
                    <a:pt x="2178" y="2753"/>
                  </a:lnTo>
                  <a:lnTo>
                    <a:pt x="2188" y="2743"/>
                  </a:lnTo>
                  <a:lnTo>
                    <a:pt x="2182" y="2718"/>
                  </a:lnTo>
                  <a:lnTo>
                    <a:pt x="2187" y="2714"/>
                  </a:lnTo>
                  <a:lnTo>
                    <a:pt x="2201" y="2725"/>
                  </a:lnTo>
                  <a:lnTo>
                    <a:pt x="2207" y="2705"/>
                  </a:lnTo>
                  <a:lnTo>
                    <a:pt x="2198" y="2701"/>
                  </a:lnTo>
                  <a:lnTo>
                    <a:pt x="2182" y="2705"/>
                  </a:lnTo>
                  <a:lnTo>
                    <a:pt x="2182" y="2679"/>
                  </a:lnTo>
                  <a:lnTo>
                    <a:pt x="2161" y="2672"/>
                  </a:lnTo>
                  <a:lnTo>
                    <a:pt x="2164" y="2658"/>
                  </a:lnTo>
                  <a:lnTo>
                    <a:pt x="2200" y="2653"/>
                  </a:lnTo>
                  <a:close/>
                  <a:moveTo>
                    <a:pt x="2092" y="2570"/>
                  </a:moveTo>
                  <a:lnTo>
                    <a:pt x="2077" y="2563"/>
                  </a:lnTo>
                  <a:lnTo>
                    <a:pt x="2079" y="2552"/>
                  </a:lnTo>
                  <a:lnTo>
                    <a:pt x="2054" y="2545"/>
                  </a:lnTo>
                  <a:lnTo>
                    <a:pt x="2040" y="2552"/>
                  </a:lnTo>
                  <a:lnTo>
                    <a:pt x="2028" y="2542"/>
                  </a:lnTo>
                  <a:lnTo>
                    <a:pt x="2019" y="2555"/>
                  </a:lnTo>
                  <a:lnTo>
                    <a:pt x="2011" y="2531"/>
                  </a:lnTo>
                  <a:lnTo>
                    <a:pt x="1985" y="2532"/>
                  </a:lnTo>
                  <a:lnTo>
                    <a:pt x="1998" y="2541"/>
                  </a:lnTo>
                  <a:lnTo>
                    <a:pt x="1999" y="2550"/>
                  </a:lnTo>
                  <a:lnTo>
                    <a:pt x="2008" y="2551"/>
                  </a:lnTo>
                  <a:lnTo>
                    <a:pt x="2008" y="2563"/>
                  </a:lnTo>
                  <a:lnTo>
                    <a:pt x="1992" y="2564"/>
                  </a:lnTo>
                  <a:lnTo>
                    <a:pt x="1986" y="2577"/>
                  </a:lnTo>
                  <a:lnTo>
                    <a:pt x="1992" y="2581"/>
                  </a:lnTo>
                  <a:lnTo>
                    <a:pt x="1998" y="2571"/>
                  </a:lnTo>
                  <a:lnTo>
                    <a:pt x="2004" y="2577"/>
                  </a:lnTo>
                  <a:lnTo>
                    <a:pt x="1995" y="2588"/>
                  </a:lnTo>
                  <a:lnTo>
                    <a:pt x="1983" y="2588"/>
                  </a:lnTo>
                  <a:lnTo>
                    <a:pt x="1994" y="2594"/>
                  </a:lnTo>
                  <a:lnTo>
                    <a:pt x="1983" y="2606"/>
                  </a:lnTo>
                  <a:lnTo>
                    <a:pt x="1991" y="2612"/>
                  </a:lnTo>
                  <a:lnTo>
                    <a:pt x="1975" y="2619"/>
                  </a:lnTo>
                  <a:lnTo>
                    <a:pt x="2004" y="2626"/>
                  </a:lnTo>
                  <a:lnTo>
                    <a:pt x="2002" y="2648"/>
                  </a:lnTo>
                  <a:lnTo>
                    <a:pt x="2048" y="2658"/>
                  </a:lnTo>
                  <a:lnTo>
                    <a:pt x="2024" y="2629"/>
                  </a:lnTo>
                  <a:lnTo>
                    <a:pt x="2030" y="2623"/>
                  </a:lnTo>
                  <a:lnTo>
                    <a:pt x="2060" y="2620"/>
                  </a:lnTo>
                  <a:lnTo>
                    <a:pt x="2058" y="2637"/>
                  </a:lnTo>
                  <a:lnTo>
                    <a:pt x="2087" y="2640"/>
                  </a:lnTo>
                  <a:lnTo>
                    <a:pt x="2093" y="2636"/>
                  </a:lnTo>
                  <a:lnTo>
                    <a:pt x="2089" y="2623"/>
                  </a:lnTo>
                  <a:lnTo>
                    <a:pt x="2070" y="2601"/>
                  </a:lnTo>
                  <a:lnTo>
                    <a:pt x="2103" y="2601"/>
                  </a:lnTo>
                  <a:lnTo>
                    <a:pt x="2107" y="2590"/>
                  </a:lnTo>
                  <a:lnTo>
                    <a:pt x="2097" y="2586"/>
                  </a:lnTo>
                  <a:lnTo>
                    <a:pt x="2092" y="2570"/>
                  </a:lnTo>
                  <a:close/>
                  <a:moveTo>
                    <a:pt x="2081" y="2681"/>
                  </a:moveTo>
                  <a:lnTo>
                    <a:pt x="2076" y="2671"/>
                  </a:lnTo>
                  <a:lnTo>
                    <a:pt x="2034" y="2663"/>
                  </a:lnTo>
                  <a:lnTo>
                    <a:pt x="2022" y="2671"/>
                  </a:lnTo>
                  <a:lnTo>
                    <a:pt x="2022" y="2681"/>
                  </a:lnTo>
                  <a:lnTo>
                    <a:pt x="2017" y="2676"/>
                  </a:lnTo>
                  <a:lnTo>
                    <a:pt x="2014" y="2661"/>
                  </a:lnTo>
                  <a:lnTo>
                    <a:pt x="1989" y="2666"/>
                  </a:lnTo>
                  <a:lnTo>
                    <a:pt x="1989" y="2653"/>
                  </a:lnTo>
                  <a:lnTo>
                    <a:pt x="1962" y="2637"/>
                  </a:lnTo>
                  <a:lnTo>
                    <a:pt x="1933" y="2661"/>
                  </a:lnTo>
                  <a:lnTo>
                    <a:pt x="1921" y="2661"/>
                  </a:lnTo>
                  <a:lnTo>
                    <a:pt x="1921" y="2672"/>
                  </a:lnTo>
                  <a:lnTo>
                    <a:pt x="1903" y="2682"/>
                  </a:lnTo>
                  <a:lnTo>
                    <a:pt x="1910" y="2698"/>
                  </a:lnTo>
                  <a:lnTo>
                    <a:pt x="1901" y="2711"/>
                  </a:lnTo>
                  <a:lnTo>
                    <a:pt x="1910" y="2715"/>
                  </a:lnTo>
                  <a:lnTo>
                    <a:pt x="1901" y="2727"/>
                  </a:lnTo>
                  <a:lnTo>
                    <a:pt x="1916" y="2761"/>
                  </a:lnTo>
                  <a:lnTo>
                    <a:pt x="1927" y="2754"/>
                  </a:lnTo>
                  <a:lnTo>
                    <a:pt x="1940" y="2763"/>
                  </a:lnTo>
                  <a:lnTo>
                    <a:pt x="2001" y="2734"/>
                  </a:lnTo>
                  <a:lnTo>
                    <a:pt x="2008" y="2715"/>
                  </a:lnTo>
                  <a:lnTo>
                    <a:pt x="2025" y="2715"/>
                  </a:lnTo>
                  <a:lnTo>
                    <a:pt x="2021" y="2705"/>
                  </a:lnTo>
                  <a:lnTo>
                    <a:pt x="2032" y="2698"/>
                  </a:lnTo>
                  <a:lnTo>
                    <a:pt x="2030" y="2686"/>
                  </a:lnTo>
                  <a:lnTo>
                    <a:pt x="2043" y="2689"/>
                  </a:lnTo>
                  <a:lnTo>
                    <a:pt x="2050" y="2676"/>
                  </a:lnTo>
                  <a:lnTo>
                    <a:pt x="2070" y="2712"/>
                  </a:lnTo>
                  <a:lnTo>
                    <a:pt x="2071" y="2682"/>
                  </a:lnTo>
                  <a:lnTo>
                    <a:pt x="2093" y="2707"/>
                  </a:lnTo>
                  <a:lnTo>
                    <a:pt x="2106" y="2691"/>
                  </a:lnTo>
                  <a:lnTo>
                    <a:pt x="2102" y="2673"/>
                  </a:lnTo>
                  <a:lnTo>
                    <a:pt x="2081" y="2681"/>
                  </a:lnTo>
                  <a:close/>
                  <a:moveTo>
                    <a:pt x="1077" y="1802"/>
                  </a:moveTo>
                  <a:lnTo>
                    <a:pt x="1070" y="1812"/>
                  </a:lnTo>
                  <a:lnTo>
                    <a:pt x="1071" y="1825"/>
                  </a:lnTo>
                  <a:lnTo>
                    <a:pt x="1083" y="1835"/>
                  </a:lnTo>
                  <a:lnTo>
                    <a:pt x="1077" y="1855"/>
                  </a:lnTo>
                  <a:lnTo>
                    <a:pt x="1096" y="1853"/>
                  </a:lnTo>
                  <a:lnTo>
                    <a:pt x="1091" y="1838"/>
                  </a:lnTo>
                  <a:lnTo>
                    <a:pt x="1101" y="1839"/>
                  </a:lnTo>
                  <a:lnTo>
                    <a:pt x="1104" y="1829"/>
                  </a:lnTo>
                  <a:lnTo>
                    <a:pt x="1116" y="1848"/>
                  </a:lnTo>
                  <a:lnTo>
                    <a:pt x="1129" y="1838"/>
                  </a:lnTo>
                  <a:lnTo>
                    <a:pt x="1140" y="1846"/>
                  </a:lnTo>
                  <a:lnTo>
                    <a:pt x="1139" y="1840"/>
                  </a:lnTo>
                  <a:lnTo>
                    <a:pt x="1149" y="1838"/>
                  </a:lnTo>
                  <a:lnTo>
                    <a:pt x="1145" y="1829"/>
                  </a:lnTo>
                  <a:lnTo>
                    <a:pt x="1155" y="1817"/>
                  </a:lnTo>
                  <a:lnTo>
                    <a:pt x="1148" y="1797"/>
                  </a:lnTo>
                  <a:lnTo>
                    <a:pt x="1135" y="1809"/>
                  </a:lnTo>
                  <a:lnTo>
                    <a:pt x="1139" y="1773"/>
                  </a:lnTo>
                  <a:lnTo>
                    <a:pt x="1113" y="1780"/>
                  </a:lnTo>
                  <a:lnTo>
                    <a:pt x="1107" y="1774"/>
                  </a:lnTo>
                  <a:lnTo>
                    <a:pt x="1112" y="1763"/>
                  </a:lnTo>
                  <a:lnTo>
                    <a:pt x="1103" y="1768"/>
                  </a:lnTo>
                  <a:lnTo>
                    <a:pt x="1099" y="1757"/>
                  </a:lnTo>
                  <a:lnTo>
                    <a:pt x="1099" y="1741"/>
                  </a:lnTo>
                  <a:lnTo>
                    <a:pt x="1110" y="1735"/>
                  </a:lnTo>
                  <a:lnTo>
                    <a:pt x="1112" y="1719"/>
                  </a:lnTo>
                  <a:lnTo>
                    <a:pt x="1093" y="1724"/>
                  </a:lnTo>
                  <a:lnTo>
                    <a:pt x="1096" y="1709"/>
                  </a:lnTo>
                  <a:lnTo>
                    <a:pt x="1087" y="1717"/>
                  </a:lnTo>
                  <a:lnTo>
                    <a:pt x="1071" y="1709"/>
                  </a:lnTo>
                  <a:lnTo>
                    <a:pt x="1063" y="1718"/>
                  </a:lnTo>
                  <a:lnTo>
                    <a:pt x="1073" y="1744"/>
                  </a:lnTo>
                  <a:lnTo>
                    <a:pt x="1064" y="1767"/>
                  </a:lnTo>
                  <a:lnTo>
                    <a:pt x="1070" y="1777"/>
                  </a:lnTo>
                  <a:lnTo>
                    <a:pt x="1064" y="1789"/>
                  </a:lnTo>
                  <a:lnTo>
                    <a:pt x="1078" y="1781"/>
                  </a:lnTo>
                  <a:lnTo>
                    <a:pt x="1090" y="1791"/>
                  </a:lnTo>
                  <a:lnTo>
                    <a:pt x="1084" y="1804"/>
                  </a:lnTo>
                  <a:lnTo>
                    <a:pt x="1077" y="1802"/>
                  </a:lnTo>
                  <a:close/>
                  <a:moveTo>
                    <a:pt x="1511" y="1238"/>
                  </a:moveTo>
                  <a:lnTo>
                    <a:pt x="1505" y="1221"/>
                  </a:lnTo>
                  <a:lnTo>
                    <a:pt x="1501" y="1244"/>
                  </a:lnTo>
                  <a:lnTo>
                    <a:pt x="1491" y="1252"/>
                  </a:lnTo>
                  <a:lnTo>
                    <a:pt x="1453" y="1245"/>
                  </a:lnTo>
                  <a:lnTo>
                    <a:pt x="1440" y="1237"/>
                  </a:lnTo>
                  <a:lnTo>
                    <a:pt x="1432" y="1270"/>
                  </a:lnTo>
                  <a:lnTo>
                    <a:pt x="1455" y="1271"/>
                  </a:lnTo>
                  <a:lnTo>
                    <a:pt x="1476" y="1286"/>
                  </a:lnTo>
                  <a:lnTo>
                    <a:pt x="1492" y="1287"/>
                  </a:lnTo>
                  <a:lnTo>
                    <a:pt x="1519" y="1254"/>
                  </a:lnTo>
                  <a:lnTo>
                    <a:pt x="1544" y="1255"/>
                  </a:lnTo>
                  <a:lnTo>
                    <a:pt x="1550" y="1263"/>
                  </a:lnTo>
                  <a:lnTo>
                    <a:pt x="1577" y="1260"/>
                  </a:lnTo>
                  <a:lnTo>
                    <a:pt x="1583" y="1276"/>
                  </a:lnTo>
                  <a:lnTo>
                    <a:pt x="1591" y="1265"/>
                  </a:lnTo>
                  <a:lnTo>
                    <a:pt x="1606" y="1265"/>
                  </a:lnTo>
                  <a:lnTo>
                    <a:pt x="1617" y="1278"/>
                  </a:lnTo>
                  <a:lnTo>
                    <a:pt x="1616" y="1289"/>
                  </a:lnTo>
                  <a:lnTo>
                    <a:pt x="1629" y="1283"/>
                  </a:lnTo>
                  <a:lnTo>
                    <a:pt x="1632" y="1300"/>
                  </a:lnTo>
                  <a:lnTo>
                    <a:pt x="1623" y="1301"/>
                  </a:lnTo>
                  <a:lnTo>
                    <a:pt x="1619" y="1314"/>
                  </a:lnTo>
                  <a:lnTo>
                    <a:pt x="1600" y="1319"/>
                  </a:lnTo>
                  <a:lnTo>
                    <a:pt x="1609" y="1332"/>
                  </a:lnTo>
                  <a:lnTo>
                    <a:pt x="1640" y="1340"/>
                  </a:lnTo>
                  <a:lnTo>
                    <a:pt x="1643" y="1323"/>
                  </a:lnTo>
                  <a:lnTo>
                    <a:pt x="1649" y="1332"/>
                  </a:lnTo>
                  <a:lnTo>
                    <a:pt x="1671" y="1320"/>
                  </a:lnTo>
                  <a:lnTo>
                    <a:pt x="1662" y="1284"/>
                  </a:lnTo>
                  <a:lnTo>
                    <a:pt x="1677" y="1281"/>
                  </a:lnTo>
                  <a:lnTo>
                    <a:pt x="1671" y="1254"/>
                  </a:lnTo>
                  <a:lnTo>
                    <a:pt x="1652" y="1261"/>
                  </a:lnTo>
                  <a:lnTo>
                    <a:pt x="1645" y="1248"/>
                  </a:lnTo>
                  <a:lnTo>
                    <a:pt x="1655" y="1244"/>
                  </a:lnTo>
                  <a:lnTo>
                    <a:pt x="1652" y="1238"/>
                  </a:lnTo>
                  <a:lnTo>
                    <a:pt x="1617" y="1237"/>
                  </a:lnTo>
                  <a:lnTo>
                    <a:pt x="1596" y="1244"/>
                  </a:lnTo>
                  <a:lnTo>
                    <a:pt x="1579" y="1229"/>
                  </a:lnTo>
                  <a:lnTo>
                    <a:pt x="1597" y="1221"/>
                  </a:lnTo>
                  <a:lnTo>
                    <a:pt x="1579" y="1208"/>
                  </a:lnTo>
                  <a:lnTo>
                    <a:pt x="1584" y="1199"/>
                  </a:lnTo>
                  <a:lnTo>
                    <a:pt x="1599" y="1203"/>
                  </a:lnTo>
                  <a:lnTo>
                    <a:pt x="1600" y="1182"/>
                  </a:lnTo>
                  <a:lnTo>
                    <a:pt x="1612" y="1192"/>
                  </a:lnTo>
                  <a:lnTo>
                    <a:pt x="1619" y="1179"/>
                  </a:lnTo>
                  <a:lnTo>
                    <a:pt x="1629" y="1176"/>
                  </a:lnTo>
                  <a:lnTo>
                    <a:pt x="1639" y="1191"/>
                  </a:lnTo>
                  <a:lnTo>
                    <a:pt x="1643" y="1185"/>
                  </a:lnTo>
                  <a:lnTo>
                    <a:pt x="1642" y="1167"/>
                  </a:lnTo>
                  <a:lnTo>
                    <a:pt x="1623" y="1160"/>
                  </a:lnTo>
                  <a:lnTo>
                    <a:pt x="1616" y="1144"/>
                  </a:lnTo>
                  <a:lnTo>
                    <a:pt x="1594" y="1139"/>
                  </a:lnTo>
                  <a:lnTo>
                    <a:pt x="1589" y="1149"/>
                  </a:lnTo>
                  <a:lnTo>
                    <a:pt x="1576" y="1147"/>
                  </a:lnTo>
                  <a:lnTo>
                    <a:pt x="1564" y="1123"/>
                  </a:lnTo>
                  <a:lnTo>
                    <a:pt x="1553" y="1118"/>
                  </a:lnTo>
                  <a:lnTo>
                    <a:pt x="1524" y="1137"/>
                  </a:lnTo>
                  <a:lnTo>
                    <a:pt x="1522" y="1143"/>
                  </a:lnTo>
                  <a:lnTo>
                    <a:pt x="1545" y="1160"/>
                  </a:lnTo>
                  <a:lnTo>
                    <a:pt x="1561" y="1191"/>
                  </a:lnTo>
                  <a:lnTo>
                    <a:pt x="1542" y="1202"/>
                  </a:lnTo>
                  <a:lnTo>
                    <a:pt x="1531" y="1189"/>
                  </a:lnTo>
                  <a:lnTo>
                    <a:pt x="1522" y="1191"/>
                  </a:lnTo>
                  <a:lnTo>
                    <a:pt x="1518" y="1219"/>
                  </a:lnTo>
                  <a:lnTo>
                    <a:pt x="1531" y="1231"/>
                  </a:lnTo>
                  <a:lnTo>
                    <a:pt x="1525" y="1242"/>
                  </a:lnTo>
                  <a:lnTo>
                    <a:pt x="1511" y="1238"/>
                  </a:lnTo>
                  <a:close/>
                  <a:moveTo>
                    <a:pt x="1246" y="1545"/>
                  </a:moveTo>
                  <a:lnTo>
                    <a:pt x="1261" y="1521"/>
                  </a:lnTo>
                  <a:lnTo>
                    <a:pt x="1287" y="1519"/>
                  </a:lnTo>
                  <a:lnTo>
                    <a:pt x="1282" y="1532"/>
                  </a:lnTo>
                  <a:lnTo>
                    <a:pt x="1296" y="1539"/>
                  </a:lnTo>
                  <a:lnTo>
                    <a:pt x="1297" y="1572"/>
                  </a:lnTo>
                  <a:lnTo>
                    <a:pt x="1312" y="1565"/>
                  </a:lnTo>
                  <a:lnTo>
                    <a:pt x="1332" y="1575"/>
                  </a:lnTo>
                  <a:lnTo>
                    <a:pt x="1348" y="1562"/>
                  </a:lnTo>
                  <a:lnTo>
                    <a:pt x="1345" y="1541"/>
                  </a:lnTo>
                  <a:lnTo>
                    <a:pt x="1354" y="1531"/>
                  </a:lnTo>
                  <a:lnTo>
                    <a:pt x="1342" y="1487"/>
                  </a:lnTo>
                  <a:lnTo>
                    <a:pt x="1319" y="1473"/>
                  </a:lnTo>
                  <a:lnTo>
                    <a:pt x="1321" y="1457"/>
                  </a:lnTo>
                  <a:lnTo>
                    <a:pt x="1289" y="1470"/>
                  </a:lnTo>
                  <a:lnTo>
                    <a:pt x="1270" y="1456"/>
                  </a:lnTo>
                  <a:lnTo>
                    <a:pt x="1259" y="1430"/>
                  </a:lnTo>
                  <a:lnTo>
                    <a:pt x="1227" y="1440"/>
                  </a:lnTo>
                  <a:lnTo>
                    <a:pt x="1194" y="1423"/>
                  </a:lnTo>
                  <a:lnTo>
                    <a:pt x="1195" y="1438"/>
                  </a:lnTo>
                  <a:lnTo>
                    <a:pt x="1188" y="1444"/>
                  </a:lnTo>
                  <a:lnTo>
                    <a:pt x="1179" y="1444"/>
                  </a:lnTo>
                  <a:lnTo>
                    <a:pt x="1179" y="1434"/>
                  </a:lnTo>
                  <a:lnTo>
                    <a:pt x="1165" y="1440"/>
                  </a:lnTo>
                  <a:lnTo>
                    <a:pt x="1153" y="1434"/>
                  </a:lnTo>
                  <a:lnTo>
                    <a:pt x="1158" y="1443"/>
                  </a:lnTo>
                  <a:lnTo>
                    <a:pt x="1176" y="1446"/>
                  </a:lnTo>
                  <a:lnTo>
                    <a:pt x="1184" y="1470"/>
                  </a:lnTo>
                  <a:lnTo>
                    <a:pt x="1172" y="1480"/>
                  </a:lnTo>
                  <a:lnTo>
                    <a:pt x="1165" y="1503"/>
                  </a:lnTo>
                  <a:lnTo>
                    <a:pt x="1169" y="1509"/>
                  </a:lnTo>
                  <a:lnTo>
                    <a:pt x="1188" y="1490"/>
                  </a:lnTo>
                  <a:lnTo>
                    <a:pt x="1205" y="1487"/>
                  </a:lnTo>
                  <a:lnTo>
                    <a:pt x="1207" y="1506"/>
                  </a:lnTo>
                  <a:lnTo>
                    <a:pt x="1220" y="1500"/>
                  </a:lnTo>
                  <a:lnTo>
                    <a:pt x="1212" y="1535"/>
                  </a:lnTo>
                  <a:lnTo>
                    <a:pt x="1234" y="1532"/>
                  </a:lnTo>
                  <a:lnTo>
                    <a:pt x="1231" y="1539"/>
                  </a:lnTo>
                  <a:lnTo>
                    <a:pt x="1246" y="1545"/>
                  </a:lnTo>
                  <a:close/>
                  <a:moveTo>
                    <a:pt x="1387" y="1693"/>
                  </a:moveTo>
                  <a:lnTo>
                    <a:pt x="1359" y="1704"/>
                  </a:lnTo>
                  <a:lnTo>
                    <a:pt x="1355" y="1691"/>
                  </a:lnTo>
                  <a:lnTo>
                    <a:pt x="1365" y="1676"/>
                  </a:lnTo>
                  <a:lnTo>
                    <a:pt x="1354" y="1663"/>
                  </a:lnTo>
                  <a:lnTo>
                    <a:pt x="1342" y="1665"/>
                  </a:lnTo>
                  <a:lnTo>
                    <a:pt x="1342" y="1650"/>
                  </a:lnTo>
                  <a:lnTo>
                    <a:pt x="1325" y="1650"/>
                  </a:lnTo>
                  <a:lnTo>
                    <a:pt x="1321" y="1637"/>
                  </a:lnTo>
                  <a:lnTo>
                    <a:pt x="1310" y="1634"/>
                  </a:lnTo>
                  <a:lnTo>
                    <a:pt x="1292" y="1639"/>
                  </a:lnTo>
                  <a:lnTo>
                    <a:pt x="1282" y="1668"/>
                  </a:lnTo>
                  <a:lnTo>
                    <a:pt x="1267" y="1657"/>
                  </a:lnTo>
                  <a:lnTo>
                    <a:pt x="1261" y="1675"/>
                  </a:lnTo>
                  <a:lnTo>
                    <a:pt x="1240" y="1676"/>
                  </a:lnTo>
                  <a:lnTo>
                    <a:pt x="1244" y="1695"/>
                  </a:lnTo>
                  <a:lnTo>
                    <a:pt x="1263" y="1683"/>
                  </a:lnTo>
                  <a:lnTo>
                    <a:pt x="1273" y="1696"/>
                  </a:lnTo>
                  <a:lnTo>
                    <a:pt x="1264" y="1718"/>
                  </a:lnTo>
                  <a:lnTo>
                    <a:pt x="1254" y="1725"/>
                  </a:lnTo>
                  <a:lnTo>
                    <a:pt x="1261" y="1735"/>
                  </a:lnTo>
                  <a:lnTo>
                    <a:pt x="1256" y="1750"/>
                  </a:lnTo>
                  <a:lnTo>
                    <a:pt x="1267" y="1754"/>
                  </a:lnTo>
                  <a:lnTo>
                    <a:pt x="1282" y="1742"/>
                  </a:lnTo>
                  <a:lnTo>
                    <a:pt x="1303" y="1744"/>
                  </a:lnTo>
                  <a:lnTo>
                    <a:pt x="1303" y="1732"/>
                  </a:lnTo>
                  <a:lnTo>
                    <a:pt x="1312" y="1727"/>
                  </a:lnTo>
                  <a:lnTo>
                    <a:pt x="1329" y="1727"/>
                  </a:lnTo>
                  <a:lnTo>
                    <a:pt x="1334" y="1738"/>
                  </a:lnTo>
                  <a:lnTo>
                    <a:pt x="1342" y="1737"/>
                  </a:lnTo>
                  <a:lnTo>
                    <a:pt x="1354" y="1718"/>
                  </a:lnTo>
                  <a:lnTo>
                    <a:pt x="1381" y="1715"/>
                  </a:lnTo>
                  <a:lnTo>
                    <a:pt x="1388" y="1708"/>
                  </a:lnTo>
                  <a:lnTo>
                    <a:pt x="1387" y="1693"/>
                  </a:lnTo>
                  <a:close/>
                  <a:moveTo>
                    <a:pt x="1328" y="786"/>
                  </a:moveTo>
                  <a:lnTo>
                    <a:pt x="1319" y="820"/>
                  </a:lnTo>
                  <a:lnTo>
                    <a:pt x="1329" y="806"/>
                  </a:lnTo>
                  <a:lnTo>
                    <a:pt x="1332" y="819"/>
                  </a:lnTo>
                  <a:lnTo>
                    <a:pt x="1349" y="813"/>
                  </a:lnTo>
                  <a:lnTo>
                    <a:pt x="1339" y="827"/>
                  </a:lnTo>
                  <a:lnTo>
                    <a:pt x="1372" y="833"/>
                  </a:lnTo>
                  <a:lnTo>
                    <a:pt x="1372" y="824"/>
                  </a:lnTo>
                  <a:lnTo>
                    <a:pt x="1381" y="823"/>
                  </a:lnTo>
                  <a:lnTo>
                    <a:pt x="1395" y="842"/>
                  </a:lnTo>
                  <a:lnTo>
                    <a:pt x="1427" y="839"/>
                  </a:lnTo>
                  <a:lnTo>
                    <a:pt x="1446" y="850"/>
                  </a:lnTo>
                  <a:lnTo>
                    <a:pt x="1437" y="879"/>
                  </a:lnTo>
                  <a:lnTo>
                    <a:pt x="1455" y="884"/>
                  </a:lnTo>
                  <a:lnTo>
                    <a:pt x="1470" y="911"/>
                  </a:lnTo>
                  <a:lnTo>
                    <a:pt x="1485" y="918"/>
                  </a:lnTo>
                  <a:lnTo>
                    <a:pt x="1495" y="914"/>
                  </a:lnTo>
                  <a:lnTo>
                    <a:pt x="1512" y="879"/>
                  </a:lnTo>
                  <a:lnTo>
                    <a:pt x="1492" y="866"/>
                  </a:lnTo>
                  <a:lnTo>
                    <a:pt x="1485" y="823"/>
                  </a:lnTo>
                  <a:lnTo>
                    <a:pt x="1459" y="804"/>
                  </a:lnTo>
                  <a:lnTo>
                    <a:pt x="1459" y="783"/>
                  </a:lnTo>
                  <a:lnTo>
                    <a:pt x="1469" y="755"/>
                  </a:lnTo>
                  <a:lnTo>
                    <a:pt x="1459" y="744"/>
                  </a:lnTo>
                  <a:lnTo>
                    <a:pt x="1434" y="760"/>
                  </a:lnTo>
                  <a:lnTo>
                    <a:pt x="1427" y="741"/>
                  </a:lnTo>
                  <a:lnTo>
                    <a:pt x="1414" y="737"/>
                  </a:lnTo>
                  <a:lnTo>
                    <a:pt x="1391" y="748"/>
                  </a:lnTo>
                  <a:lnTo>
                    <a:pt x="1394" y="735"/>
                  </a:lnTo>
                  <a:lnTo>
                    <a:pt x="1374" y="725"/>
                  </a:lnTo>
                  <a:lnTo>
                    <a:pt x="1367" y="731"/>
                  </a:lnTo>
                  <a:lnTo>
                    <a:pt x="1355" y="729"/>
                  </a:lnTo>
                  <a:lnTo>
                    <a:pt x="1349" y="742"/>
                  </a:lnTo>
                  <a:lnTo>
                    <a:pt x="1334" y="739"/>
                  </a:lnTo>
                  <a:lnTo>
                    <a:pt x="1313" y="754"/>
                  </a:lnTo>
                  <a:lnTo>
                    <a:pt x="1312" y="774"/>
                  </a:lnTo>
                  <a:lnTo>
                    <a:pt x="1328" y="786"/>
                  </a:lnTo>
                  <a:close/>
                  <a:moveTo>
                    <a:pt x="1184" y="1248"/>
                  </a:moveTo>
                  <a:lnTo>
                    <a:pt x="1172" y="1265"/>
                  </a:lnTo>
                  <a:lnTo>
                    <a:pt x="1145" y="1270"/>
                  </a:lnTo>
                  <a:lnTo>
                    <a:pt x="1175" y="1316"/>
                  </a:lnTo>
                  <a:lnTo>
                    <a:pt x="1199" y="1339"/>
                  </a:lnTo>
                  <a:lnTo>
                    <a:pt x="1208" y="1358"/>
                  </a:lnTo>
                  <a:lnTo>
                    <a:pt x="1205" y="1376"/>
                  </a:lnTo>
                  <a:lnTo>
                    <a:pt x="1246" y="1371"/>
                  </a:lnTo>
                  <a:lnTo>
                    <a:pt x="1254" y="1345"/>
                  </a:lnTo>
                  <a:lnTo>
                    <a:pt x="1237" y="1314"/>
                  </a:lnTo>
                  <a:lnTo>
                    <a:pt x="1250" y="1306"/>
                  </a:lnTo>
                  <a:lnTo>
                    <a:pt x="1251" y="1294"/>
                  </a:lnTo>
                  <a:lnTo>
                    <a:pt x="1272" y="1304"/>
                  </a:lnTo>
                  <a:lnTo>
                    <a:pt x="1300" y="1281"/>
                  </a:lnTo>
                  <a:lnTo>
                    <a:pt x="1283" y="1263"/>
                  </a:lnTo>
                  <a:lnTo>
                    <a:pt x="1270" y="1261"/>
                  </a:lnTo>
                  <a:lnTo>
                    <a:pt x="1269" y="1247"/>
                  </a:lnTo>
                  <a:lnTo>
                    <a:pt x="1279" y="1241"/>
                  </a:lnTo>
                  <a:lnTo>
                    <a:pt x="1302" y="1248"/>
                  </a:lnTo>
                  <a:lnTo>
                    <a:pt x="1313" y="1234"/>
                  </a:lnTo>
                  <a:lnTo>
                    <a:pt x="1306" y="1225"/>
                  </a:lnTo>
                  <a:lnTo>
                    <a:pt x="1297" y="1229"/>
                  </a:lnTo>
                  <a:lnTo>
                    <a:pt x="1287" y="1201"/>
                  </a:lnTo>
                  <a:lnTo>
                    <a:pt x="1280" y="1215"/>
                  </a:lnTo>
                  <a:lnTo>
                    <a:pt x="1267" y="1203"/>
                  </a:lnTo>
                  <a:lnTo>
                    <a:pt x="1254" y="1206"/>
                  </a:lnTo>
                  <a:lnTo>
                    <a:pt x="1240" y="1199"/>
                  </a:lnTo>
                  <a:lnTo>
                    <a:pt x="1230" y="1206"/>
                  </a:lnTo>
                  <a:lnTo>
                    <a:pt x="1240" y="1221"/>
                  </a:lnTo>
                  <a:lnTo>
                    <a:pt x="1230" y="1228"/>
                  </a:lnTo>
                  <a:lnTo>
                    <a:pt x="1233" y="1238"/>
                  </a:lnTo>
                  <a:lnTo>
                    <a:pt x="1248" y="1251"/>
                  </a:lnTo>
                  <a:lnTo>
                    <a:pt x="1240" y="1268"/>
                  </a:lnTo>
                  <a:lnTo>
                    <a:pt x="1201" y="1257"/>
                  </a:lnTo>
                  <a:lnTo>
                    <a:pt x="1195" y="1245"/>
                  </a:lnTo>
                  <a:lnTo>
                    <a:pt x="1184" y="1248"/>
                  </a:lnTo>
                  <a:close/>
                  <a:moveTo>
                    <a:pt x="1211" y="956"/>
                  </a:moveTo>
                  <a:lnTo>
                    <a:pt x="1224" y="964"/>
                  </a:lnTo>
                  <a:lnTo>
                    <a:pt x="1250" y="964"/>
                  </a:lnTo>
                  <a:lnTo>
                    <a:pt x="1254" y="956"/>
                  </a:lnTo>
                  <a:lnTo>
                    <a:pt x="1272" y="953"/>
                  </a:lnTo>
                  <a:lnTo>
                    <a:pt x="1285" y="961"/>
                  </a:lnTo>
                  <a:lnTo>
                    <a:pt x="1318" y="960"/>
                  </a:lnTo>
                  <a:lnTo>
                    <a:pt x="1331" y="940"/>
                  </a:lnTo>
                  <a:lnTo>
                    <a:pt x="1321" y="937"/>
                  </a:lnTo>
                  <a:lnTo>
                    <a:pt x="1329" y="927"/>
                  </a:lnTo>
                  <a:lnTo>
                    <a:pt x="1322" y="920"/>
                  </a:lnTo>
                  <a:lnTo>
                    <a:pt x="1272" y="901"/>
                  </a:lnTo>
                  <a:lnTo>
                    <a:pt x="1261" y="902"/>
                  </a:lnTo>
                  <a:lnTo>
                    <a:pt x="1257" y="920"/>
                  </a:lnTo>
                  <a:lnTo>
                    <a:pt x="1241" y="918"/>
                  </a:lnTo>
                  <a:lnTo>
                    <a:pt x="1230" y="946"/>
                  </a:lnTo>
                  <a:lnTo>
                    <a:pt x="1220" y="940"/>
                  </a:lnTo>
                  <a:lnTo>
                    <a:pt x="1211" y="956"/>
                  </a:lnTo>
                  <a:close/>
                  <a:moveTo>
                    <a:pt x="1016" y="1231"/>
                  </a:moveTo>
                  <a:lnTo>
                    <a:pt x="1006" y="1238"/>
                  </a:lnTo>
                  <a:lnTo>
                    <a:pt x="1016" y="1241"/>
                  </a:lnTo>
                  <a:lnTo>
                    <a:pt x="1025" y="1235"/>
                  </a:lnTo>
                  <a:lnTo>
                    <a:pt x="1035" y="1242"/>
                  </a:lnTo>
                  <a:lnTo>
                    <a:pt x="1042" y="1234"/>
                  </a:lnTo>
                  <a:lnTo>
                    <a:pt x="1060" y="1248"/>
                  </a:lnTo>
                  <a:lnTo>
                    <a:pt x="1068" y="1237"/>
                  </a:lnTo>
                  <a:lnTo>
                    <a:pt x="1100" y="1248"/>
                  </a:lnTo>
                  <a:lnTo>
                    <a:pt x="1119" y="1281"/>
                  </a:lnTo>
                  <a:lnTo>
                    <a:pt x="1125" y="1274"/>
                  </a:lnTo>
                  <a:lnTo>
                    <a:pt x="1116" y="1248"/>
                  </a:lnTo>
                  <a:lnTo>
                    <a:pt x="1129" y="1245"/>
                  </a:lnTo>
                  <a:lnTo>
                    <a:pt x="1133" y="1258"/>
                  </a:lnTo>
                  <a:lnTo>
                    <a:pt x="1159" y="1251"/>
                  </a:lnTo>
                  <a:lnTo>
                    <a:pt x="1149" y="1240"/>
                  </a:lnTo>
                  <a:lnTo>
                    <a:pt x="1152" y="1237"/>
                  </a:lnTo>
                  <a:lnTo>
                    <a:pt x="1188" y="1238"/>
                  </a:lnTo>
                  <a:lnTo>
                    <a:pt x="1176" y="1212"/>
                  </a:lnTo>
                  <a:lnTo>
                    <a:pt x="1211" y="1195"/>
                  </a:lnTo>
                  <a:lnTo>
                    <a:pt x="1212" y="1185"/>
                  </a:lnTo>
                  <a:lnTo>
                    <a:pt x="1194" y="1183"/>
                  </a:lnTo>
                  <a:lnTo>
                    <a:pt x="1185" y="1169"/>
                  </a:lnTo>
                  <a:lnTo>
                    <a:pt x="1212" y="1143"/>
                  </a:lnTo>
                  <a:lnTo>
                    <a:pt x="1188" y="1139"/>
                  </a:lnTo>
                  <a:lnTo>
                    <a:pt x="1187" y="1131"/>
                  </a:lnTo>
                  <a:lnTo>
                    <a:pt x="1198" y="1127"/>
                  </a:lnTo>
                  <a:lnTo>
                    <a:pt x="1201" y="1117"/>
                  </a:lnTo>
                  <a:lnTo>
                    <a:pt x="1178" y="1123"/>
                  </a:lnTo>
                  <a:lnTo>
                    <a:pt x="1172" y="1114"/>
                  </a:lnTo>
                  <a:lnTo>
                    <a:pt x="1179" y="1100"/>
                  </a:lnTo>
                  <a:lnTo>
                    <a:pt x="1142" y="1084"/>
                  </a:lnTo>
                  <a:lnTo>
                    <a:pt x="1149" y="1123"/>
                  </a:lnTo>
                  <a:lnTo>
                    <a:pt x="1139" y="1140"/>
                  </a:lnTo>
                  <a:lnTo>
                    <a:pt x="1120" y="1143"/>
                  </a:lnTo>
                  <a:lnTo>
                    <a:pt x="1113" y="1123"/>
                  </a:lnTo>
                  <a:lnTo>
                    <a:pt x="1103" y="1124"/>
                  </a:lnTo>
                  <a:lnTo>
                    <a:pt x="1109" y="1133"/>
                  </a:lnTo>
                  <a:lnTo>
                    <a:pt x="1101" y="1144"/>
                  </a:lnTo>
                  <a:lnTo>
                    <a:pt x="1081" y="1147"/>
                  </a:lnTo>
                  <a:lnTo>
                    <a:pt x="1068" y="1139"/>
                  </a:lnTo>
                  <a:lnTo>
                    <a:pt x="1068" y="1156"/>
                  </a:lnTo>
                  <a:lnTo>
                    <a:pt x="1051" y="1185"/>
                  </a:lnTo>
                  <a:lnTo>
                    <a:pt x="1042" y="1192"/>
                  </a:lnTo>
                  <a:lnTo>
                    <a:pt x="1034" y="1188"/>
                  </a:lnTo>
                  <a:lnTo>
                    <a:pt x="1038" y="1201"/>
                  </a:lnTo>
                  <a:lnTo>
                    <a:pt x="1029" y="1214"/>
                  </a:lnTo>
                  <a:lnTo>
                    <a:pt x="1011" y="1209"/>
                  </a:lnTo>
                  <a:lnTo>
                    <a:pt x="991" y="1215"/>
                  </a:lnTo>
                  <a:lnTo>
                    <a:pt x="991" y="1224"/>
                  </a:lnTo>
                  <a:lnTo>
                    <a:pt x="1011" y="1218"/>
                  </a:lnTo>
                  <a:lnTo>
                    <a:pt x="1016" y="1231"/>
                  </a:lnTo>
                  <a:close/>
                  <a:moveTo>
                    <a:pt x="1127" y="832"/>
                  </a:moveTo>
                  <a:lnTo>
                    <a:pt x="1143" y="824"/>
                  </a:lnTo>
                  <a:lnTo>
                    <a:pt x="1143" y="840"/>
                  </a:lnTo>
                  <a:lnTo>
                    <a:pt x="1155" y="843"/>
                  </a:lnTo>
                  <a:lnTo>
                    <a:pt x="1148" y="819"/>
                  </a:lnTo>
                  <a:lnTo>
                    <a:pt x="1175" y="813"/>
                  </a:lnTo>
                  <a:lnTo>
                    <a:pt x="1171" y="835"/>
                  </a:lnTo>
                  <a:lnTo>
                    <a:pt x="1175" y="842"/>
                  </a:lnTo>
                  <a:lnTo>
                    <a:pt x="1189" y="843"/>
                  </a:lnTo>
                  <a:lnTo>
                    <a:pt x="1192" y="850"/>
                  </a:lnTo>
                  <a:lnTo>
                    <a:pt x="1207" y="848"/>
                  </a:lnTo>
                  <a:lnTo>
                    <a:pt x="1208" y="858"/>
                  </a:lnTo>
                  <a:lnTo>
                    <a:pt x="1218" y="859"/>
                  </a:lnTo>
                  <a:lnTo>
                    <a:pt x="1217" y="850"/>
                  </a:lnTo>
                  <a:lnTo>
                    <a:pt x="1225" y="850"/>
                  </a:lnTo>
                  <a:lnTo>
                    <a:pt x="1218" y="832"/>
                  </a:lnTo>
                  <a:lnTo>
                    <a:pt x="1246" y="833"/>
                  </a:lnTo>
                  <a:lnTo>
                    <a:pt x="1234" y="820"/>
                  </a:lnTo>
                  <a:lnTo>
                    <a:pt x="1231" y="806"/>
                  </a:lnTo>
                  <a:lnTo>
                    <a:pt x="1241" y="812"/>
                  </a:lnTo>
                  <a:lnTo>
                    <a:pt x="1253" y="801"/>
                  </a:lnTo>
                  <a:lnTo>
                    <a:pt x="1250" y="793"/>
                  </a:lnTo>
                  <a:lnTo>
                    <a:pt x="1227" y="784"/>
                  </a:lnTo>
                  <a:lnTo>
                    <a:pt x="1221" y="770"/>
                  </a:lnTo>
                  <a:lnTo>
                    <a:pt x="1227" y="742"/>
                  </a:lnTo>
                  <a:lnTo>
                    <a:pt x="1237" y="737"/>
                  </a:lnTo>
                  <a:lnTo>
                    <a:pt x="1248" y="742"/>
                  </a:lnTo>
                  <a:lnTo>
                    <a:pt x="1244" y="716"/>
                  </a:lnTo>
                  <a:lnTo>
                    <a:pt x="1254" y="686"/>
                  </a:lnTo>
                  <a:lnTo>
                    <a:pt x="1260" y="677"/>
                  </a:lnTo>
                  <a:lnTo>
                    <a:pt x="1292" y="673"/>
                  </a:lnTo>
                  <a:lnTo>
                    <a:pt x="1296" y="662"/>
                  </a:lnTo>
                  <a:lnTo>
                    <a:pt x="1322" y="657"/>
                  </a:lnTo>
                  <a:lnTo>
                    <a:pt x="1299" y="653"/>
                  </a:lnTo>
                  <a:lnTo>
                    <a:pt x="1250" y="666"/>
                  </a:lnTo>
                  <a:lnTo>
                    <a:pt x="1238" y="660"/>
                  </a:lnTo>
                  <a:lnTo>
                    <a:pt x="1243" y="670"/>
                  </a:lnTo>
                  <a:lnTo>
                    <a:pt x="1237" y="680"/>
                  </a:lnTo>
                  <a:lnTo>
                    <a:pt x="1187" y="734"/>
                  </a:lnTo>
                  <a:lnTo>
                    <a:pt x="1162" y="745"/>
                  </a:lnTo>
                  <a:lnTo>
                    <a:pt x="1129" y="744"/>
                  </a:lnTo>
                  <a:lnTo>
                    <a:pt x="1132" y="764"/>
                  </a:lnTo>
                  <a:lnTo>
                    <a:pt x="1117" y="784"/>
                  </a:lnTo>
                  <a:lnTo>
                    <a:pt x="1145" y="801"/>
                  </a:lnTo>
                  <a:lnTo>
                    <a:pt x="1139" y="817"/>
                  </a:lnTo>
                  <a:lnTo>
                    <a:pt x="1109" y="813"/>
                  </a:lnTo>
                  <a:lnTo>
                    <a:pt x="1109" y="822"/>
                  </a:lnTo>
                  <a:lnTo>
                    <a:pt x="1119" y="819"/>
                  </a:lnTo>
                  <a:lnTo>
                    <a:pt x="1127" y="832"/>
                  </a:lnTo>
                  <a:close/>
                  <a:moveTo>
                    <a:pt x="117" y="1584"/>
                  </a:moveTo>
                  <a:lnTo>
                    <a:pt x="101" y="1591"/>
                  </a:lnTo>
                  <a:lnTo>
                    <a:pt x="96" y="1608"/>
                  </a:lnTo>
                  <a:lnTo>
                    <a:pt x="84" y="1608"/>
                  </a:lnTo>
                  <a:lnTo>
                    <a:pt x="72" y="1595"/>
                  </a:lnTo>
                  <a:lnTo>
                    <a:pt x="96" y="1577"/>
                  </a:lnTo>
                  <a:lnTo>
                    <a:pt x="51" y="1580"/>
                  </a:lnTo>
                  <a:lnTo>
                    <a:pt x="39" y="1587"/>
                  </a:lnTo>
                  <a:lnTo>
                    <a:pt x="41" y="1610"/>
                  </a:lnTo>
                  <a:lnTo>
                    <a:pt x="21" y="1629"/>
                  </a:lnTo>
                  <a:lnTo>
                    <a:pt x="21" y="1650"/>
                  </a:lnTo>
                  <a:lnTo>
                    <a:pt x="3" y="1662"/>
                  </a:lnTo>
                  <a:lnTo>
                    <a:pt x="8" y="1675"/>
                  </a:lnTo>
                  <a:lnTo>
                    <a:pt x="22" y="1681"/>
                  </a:lnTo>
                  <a:lnTo>
                    <a:pt x="22" y="1686"/>
                  </a:lnTo>
                  <a:lnTo>
                    <a:pt x="0" y="1691"/>
                  </a:lnTo>
                  <a:lnTo>
                    <a:pt x="18" y="1721"/>
                  </a:lnTo>
                  <a:lnTo>
                    <a:pt x="45" y="1731"/>
                  </a:lnTo>
                  <a:lnTo>
                    <a:pt x="44" y="1701"/>
                  </a:lnTo>
                  <a:lnTo>
                    <a:pt x="55" y="1698"/>
                  </a:lnTo>
                  <a:lnTo>
                    <a:pt x="55" y="1691"/>
                  </a:lnTo>
                  <a:lnTo>
                    <a:pt x="74" y="1689"/>
                  </a:lnTo>
                  <a:lnTo>
                    <a:pt x="64" y="1660"/>
                  </a:lnTo>
                  <a:lnTo>
                    <a:pt x="85" y="1660"/>
                  </a:lnTo>
                  <a:lnTo>
                    <a:pt x="91" y="1655"/>
                  </a:lnTo>
                  <a:lnTo>
                    <a:pt x="97" y="1652"/>
                  </a:lnTo>
                  <a:lnTo>
                    <a:pt x="101" y="1614"/>
                  </a:lnTo>
                  <a:lnTo>
                    <a:pt x="120" y="1606"/>
                  </a:lnTo>
                  <a:lnTo>
                    <a:pt x="126" y="1616"/>
                  </a:lnTo>
                  <a:lnTo>
                    <a:pt x="136" y="1603"/>
                  </a:lnTo>
                  <a:lnTo>
                    <a:pt x="132" y="1590"/>
                  </a:lnTo>
                  <a:lnTo>
                    <a:pt x="121" y="1590"/>
                  </a:lnTo>
                  <a:lnTo>
                    <a:pt x="117" y="1584"/>
                  </a:lnTo>
                  <a:close/>
                  <a:moveTo>
                    <a:pt x="2609" y="2627"/>
                  </a:moveTo>
                  <a:lnTo>
                    <a:pt x="2593" y="2637"/>
                  </a:lnTo>
                  <a:lnTo>
                    <a:pt x="2586" y="2635"/>
                  </a:lnTo>
                  <a:lnTo>
                    <a:pt x="2595" y="2627"/>
                  </a:lnTo>
                  <a:lnTo>
                    <a:pt x="2596" y="2613"/>
                  </a:lnTo>
                  <a:lnTo>
                    <a:pt x="2582" y="2597"/>
                  </a:lnTo>
                  <a:lnTo>
                    <a:pt x="2596" y="2588"/>
                  </a:lnTo>
                  <a:lnTo>
                    <a:pt x="2595" y="2575"/>
                  </a:lnTo>
                  <a:lnTo>
                    <a:pt x="2566" y="2575"/>
                  </a:lnTo>
                  <a:lnTo>
                    <a:pt x="2560" y="2565"/>
                  </a:lnTo>
                  <a:lnTo>
                    <a:pt x="2548" y="2567"/>
                  </a:lnTo>
                  <a:lnTo>
                    <a:pt x="2543" y="2577"/>
                  </a:lnTo>
                  <a:lnTo>
                    <a:pt x="2527" y="2581"/>
                  </a:lnTo>
                  <a:lnTo>
                    <a:pt x="2524" y="2596"/>
                  </a:lnTo>
                  <a:lnTo>
                    <a:pt x="2502" y="2601"/>
                  </a:lnTo>
                  <a:lnTo>
                    <a:pt x="2511" y="2609"/>
                  </a:lnTo>
                  <a:lnTo>
                    <a:pt x="2494" y="2629"/>
                  </a:lnTo>
                  <a:lnTo>
                    <a:pt x="2502" y="2646"/>
                  </a:lnTo>
                  <a:lnTo>
                    <a:pt x="2488" y="2643"/>
                  </a:lnTo>
                  <a:lnTo>
                    <a:pt x="2485" y="2653"/>
                  </a:lnTo>
                  <a:lnTo>
                    <a:pt x="2491" y="2665"/>
                  </a:lnTo>
                  <a:lnTo>
                    <a:pt x="2499" y="2656"/>
                  </a:lnTo>
                  <a:lnTo>
                    <a:pt x="2505" y="2662"/>
                  </a:lnTo>
                  <a:lnTo>
                    <a:pt x="2488" y="2678"/>
                  </a:lnTo>
                  <a:lnTo>
                    <a:pt x="2498" y="2682"/>
                  </a:lnTo>
                  <a:lnTo>
                    <a:pt x="2494" y="2691"/>
                  </a:lnTo>
                  <a:lnTo>
                    <a:pt x="2501" y="2704"/>
                  </a:lnTo>
                  <a:lnTo>
                    <a:pt x="2505" y="2679"/>
                  </a:lnTo>
                  <a:lnTo>
                    <a:pt x="2521" y="2672"/>
                  </a:lnTo>
                  <a:lnTo>
                    <a:pt x="2543" y="2694"/>
                  </a:lnTo>
                  <a:lnTo>
                    <a:pt x="2541" y="2705"/>
                  </a:lnTo>
                  <a:lnTo>
                    <a:pt x="2573" y="2692"/>
                  </a:lnTo>
                  <a:lnTo>
                    <a:pt x="2587" y="2704"/>
                  </a:lnTo>
                  <a:lnTo>
                    <a:pt x="2606" y="2686"/>
                  </a:lnTo>
                  <a:lnTo>
                    <a:pt x="2616" y="2642"/>
                  </a:lnTo>
                  <a:lnTo>
                    <a:pt x="2609" y="2627"/>
                  </a:lnTo>
                  <a:close/>
                  <a:moveTo>
                    <a:pt x="4049" y="1182"/>
                  </a:moveTo>
                  <a:lnTo>
                    <a:pt x="4063" y="1192"/>
                  </a:lnTo>
                  <a:lnTo>
                    <a:pt x="4079" y="1192"/>
                  </a:lnTo>
                  <a:lnTo>
                    <a:pt x="4076" y="1130"/>
                  </a:lnTo>
                  <a:lnTo>
                    <a:pt x="4046" y="1100"/>
                  </a:lnTo>
                  <a:lnTo>
                    <a:pt x="3997" y="1098"/>
                  </a:lnTo>
                  <a:lnTo>
                    <a:pt x="4001" y="1068"/>
                  </a:lnTo>
                  <a:lnTo>
                    <a:pt x="3988" y="1057"/>
                  </a:lnTo>
                  <a:lnTo>
                    <a:pt x="3962" y="1084"/>
                  </a:lnTo>
                  <a:lnTo>
                    <a:pt x="3959" y="1095"/>
                  </a:lnTo>
                  <a:lnTo>
                    <a:pt x="3941" y="1103"/>
                  </a:lnTo>
                  <a:lnTo>
                    <a:pt x="3942" y="1139"/>
                  </a:lnTo>
                  <a:lnTo>
                    <a:pt x="4039" y="1160"/>
                  </a:lnTo>
                  <a:lnTo>
                    <a:pt x="4047" y="1173"/>
                  </a:lnTo>
                  <a:lnTo>
                    <a:pt x="4050" y="1139"/>
                  </a:lnTo>
                  <a:lnTo>
                    <a:pt x="4043" y="1134"/>
                  </a:lnTo>
                  <a:lnTo>
                    <a:pt x="4043" y="1124"/>
                  </a:lnTo>
                  <a:lnTo>
                    <a:pt x="4059" y="1118"/>
                  </a:lnTo>
                  <a:lnTo>
                    <a:pt x="4073" y="1146"/>
                  </a:lnTo>
                  <a:lnTo>
                    <a:pt x="4076" y="1189"/>
                  </a:lnTo>
                  <a:lnTo>
                    <a:pt x="4053" y="1183"/>
                  </a:lnTo>
                  <a:lnTo>
                    <a:pt x="4049" y="1182"/>
                  </a:lnTo>
                  <a:close/>
                  <a:moveTo>
                    <a:pt x="4044" y="1796"/>
                  </a:moveTo>
                  <a:lnTo>
                    <a:pt x="4053" y="1807"/>
                  </a:lnTo>
                  <a:lnTo>
                    <a:pt x="4070" y="1804"/>
                  </a:lnTo>
                  <a:lnTo>
                    <a:pt x="4086" y="1813"/>
                  </a:lnTo>
                  <a:lnTo>
                    <a:pt x="4115" y="1803"/>
                  </a:lnTo>
                  <a:lnTo>
                    <a:pt x="4118" y="1787"/>
                  </a:lnTo>
                  <a:lnTo>
                    <a:pt x="4083" y="1766"/>
                  </a:lnTo>
                  <a:lnTo>
                    <a:pt x="4090" y="1757"/>
                  </a:lnTo>
                  <a:lnTo>
                    <a:pt x="4089" y="1727"/>
                  </a:lnTo>
                  <a:lnTo>
                    <a:pt x="4105" y="1719"/>
                  </a:lnTo>
                  <a:lnTo>
                    <a:pt x="4102" y="1668"/>
                  </a:lnTo>
                  <a:lnTo>
                    <a:pt x="4115" y="1663"/>
                  </a:lnTo>
                  <a:lnTo>
                    <a:pt x="4115" y="1655"/>
                  </a:lnTo>
                  <a:lnTo>
                    <a:pt x="4096" y="1657"/>
                  </a:lnTo>
                  <a:lnTo>
                    <a:pt x="4093" y="1647"/>
                  </a:lnTo>
                  <a:lnTo>
                    <a:pt x="4106" y="1644"/>
                  </a:lnTo>
                  <a:lnTo>
                    <a:pt x="4096" y="1643"/>
                  </a:lnTo>
                  <a:lnTo>
                    <a:pt x="4092" y="1632"/>
                  </a:lnTo>
                  <a:lnTo>
                    <a:pt x="4079" y="1637"/>
                  </a:lnTo>
                  <a:lnTo>
                    <a:pt x="4064" y="1614"/>
                  </a:lnTo>
                  <a:lnTo>
                    <a:pt x="4072" y="1603"/>
                  </a:lnTo>
                  <a:lnTo>
                    <a:pt x="4069" y="1581"/>
                  </a:lnTo>
                  <a:lnTo>
                    <a:pt x="4062" y="1578"/>
                  </a:lnTo>
                  <a:lnTo>
                    <a:pt x="4046" y="1587"/>
                  </a:lnTo>
                  <a:lnTo>
                    <a:pt x="4034" y="1568"/>
                  </a:lnTo>
                  <a:lnTo>
                    <a:pt x="4044" y="1554"/>
                  </a:lnTo>
                  <a:lnTo>
                    <a:pt x="4060" y="1567"/>
                  </a:lnTo>
                  <a:lnTo>
                    <a:pt x="4067" y="1552"/>
                  </a:lnTo>
                  <a:lnTo>
                    <a:pt x="4072" y="1559"/>
                  </a:lnTo>
                  <a:lnTo>
                    <a:pt x="4063" y="1571"/>
                  </a:lnTo>
                  <a:lnTo>
                    <a:pt x="4077" y="1570"/>
                  </a:lnTo>
                  <a:lnTo>
                    <a:pt x="4079" y="1577"/>
                  </a:lnTo>
                  <a:lnTo>
                    <a:pt x="4086" y="1577"/>
                  </a:lnTo>
                  <a:lnTo>
                    <a:pt x="4082" y="1541"/>
                  </a:lnTo>
                  <a:lnTo>
                    <a:pt x="4010" y="1506"/>
                  </a:lnTo>
                  <a:lnTo>
                    <a:pt x="4001" y="1506"/>
                  </a:lnTo>
                  <a:lnTo>
                    <a:pt x="3995" y="1518"/>
                  </a:lnTo>
                  <a:lnTo>
                    <a:pt x="4004" y="1521"/>
                  </a:lnTo>
                  <a:lnTo>
                    <a:pt x="4013" y="1546"/>
                  </a:lnTo>
                  <a:lnTo>
                    <a:pt x="4033" y="1549"/>
                  </a:lnTo>
                  <a:lnTo>
                    <a:pt x="4026" y="1581"/>
                  </a:lnTo>
                  <a:lnTo>
                    <a:pt x="4030" y="1595"/>
                  </a:lnTo>
                  <a:lnTo>
                    <a:pt x="4056" y="1608"/>
                  </a:lnTo>
                  <a:lnTo>
                    <a:pt x="4024" y="1614"/>
                  </a:lnTo>
                  <a:lnTo>
                    <a:pt x="4014" y="1627"/>
                  </a:lnTo>
                  <a:lnTo>
                    <a:pt x="4015" y="1640"/>
                  </a:lnTo>
                  <a:lnTo>
                    <a:pt x="3984" y="1666"/>
                  </a:lnTo>
                  <a:lnTo>
                    <a:pt x="3974" y="1666"/>
                  </a:lnTo>
                  <a:lnTo>
                    <a:pt x="3964" y="1692"/>
                  </a:lnTo>
                  <a:lnTo>
                    <a:pt x="3975" y="1709"/>
                  </a:lnTo>
                  <a:lnTo>
                    <a:pt x="3951" y="1737"/>
                  </a:lnTo>
                  <a:lnTo>
                    <a:pt x="3968" y="1754"/>
                  </a:lnTo>
                  <a:lnTo>
                    <a:pt x="3997" y="1758"/>
                  </a:lnTo>
                  <a:lnTo>
                    <a:pt x="3997" y="1771"/>
                  </a:lnTo>
                  <a:lnTo>
                    <a:pt x="4018" y="1797"/>
                  </a:lnTo>
                  <a:lnTo>
                    <a:pt x="4044" y="1796"/>
                  </a:lnTo>
                  <a:close/>
                  <a:moveTo>
                    <a:pt x="3935" y="1528"/>
                  </a:moveTo>
                  <a:lnTo>
                    <a:pt x="3912" y="1508"/>
                  </a:lnTo>
                  <a:lnTo>
                    <a:pt x="3897" y="1505"/>
                  </a:lnTo>
                  <a:lnTo>
                    <a:pt x="3903" y="1493"/>
                  </a:lnTo>
                  <a:lnTo>
                    <a:pt x="3886" y="1476"/>
                  </a:lnTo>
                  <a:lnTo>
                    <a:pt x="3871" y="1473"/>
                  </a:lnTo>
                  <a:lnTo>
                    <a:pt x="3873" y="1460"/>
                  </a:lnTo>
                  <a:lnTo>
                    <a:pt x="3861" y="1463"/>
                  </a:lnTo>
                  <a:lnTo>
                    <a:pt x="3864" y="1482"/>
                  </a:lnTo>
                  <a:lnTo>
                    <a:pt x="3851" y="1487"/>
                  </a:lnTo>
                  <a:lnTo>
                    <a:pt x="3832" y="1536"/>
                  </a:lnTo>
                  <a:lnTo>
                    <a:pt x="3824" y="1536"/>
                  </a:lnTo>
                  <a:lnTo>
                    <a:pt x="3837" y="1562"/>
                  </a:lnTo>
                  <a:lnTo>
                    <a:pt x="3809" y="1552"/>
                  </a:lnTo>
                  <a:lnTo>
                    <a:pt x="3809" y="1536"/>
                  </a:lnTo>
                  <a:lnTo>
                    <a:pt x="3804" y="1541"/>
                  </a:lnTo>
                  <a:lnTo>
                    <a:pt x="3802" y="1561"/>
                  </a:lnTo>
                  <a:lnTo>
                    <a:pt x="3796" y="1557"/>
                  </a:lnTo>
                  <a:lnTo>
                    <a:pt x="3788" y="1561"/>
                  </a:lnTo>
                  <a:lnTo>
                    <a:pt x="3789" y="1570"/>
                  </a:lnTo>
                  <a:lnTo>
                    <a:pt x="3812" y="1584"/>
                  </a:lnTo>
                  <a:lnTo>
                    <a:pt x="3805" y="1601"/>
                  </a:lnTo>
                  <a:lnTo>
                    <a:pt x="3817" y="1610"/>
                  </a:lnTo>
                  <a:lnTo>
                    <a:pt x="3830" y="1608"/>
                  </a:lnTo>
                  <a:lnTo>
                    <a:pt x="3817" y="1617"/>
                  </a:lnTo>
                  <a:lnTo>
                    <a:pt x="3802" y="1614"/>
                  </a:lnTo>
                  <a:lnTo>
                    <a:pt x="3802" y="1620"/>
                  </a:lnTo>
                  <a:lnTo>
                    <a:pt x="3814" y="1626"/>
                  </a:lnTo>
                  <a:lnTo>
                    <a:pt x="3825" y="1660"/>
                  </a:lnTo>
                  <a:lnTo>
                    <a:pt x="3814" y="1669"/>
                  </a:lnTo>
                  <a:lnTo>
                    <a:pt x="3825" y="1681"/>
                  </a:lnTo>
                  <a:lnTo>
                    <a:pt x="3831" y="1675"/>
                  </a:lnTo>
                  <a:lnTo>
                    <a:pt x="3837" y="1678"/>
                  </a:lnTo>
                  <a:lnTo>
                    <a:pt x="3832" y="1692"/>
                  </a:lnTo>
                  <a:lnTo>
                    <a:pt x="3815" y="1705"/>
                  </a:lnTo>
                  <a:lnTo>
                    <a:pt x="3834" y="1705"/>
                  </a:lnTo>
                  <a:lnTo>
                    <a:pt x="3841" y="1725"/>
                  </a:lnTo>
                  <a:lnTo>
                    <a:pt x="3827" y="1728"/>
                  </a:lnTo>
                  <a:lnTo>
                    <a:pt x="3822" y="1715"/>
                  </a:lnTo>
                  <a:lnTo>
                    <a:pt x="3805" y="1721"/>
                  </a:lnTo>
                  <a:lnTo>
                    <a:pt x="3808" y="1714"/>
                  </a:lnTo>
                  <a:lnTo>
                    <a:pt x="3788" y="1692"/>
                  </a:lnTo>
                  <a:lnTo>
                    <a:pt x="3745" y="1673"/>
                  </a:lnTo>
                  <a:lnTo>
                    <a:pt x="3723" y="1681"/>
                  </a:lnTo>
                  <a:lnTo>
                    <a:pt x="3736" y="1719"/>
                  </a:lnTo>
                  <a:lnTo>
                    <a:pt x="3730" y="1719"/>
                  </a:lnTo>
                  <a:lnTo>
                    <a:pt x="3704" y="1670"/>
                  </a:lnTo>
                  <a:lnTo>
                    <a:pt x="3694" y="1660"/>
                  </a:lnTo>
                  <a:lnTo>
                    <a:pt x="3684" y="1662"/>
                  </a:lnTo>
                  <a:lnTo>
                    <a:pt x="3681" y="1646"/>
                  </a:lnTo>
                  <a:lnTo>
                    <a:pt x="3687" y="1636"/>
                  </a:lnTo>
                  <a:lnTo>
                    <a:pt x="3698" y="1636"/>
                  </a:lnTo>
                  <a:lnTo>
                    <a:pt x="3701" y="1624"/>
                  </a:lnTo>
                  <a:lnTo>
                    <a:pt x="3683" y="1619"/>
                  </a:lnTo>
                  <a:lnTo>
                    <a:pt x="3683" y="1590"/>
                  </a:lnTo>
                  <a:lnTo>
                    <a:pt x="3694" y="1588"/>
                  </a:lnTo>
                  <a:lnTo>
                    <a:pt x="3690" y="1584"/>
                  </a:lnTo>
                  <a:lnTo>
                    <a:pt x="3698" y="1575"/>
                  </a:lnTo>
                  <a:lnTo>
                    <a:pt x="3723" y="1580"/>
                  </a:lnTo>
                  <a:lnTo>
                    <a:pt x="3726" y="1574"/>
                  </a:lnTo>
                  <a:lnTo>
                    <a:pt x="3717" y="1568"/>
                  </a:lnTo>
                  <a:lnTo>
                    <a:pt x="3703" y="1572"/>
                  </a:lnTo>
                  <a:lnTo>
                    <a:pt x="3703" y="1558"/>
                  </a:lnTo>
                  <a:lnTo>
                    <a:pt x="3684" y="1575"/>
                  </a:lnTo>
                  <a:lnTo>
                    <a:pt x="3691" y="1548"/>
                  </a:lnTo>
                  <a:lnTo>
                    <a:pt x="3677" y="1554"/>
                  </a:lnTo>
                  <a:lnTo>
                    <a:pt x="3675" y="1549"/>
                  </a:lnTo>
                  <a:lnTo>
                    <a:pt x="3680" y="1536"/>
                  </a:lnTo>
                  <a:lnTo>
                    <a:pt x="3703" y="1526"/>
                  </a:lnTo>
                  <a:lnTo>
                    <a:pt x="3698" y="1509"/>
                  </a:lnTo>
                  <a:lnTo>
                    <a:pt x="3710" y="1518"/>
                  </a:lnTo>
                  <a:lnTo>
                    <a:pt x="3729" y="1508"/>
                  </a:lnTo>
                  <a:lnTo>
                    <a:pt x="3727" y="1496"/>
                  </a:lnTo>
                  <a:lnTo>
                    <a:pt x="3737" y="1495"/>
                  </a:lnTo>
                  <a:lnTo>
                    <a:pt x="3734" y="1482"/>
                  </a:lnTo>
                  <a:lnTo>
                    <a:pt x="3769" y="1483"/>
                  </a:lnTo>
                  <a:lnTo>
                    <a:pt x="3749" y="1472"/>
                  </a:lnTo>
                  <a:lnTo>
                    <a:pt x="3736" y="1473"/>
                  </a:lnTo>
                  <a:lnTo>
                    <a:pt x="3747" y="1457"/>
                  </a:lnTo>
                  <a:lnTo>
                    <a:pt x="3736" y="1434"/>
                  </a:lnTo>
                  <a:lnTo>
                    <a:pt x="3729" y="1450"/>
                  </a:lnTo>
                  <a:lnTo>
                    <a:pt x="3717" y="1453"/>
                  </a:lnTo>
                  <a:lnTo>
                    <a:pt x="3717" y="1424"/>
                  </a:lnTo>
                  <a:lnTo>
                    <a:pt x="3694" y="1418"/>
                  </a:lnTo>
                  <a:lnTo>
                    <a:pt x="3716" y="1412"/>
                  </a:lnTo>
                  <a:lnTo>
                    <a:pt x="3719" y="1404"/>
                  </a:lnTo>
                  <a:lnTo>
                    <a:pt x="3711" y="1405"/>
                  </a:lnTo>
                  <a:lnTo>
                    <a:pt x="3707" y="1388"/>
                  </a:lnTo>
                  <a:lnTo>
                    <a:pt x="3694" y="1379"/>
                  </a:lnTo>
                  <a:lnTo>
                    <a:pt x="3691" y="1355"/>
                  </a:lnTo>
                  <a:lnTo>
                    <a:pt x="3671" y="1349"/>
                  </a:lnTo>
                  <a:lnTo>
                    <a:pt x="3668" y="1359"/>
                  </a:lnTo>
                  <a:lnTo>
                    <a:pt x="3657" y="1358"/>
                  </a:lnTo>
                  <a:lnTo>
                    <a:pt x="3635" y="1352"/>
                  </a:lnTo>
                  <a:lnTo>
                    <a:pt x="3639" y="1322"/>
                  </a:lnTo>
                  <a:lnTo>
                    <a:pt x="3660" y="1304"/>
                  </a:lnTo>
                  <a:lnTo>
                    <a:pt x="3668" y="1283"/>
                  </a:lnTo>
                  <a:lnTo>
                    <a:pt x="3649" y="1286"/>
                  </a:lnTo>
                  <a:lnTo>
                    <a:pt x="3638" y="1278"/>
                  </a:lnTo>
                  <a:lnTo>
                    <a:pt x="3623" y="1206"/>
                  </a:lnTo>
                  <a:lnTo>
                    <a:pt x="3602" y="1218"/>
                  </a:lnTo>
                  <a:lnTo>
                    <a:pt x="3577" y="1219"/>
                  </a:lnTo>
                  <a:lnTo>
                    <a:pt x="3582" y="1274"/>
                  </a:lnTo>
                  <a:lnTo>
                    <a:pt x="3570" y="1287"/>
                  </a:lnTo>
                  <a:lnTo>
                    <a:pt x="3538" y="1278"/>
                  </a:lnTo>
                  <a:lnTo>
                    <a:pt x="3528" y="1287"/>
                  </a:lnTo>
                  <a:lnTo>
                    <a:pt x="3511" y="1289"/>
                  </a:lnTo>
                  <a:lnTo>
                    <a:pt x="3508" y="1297"/>
                  </a:lnTo>
                  <a:lnTo>
                    <a:pt x="3497" y="1294"/>
                  </a:lnTo>
                  <a:lnTo>
                    <a:pt x="3495" y="1270"/>
                  </a:lnTo>
                  <a:lnTo>
                    <a:pt x="3488" y="1270"/>
                  </a:lnTo>
                  <a:lnTo>
                    <a:pt x="3479" y="1294"/>
                  </a:lnTo>
                  <a:lnTo>
                    <a:pt x="3420" y="1319"/>
                  </a:lnTo>
                  <a:lnTo>
                    <a:pt x="3397" y="1294"/>
                  </a:lnTo>
                  <a:lnTo>
                    <a:pt x="3354" y="1293"/>
                  </a:lnTo>
                  <a:lnTo>
                    <a:pt x="3354" y="1299"/>
                  </a:lnTo>
                  <a:lnTo>
                    <a:pt x="3367" y="1307"/>
                  </a:lnTo>
                  <a:lnTo>
                    <a:pt x="3394" y="1314"/>
                  </a:lnTo>
                  <a:lnTo>
                    <a:pt x="3412" y="1340"/>
                  </a:lnTo>
                  <a:lnTo>
                    <a:pt x="3420" y="1335"/>
                  </a:lnTo>
                  <a:lnTo>
                    <a:pt x="3451" y="1345"/>
                  </a:lnTo>
                  <a:lnTo>
                    <a:pt x="3466" y="1338"/>
                  </a:lnTo>
                  <a:lnTo>
                    <a:pt x="3472" y="1340"/>
                  </a:lnTo>
                  <a:lnTo>
                    <a:pt x="3445" y="1365"/>
                  </a:lnTo>
                  <a:lnTo>
                    <a:pt x="3416" y="1376"/>
                  </a:lnTo>
                  <a:lnTo>
                    <a:pt x="3403" y="1397"/>
                  </a:lnTo>
                  <a:lnTo>
                    <a:pt x="3402" y="1412"/>
                  </a:lnTo>
                  <a:lnTo>
                    <a:pt x="3367" y="1411"/>
                  </a:lnTo>
                  <a:lnTo>
                    <a:pt x="3373" y="1417"/>
                  </a:lnTo>
                  <a:lnTo>
                    <a:pt x="3413" y="1420"/>
                  </a:lnTo>
                  <a:lnTo>
                    <a:pt x="3429" y="1434"/>
                  </a:lnTo>
                  <a:lnTo>
                    <a:pt x="3422" y="1456"/>
                  </a:lnTo>
                  <a:lnTo>
                    <a:pt x="3391" y="1470"/>
                  </a:lnTo>
                  <a:lnTo>
                    <a:pt x="3379" y="1490"/>
                  </a:lnTo>
                  <a:lnTo>
                    <a:pt x="3406" y="1551"/>
                  </a:lnTo>
                  <a:lnTo>
                    <a:pt x="3420" y="1562"/>
                  </a:lnTo>
                  <a:lnTo>
                    <a:pt x="3428" y="1559"/>
                  </a:lnTo>
                  <a:lnTo>
                    <a:pt x="3438" y="1567"/>
                  </a:lnTo>
                  <a:lnTo>
                    <a:pt x="3438" y="1577"/>
                  </a:lnTo>
                  <a:lnTo>
                    <a:pt x="3465" y="1593"/>
                  </a:lnTo>
                  <a:lnTo>
                    <a:pt x="3469" y="1610"/>
                  </a:lnTo>
                  <a:lnTo>
                    <a:pt x="3479" y="1616"/>
                  </a:lnTo>
                  <a:lnTo>
                    <a:pt x="3472" y="1629"/>
                  </a:lnTo>
                  <a:lnTo>
                    <a:pt x="3487" y="1620"/>
                  </a:lnTo>
                  <a:lnTo>
                    <a:pt x="3505" y="1629"/>
                  </a:lnTo>
                  <a:lnTo>
                    <a:pt x="3501" y="1653"/>
                  </a:lnTo>
                  <a:lnTo>
                    <a:pt x="3523" y="1639"/>
                  </a:lnTo>
                  <a:lnTo>
                    <a:pt x="3521" y="1653"/>
                  </a:lnTo>
                  <a:lnTo>
                    <a:pt x="3538" y="1656"/>
                  </a:lnTo>
                  <a:lnTo>
                    <a:pt x="3530" y="1636"/>
                  </a:lnTo>
                  <a:lnTo>
                    <a:pt x="3557" y="1634"/>
                  </a:lnTo>
                  <a:lnTo>
                    <a:pt x="3556" y="1649"/>
                  </a:lnTo>
                  <a:lnTo>
                    <a:pt x="3549" y="1650"/>
                  </a:lnTo>
                  <a:lnTo>
                    <a:pt x="3550" y="1670"/>
                  </a:lnTo>
                  <a:lnTo>
                    <a:pt x="3577" y="1679"/>
                  </a:lnTo>
                  <a:lnTo>
                    <a:pt x="3577" y="1695"/>
                  </a:lnTo>
                  <a:lnTo>
                    <a:pt x="3556" y="1683"/>
                  </a:lnTo>
                  <a:lnTo>
                    <a:pt x="3550" y="1698"/>
                  </a:lnTo>
                  <a:lnTo>
                    <a:pt x="3540" y="1695"/>
                  </a:lnTo>
                  <a:lnTo>
                    <a:pt x="3533" y="1681"/>
                  </a:lnTo>
                  <a:lnTo>
                    <a:pt x="3524" y="1689"/>
                  </a:lnTo>
                  <a:lnTo>
                    <a:pt x="3540" y="1705"/>
                  </a:lnTo>
                  <a:lnTo>
                    <a:pt x="3589" y="1717"/>
                  </a:lnTo>
                  <a:lnTo>
                    <a:pt x="3585" y="1728"/>
                  </a:lnTo>
                  <a:lnTo>
                    <a:pt x="3592" y="1741"/>
                  </a:lnTo>
                  <a:lnTo>
                    <a:pt x="3589" y="1750"/>
                  </a:lnTo>
                  <a:lnTo>
                    <a:pt x="3605" y="1770"/>
                  </a:lnTo>
                  <a:lnTo>
                    <a:pt x="3605" y="1793"/>
                  </a:lnTo>
                  <a:lnTo>
                    <a:pt x="3573" y="1819"/>
                  </a:lnTo>
                  <a:lnTo>
                    <a:pt x="3573" y="1836"/>
                  </a:lnTo>
                  <a:lnTo>
                    <a:pt x="3563" y="1826"/>
                  </a:lnTo>
                  <a:lnTo>
                    <a:pt x="3554" y="1825"/>
                  </a:lnTo>
                  <a:lnTo>
                    <a:pt x="3547" y="1835"/>
                  </a:lnTo>
                  <a:lnTo>
                    <a:pt x="3528" y="1822"/>
                  </a:lnTo>
                  <a:lnTo>
                    <a:pt x="3528" y="1800"/>
                  </a:lnTo>
                  <a:lnTo>
                    <a:pt x="3521" y="1799"/>
                  </a:lnTo>
                  <a:lnTo>
                    <a:pt x="3521" y="1815"/>
                  </a:lnTo>
                  <a:lnTo>
                    <a:pt x="3500" y="1829"/>
                  </a:lnTo>
                  <a:lnTo>
                    <a:pt x="3481" y="1819"/>
                  </a:lnTo>
                  <a:lnTo>
                    <a:pt x="3481" y="1806"/>
                  </a:lnTo>
                  <a:lnTo>
                    <a:pt x="3455" y="1817"/>
                  </a:lnTo>
                  <a:lnTo>
                    <a:pt x="3449" y="1813"/>
                  </a:lnTo>
                  <a:lnTo>
                    <a:pt x="3451" y="1804"/>
                  </a:lnTo>
                  <a:lnTo>
                    <a:pt x="3439" y="1800"/>
                  </a:lnTo>
                  <a:lnTo>
                    <a:pt x="3413" y="1810"/>
                  </a:lnTo>
                  <a:lnTo>
                    <a:pt x="3367" y="1810"/>
                  </a:lnTo>
                  <a:lnTo>
                    <a:pt x="3368" y="1823"/>
                  </a:lnTo>
                  <a:lnTo>
                    <a:pt x="3410" y="1819"/>
                  </a:lnTo>
                  <a:lnTo>
                    <a:pt x="3415" y="1836"/>
                  </a:lnTo>
                  <a:lnTo>
                    <a:pt x="3439" y="1822"/>
                  </a:lnTo>
                  <a:lnTo>
                    <a:pt x="3432" y="1846"/>
                  </a:lnTo>
                  <a:lnTo>
                    <a:pt x="3420" y="1856"/>
                  </a:lnTo>
                  <a:lnTo>
                    <a:pt x="3391" y="1853"/>
                  </a:lnTo>
                  <a:lnTo>
                    <a:pt x="3389" y="1872"/>
                  </a:lnTo>
                  <a:lnTo>
                    <a:pt x="3423" y="1862"/>
                  </a:lnTo>
                  <a:lnTo>
                    <a:pt x="3443" y="1871"/>
                  </a:lnTo>
                  <a:lnTo>
                    <a:pt x="3465" y="1869"/>
                  </a:lnTo>
                  <a:lnTo>
                    <a:pt x="3453" y="1879"/>
                  </a:lnTo>
                  <a:lnTo>
                    <a:pt x="3478" y="1874"/>
                  </a:lnTo>
                  <a:lnTo>
                    <a:pt x="3489" y="1884"/>
                  </a:lnTo>
                  <a:lnTo>
                    <a:pt x="3478" y="1898"/>
                  </a:lnTo>
                  <a:lnTo>
                    <a:pt x="3485" y="1915"/>
                  </a:lnTo>
                  <a:lnTo>
                    <a:pt x="3475" y="1910"/>
                  </a:lnTo>
                  <a:lnTo>
                    <a:pt x="3471" y="1924"/>
                  </a:lnTo>
                  <a:lnTo>
                    <a:pt x="3464" y="1923"/>
                  </a:lnTo>
                  <a:lnTo>
                    <a:pt x="3477" y="1944"/>
                  </a:lnTo>
                  <a:lnTo>
                    <a:pt x="3471" y="1950"/>
                  </a:lnTo>
                  <a:lnTo>
                    <a:pt x="3475" y="1963"/>
                  </a:lnTo>
                  <a:lnTo>
                    <a:pt x="3452" y="1947"/>
                  </a:lnTo>
                  <a:lnTo>
                    <a:pt x="3438" y="1947"/>
                  </a:lnTo>
                  <a:lnTo>
                    <a:pt x="3429" y="1957"/>
                  </a:lnTo>
                  <a:lnTo>
                    <a:pt x="3435" y="1960"/>
                  </a:lnTo>
                  <a:lnTo>
                    <a:pt x="3430" y="1977"/>
                  </a:lnTo>
                  <a:lnTo>
                    <a:pt x="3412" y="1977"/>
                  </a:lnTo>
                  <a:lnTo>
                    <a:pt x="3406" y="1966"/>
                  </a:lnTo>
                  <a:lnTo>
                    <a:pt x="3387" y="1979"/>
                  </a:lnTo>
                  <a:lnTo>
                    <a:pt x="3407" y="2005"/>
                  </a:lnTo>
                  <a:lnTo>
                    <a:pt x="3403" y="2021"/>
                  </a:lnTo>
                  <a:lnTo>
                    <a:pt x="3397" y="2015"/>
                  </a:lnTo>
                  <a:lnTo>
                    <a:pt x="3389" y="2021"/>
                  </a:lnTo>
                  <a:lnTo>
                    <a:pt x="3387" y="2012"/>
                  </a:lnTo>
                  <a:lnTo>
                    <a:pt x="3379" y="2028"/>
                  </a:lnTo>
                  <a:lnTo>
                    <a:pt x="3371" y="2026"/>
                  </a:lnTo>
                  <a:lnTo>
                    <a:pt x="3367" y="2013"/>
                  </a:lnTo>
                  <a:lnTo>
                    <a:pt x="3347" y="2003"/>
                  </a:lnTo>
                  <a:lnTo>
                    <a:pt x="3340" y="2032"/>
                  </a:lnTo>
                  <a:lnTo>
                    <a:pt x="3334" y="2031"/>
                  </a:lnTo>
                  <a:lnTo>
                    <a:pt x="3337" y="2021"/>
                  </a:lnTo>
                  <a:lnTo>
                    <a:pt x="3328" y="2021"/>
                  </a:lnTo>
                  <a:lnTo>
                    <a:pt x="3308" y="2036"/>
                  </a:lnTo>
                  <a:lnTo>
                    <a:pt x="3298" y="2035"/>
                  </a:lnTo>
                  <a:lnTo>
                    <a:pt x="3318" y="2054"/>
                  </a:lnTo>
                  <a:lnTo>
                    <a:pt x="3312" y="2061"/>
                  </a:lnTo>
                  <a:lnTo>
                    <a:pt x="3296" y="2048"/>
                  </a:lnTo>
                  <a:lnTo>
                    <a:pt x="3288" y="2057"/>
                  </a:lnTo>
                  <a:lnTo>
                    <a:pt x="3311" y="2071"/>
                  </a:lnTo>
                  <a:lnTo>
                    <a:pt x="3311" y="2078"/>
                  </a:lnTo>
                  <a:lnTo>
                    <a:pt x="3318" y="2074"/>
                  </a:lnTo>
                  <a:lnTo>
                    <a:pt x="3322" y="2093"/>
                  </a:lnTo>
                  <a:lnTo>
                    <a:pt x="3302" y="2107"/>
                  </a:lnTo>
                  <a:lnTo>
                    <a:pt x="3285" y="2106"/>
                  </a:lnTo>
                  <a:lnTo>
                    <a:pt x="3272" y="2090"/>
                  </a:lnTo>
                  <a:lnTo>
                    <a:pt x="3263" y="2091"/>
                  </a:lnTo>
                  <a:lnTo>
                    <a:pt x="3263" y="2081"/>
                  </a:lnTo>
                  <a:lnTo>
                    <a:pt x="3283" y="2081"/>
                  </a:lnTo>
                  <a:lnTo>
                    <a:pt x="3270" y="2064"/>
                  </a:lnTo>
                  <a:lnTo>
                    <a:pt x="3263" y="2071"/>
                  </a:lnTo>
                  <a:lnTo>
                    <a:pt x="3262" y="2060"/>
                  </a:lnTo>
                  <a:lnTo>
                    <a:pt x="3249" y="2062"/>
                  </a:lnTo>
                  <a:lnTo>
                    <a:pt x="3256" y="2048"/>
                  </a:lnTo>
                  <a:lnTo>
                    <a:pt x="3240" y="2047"/>
                  </a:lnTo>
                  <a:lnTo>
                    <a:pt x="3230" y="2034"/>
                  </a:lnTo>
                  <a:lnTo>
                    <a:pt x="3201" y="2025"/>
                  </a:lnTo>
                  <a:lnTo>
                    <a:pt x="3208" y="2002"/>
                  </a:lnTo>
                  <a:lnTo>
                    <a:pt x="3226" y="1990"/>
                  </a:lnTo>
                  <a:lnTo>
                    <a:pt x="3177" y="1943"/>
                  </a:lnTo>
                  <a:lnTo>
                    <a:pt x="3159" y="1944"/>
                  </a:lnTo>
                  <a:lnTo>
                    <a:pt x="3158" y="1957"/>
                  </a:lnTo>
                  <a:lnTo>
                    <a:pt x="3138" y="1950"/>
                  </a:lnTo>
                  <a:lnTo>
                    <a:pt x="3141" y="1936"/>
                  </a:lnTo>
                  <a:lnTo>
                    <a:pt x="3121" y="1918"/>
                  </a:lnTo>
                  <a:lnTo>
                    <a:pt x="3109" y="1917"/>
                  </a:lnTo>
                  <a:lnTo>
                    <a:pt x="3097" y="1898"/>
                  </a:lnTo>
                  <a:lnTo>
                    <a:pt x="3099" y="1944"/>
                  </a:lnTo>
                  <a:lnTo>
                    <a:pt x="3083" y="1936"/>
                  </a:lnTo>
                  <a:lnTo>
                    <a:pt x="3076" y="1921"/>
                  </a:lnTo>
                  <a:lnTo>
                    <a:pt x="3056" y="1923"/>
                  </a:lnTo>
                  <a:lnTo>
                    <a:pt x="3054" y="1914"/>
                  </a:lnTo>
                  <a:lnTo>
                    <a:pt x="3040" y="1930"/>
                  </a:lnTo>
                  <a:lnTo>
                    <a:pt x="3038" y="1946"/>
                  </a:lnTo>
                  <a:lnTo>
                    <a:pt x="3030" y="1933"/>
                  </a:lnTo>
                  <a:lnTo>
                    <a:pt x="2978" y="1940"/>
                  </a:lnTo>
                  <a:lnTo>
                    <a:pt x="2950" y="1926"/>
                  </a:lnTo>
                  <a:lnTo>
                    <a:pt x="2952" y="1902"/>
                  </a:lnTo>
                  <a:lnTo>
                    <a:pt x="2935" y="1892"/>
                  </a:lnTo>
                  <a:lnTo>
                    <a:pt x="2943" y="1856"/>
                  </a:lnTo>
                  <a:lnTo>
                    <a:pt x="2963" y="1838"/>
                  </a:lnTo>
                  <a:lnTo>
                    <a:pt x="2975" y="1838"/>
                  </a:lnTo>
                  <a:lnTo>
                    <a:pt x="2971" y="1826"/>
                  </a:lnTo>
                  <a:lnTo>
                    <a:pt x="2991" y="1813"/>
                  </a:lnTo>
                  <a:lnTo>
                    <a:pt x="2987" y="1802"/>
                  </a:lnTo>
                  <a:lnTo>
                    <a:pt x="2997" y="1780"/>
                  </a:lnTo>
                  <a:lnTo>
                    <a:pt x="3001" y="1794"/>
                  </a:lnTo>
                  <a:lnTo>
                    <a:pt x="3014" y="1799"/>
                  </a:lnTo>
                  <a:lnTo>
                    <a:pt x="3037" y="1793"/>
                  </a:lnTo>
                  <a:lnTo>
                    <a:pt x="3030" y="1776"/>
                  </a:lnTo>
                  <a:lnTo>
                    <a:pt x="3037" y="1771"/>
                  </a:lnTo>
                  <a:lnTo>
                    <a:pt x="3037" y="1728"/>
                  </a:lnTo>
                  <a:lnTo>
                    <a:pt x="3083" y="1682"/>
                  </a:lnTo>
                  <a:lnTo>
                    <a:pt x="3131" y="1670"/>
                  </a:lnTo>
                  <a:lnTo>
                    <a:pt x="3139" y="1626"/>
                  </a:lnTo>
                  <a:lnTo>
                    <a:pt x="3158" y="1606"/>
                  </a:lnTo>
                  <a:lnTo>
                    <a:pt x="3146" y="1591"/>
                  </a:lnTo>
                  <a:lnTo>
                    <a:pt x="3151" y="1577"/>
                  </a:lnTo>
                  <a:lnTo>
                    <a:pt x="3172" y="1567"/>
                  </a:lnTo>
                  <a:lnTo>
                    <a:pt x="3191" y="1541"/>
                  </a:lnTo>
                  <a:lnTo>
                    <a:pt x="3204" y="1551"/>
                  </a:lnTo>
                  <a:lnTo>
                    <a:pt x="3211" y="1535"/>
                  </a:lnTo>
                  <a:lnTo>
                    <a:pt x="3221" y="1536"/>
                  </a:lnTo>
                  <a:lnTo>
                    <a:pt x="3220" y="1577"/>
                  </a:lnTo>
                  <a:lnTo>
                    <a:pt x="3229" y="1578"/>
                  </a:lnTo>
                  <a:lnTo>
                    <a:pt x="3230" y="1587"/>
                  </a:lnTo>
                  <a:lnTo>
                    <a:pt x="3217" y="1630"/>
                  </a:lnTo>
                  <a:lnTo>
                    <a:pt x="3230" y="1644"/>
                  </a:lnTo>
                  <a:lnTo>
                    <a:pt x="3279" y="1649"/>
                  </a:lnTo>
                  <a:lnTo>
                    <a:pt x="3291" y="1629"/>
                  </a:lnTo>
                  <a:lnTo>
                    <a:pt x="3283" y="1613"/>
                  </a:lnTo>
                  <a:lnTo>
                    <a:pt x="3301" y="1594"/>
                  </a:lnTo>
                  <a:lnTo>
                    <a:pt x="3309" y="1559"/>
                  </a:lnTo>
                  <a:lnTo>
                    <a:pt x="3330" y="1554"/>
                  </a:lnTo>
                  <a:lnTo>
                    <a:pt x="3328" y="1545"/>
                  </a:lnTo>
                  <a:lnTo>
                    <a:pt x="3309" y="1544"/>
                  </a:lnTo>
                  <a:lnTo>
                    <a:pt x="3298" y="1469"/>
                  </a:lnTo>
                  <a:lnTo>
                    <a:pt x="3275" y="1467"/>
                  </a:lnTo>
                  <a:lnTo>
                    <a:pt x="3260" y="1473"/>
                  </a:lnTo>
                  <a:lnTo>
                    <a:pt x="3240" y="1513"/>
                  </a:lnTo>
                  <a:lnTo>
                    <a:pt x="3233" y="1502"/>
                  </a:lnTo>
                  <a:lnTo>
                    <a:pt x="3206" y="1490"/>
                  </a:lnTo>
                  <a:lnTo>
                    <a:pt x="3191" y="1512"/>
                  </a:lnTo>
                  <a:lnTo>
                    <a:pt x="3177" y="1497"/>
                  </a:lnTo>
                  <a:lnTo>
                    <a:pt x="3161" y="1451"/>
                  </a:lnTo>
                  <a:lnTo>
                    <a:pt x="3132" y="1459"/>
                  </a:lnTo>
                  <a:lnTo>
                    <a:pt x="3102" y="1497"/>
                  </a:lnTo>
                  <a:lnTo>
                    <a:pt x="3095" y="1538"/>
                  </a:lnTo>
                  <a:lnTo>
                    <a:pt x="3082" y="1562"/>
                  </a:lnTo>
                  <a:lnTo>
                    <a:pt x="3069" y="1567"/>
                  </a:lnTo>
                  <a:lnTo>
                    <a:pt x="3056" y="1588"/>
                  </a:lnTo>
                  <a:lnTo>
                    <a:pt x="2987" y="1591"/>
                  </a:lnTo>
                  <a:lnTo>
                    <a:pt x="2975" y="1572"/>
                  </a:lnTo>
                  <a:lnTo>
                    <a:pt x="2963" y="1570"/>
                  </a:lnTo>
                  <a:lnTo>
                    <a:pt x="2939" y="1591"/>
                  </a:lnTo>
                  <a:lnTo>
                    <a:pt x="2930" y="1619"/>
                  </a:lnTo>
                  <a:lnTo>
                    <a:pt x="2910" y="1634"/>
                  </a:lnTo>
                  <a:lnTo>
                    <a:pt x="2857" y="1655"/>
                  </a:lnTo>
                  <a:lnTo>
                    <a:pt x="2850" y="1663"/>
                  </a:lnTo>
                  <a:lnTo>
                    <a:pt x="2852" y="1675"/>
                  </a:lnTo>
                  <a:lnTo>
                    <a:pt x="2841" y="1681"/>
                  </a:lnTo>
                  <a:lnTo>
                    <a:pt x="2825" y="1708"/>
                  </a:lnTo>
                  <a:lnTo>
                    <a:pt x="2809" y="1706"/>
                  </a:lnTo>
                  <a:lnTo>
                    <a:pt x="2776" y="1730"/>
                  </a:lnTo>
                  <a:lnTo>
                    <a:pt x="2716" y="1724"/>
                  </a:lnTo>
                  <a:lnTo>
                    <a:pt x="2680" y="1730"/>
                  </a:lnTo>
                  <a:lnTo>
                    <a:pt x="2695" y="1738"/>
                  </a:lnTo>
                  <a:lnTo>
                    <a:pt x="2707" y="1731"/>
                  </a:lnTo>
                  <a:lnTo>
                    <a:pt x="2734" y="1734"/>
                  </a:lnTo>
                  <a:lnTo>
                    <a:pt x="2734" y="1751"/>
                  </a:lnTo>
                  <a:lnTo>
                    <a:pt x="2759" y="1764"/>
                  </a:lnTo>
                  <a:lnTo>
                    <a:pt x="2759" y="1771"/>
                  </a:lnTo>
                  <a:lnTo>
                    <a:pt x="2742" y="1773"/>
                  </a:lnTo>
                  <a:lnTo>
                    <a:pt x="2743" y="1786"/>
                  </a:lnTo>
                  <a:lnTo>
                    <a:pt x="2733" y="1794"/>
                  </a:lnTo>
                  <a:lnTo>
                    <a:pt x="2729" y="1819"/>
                  </a:lnTo>
                  <a:lnTo>
                    <a:pt x="2710" y="1836"/>
                  </a:lnTo>
                  <a:lnTo>
                    <a:pt x="2727" y="1848"/>
                  </a:lnTo>
                  <a:lnTo>
                    <a:pt x="2756" y="1842"/>
                  </a:lnTo>
                  <a:lnTo>
                    <a:pt x="2753" y="1869"/>
                  </a:lnTo>
                  <a:lnTo>
                    <a:pt x="2749" y="1875"/>
                  </a:lnTo>
                  <a:lnTo>
                    <a:pt x="2740" y="1859"/>
                  </a:lnTo>
                  <a:lnTo>
                    <a:pt x="2724" y="1861"/>
                  </a:lnTo>
                  <a:lnTo>
                    <a:pt x="2726" y="1905"/>
                  </a:lnTo>
                  <a:lnTo>
                    <a:pt x="2697" y="1898"/>
                  </a:lnTo>
                  <a:lnTo>
                    <a:pt x="2677" y="1923"/>
                  </a:lnTo>
                  <a:lnTo>
                    <a:pt x="2681" y="1936"/>
                  </a:lnTo>
                  <a:lnTo>
                    <a:pt x="2707" y="1959"/>
                  </a:lnTo>
                  <a:lnTo>
                    <a:pt x="2705" y="1967"/>
                  </a:lnTo>
                  <a:lnTo>
                    <a:pt x="2690" y="1967"/>
                  </a:lnTo>
                  <a:lnTo>
                    <a:pt x="2682" y="1996"/>
                  </a:lnTo>
                  <a:lnTo>
                    <a:pt x="2704" y="2011"/>
                  </a:lnTo>
                  <a:lnTo>
                    <a:pt x="2710" y="2034"/>
                  </a:lnTo>
                  <a:lnTo>
                    <a:pt x="2697" y="2038"/>
                  </a:lnTo>
                  <a:lnTo>
                    <a:pt x="2690" y="2032"/>
                  </a:lnTo>
                  <a:lnTo>
                    <a:pt x="2672" y="2048"/>
                  </a:lnTo>
                  <a:lnTo>
                    <a:pt x="2648" y="2019"/>
                  </a:lnTo>
                  <a:lnTo>
                    <a:pt x="2638" y="2034"/>
                  </a:lnTo>
                  <a:lnTo>
                    <a:pt x="2644" y="2062"/>
                  </a:lnTo>
                  <a:lnTo>
                    <a:pt x="2655" y="2075"/>
                  </a:lnTo>
                  <a:lnTo>
                    <a:pt x="2639" y="2094"/>
                  </a:lnTo>
                  <a:lnTo>
                    <a:pt x="2620" y="2094"/>
                  </a:lnTo>
                  <a:lnTo>
                    <a:pt x="2610" y="2080"/>
                  </a:lnTo>
                  <a:lnTo>
                    <a:pt x="2525" y="2077"/>
                  </a:lnTo>
                  <a:lnTo>
                    <a:pt x="2553" y="2122"/>
                  </a:lnTo>
                  <a:lnTo>
                    <a:pt x="2550" y="2147"/>
                  </a:lnTo>
                  <a:lnTo>
                    <a:pt x="2528" y="2116"/>
                  </a:lnTo>
                  <a:lnTo>
                    <a:pt x="2501" y="2106"/>
                  </a:lnTo>
                  <a:lnTo>
                    <a:pt x="2481" y="2087"/>
                  </a:lnTo>
                  <a:lnTo>
                    <a:pt x="2471" y="2083"/>
                  </a:lnTo>
                  <a:lnTo>
                    <a:pt x="2455" y="2094"/>
                  </a:lnTo>
                  <a:lnTo>
                    <a:pt x="2436" y="2093"/>
                  </a:lnTo>
                  <a:lnTo>
                    <a:pt x="2413" y="2077"/>
                  </a:lnTo>
                  <a:lnTo>
                    <a:pt x="2417" y="2051"/>
                  </a:lnTo>
                  <a:lnTo>
                    <a:pt x="2381" y="2051"/>
                  </a:lnTo>
                  <a:lnTo>
                    <a:pt x="2383" y="2035"/>
                  </a:lnTo>
                  <a:lnTo>
                    <a:pt x="2399" y="2028"/>
                  </a:lnTo>
                  <a:lnTo>
                    <a:pt x="2386" y="1972"/>
                  </a:lnTo>
                  <a:lnTo>
                    <a:pt x="2391" y="1964"/>
                  </a:lnTo>
                  <a:lnTo>
                    <a:pt x="2383" y="1959"/>
                  </a:lnTo>
                  <a:lnTo>
                    <a:pt x="2391" y="1930"/>
                  </a:lnTo>
                  <a:lnTo>
                    <a:pt x="2388" y="1902"/>
                  </a:lnTo>
                  <a:lnTo>
                    <a:pt x="2401" y="1888"/>
                  </a:lnTo>
                  <a:lnTo>
                    <a:pt x="2391" y="1888"/>
                  </a:lnTo>
                  <a:lnTo>
                    <a:pt x="2390" y="1879"/>
                  </a:lnTo>
                  <a:lnTo>
                    <a:pt x="2387" y="1864"/>
                  </a:lnTo>
                  <a:lnTo>
                    <a:pt x="2397" y="1848"/>
                  </a:lnTo>
                  <a:lnTo>
                    <a:pt x="2381" y="1830"/>
                  </a:lnTo>
                  <a:lnTo>
                    <a:pt x="2386" y="1809"/>
                  </a:lnTo>
                  <a:lnTo>
                    <a:pt x="2367" y="1793"/>
                  </a:lnTo>
                  <a:lnTo>
                    <a:pt x="2374" y="1786"/>
                  </a:lnTo>
                  <a:lnTo>
                    <a:pt x="2367" y="1742"/>
                  </a:lnTo>
                  <a:lnTo>
                    <a:pt x="2375" y="1714"/>
                  </a:lnTo>
                  <a:lnTo>
                    <a:pt x="2388" y="1702"/>
                  </a:lnTo>
                  <a:lnTo>
                    <a:pt x="2383" y="1699"/>
                  </a:lnTo>
                  <a:lnTo>
                    <a:pt x="2370" y="1735"/>
                  </a:lnTo>
                  <a:lnTo>
                    <a:pt x="2354" y="1748"/>
                  </a:lnTo>
                  <a:lnTo>
                    <a:pt x="2344" y="1918"/>
                  </a:lnTo>
                  <a:lnTo>
                    <a:pt x="2354" y="1930"/>
                  </a:lnTo>
                  <a:lnTo>
                    <a:pt x="2337" y="1934"/>
                  </a:lnTo>
                  <a:lnTo>
                    <a:pt x="2335" y="1941"/>
                  </a:lnTo>
                  <a:lnTo>
                    <a:pt x="2339" y="1982"/>
                  </a:lnTo>
                  <a:lnTo>
                    <a:pt x="2347" y="1989"/>
                  </a:lnTo>
                  <a:lnTo>
                    <a:pt x="2335" y="1995"/>
                  </a:lnTo>
                  <a:lnTo>
                    <a:pt x="2337" y="2005"/>
                  </a:lnTo>
                  <a:lnTo>
                    <a:pt x="2325" y="2002"/>
                  </a:lnTo>
                  <a:lnTo>
                    <a:pt x="2301" y="2016"/>
                  </a:lnTo>
                  <a:lnTo>
                    <a:pt x="2315" y="2045"/>
                  </a:lnTo>
                  <a:lnTo>
                    <a:pt x="2276" y="2104"/>
                  </a:lnTo>
                  <a:lnTo>
                    <a:pt x="2266" y="2097"/>
                  </a:lnTo>
                  <a:lnTo>
                    <a:pt x="2250" y="2111"/>
                  </a:lnTo>
                  <a:lnTo>
                    <a:pt x="2233" y="2109"/>
                  </a:lnTo>
                  <a:lnTo>
                    <a:pt x="2203" y="2137"/>
                  </a:lnTo>
                  <a:lnTo>
                    <a:pt x="2191" y="2134"/>
                  </a:lnTo>
                  <a:lnTo>
                    <a:pt x="2198" y="2149"/>
                  </a:lnTo>
                  <a:lnTo>
                    <a:pt x="2190" y="2152"/>
                  </a:lnTo>
                  <a:lnTo>
                    <a:pt x="2175" y="2137"/>
                  </a:lnTo>
                  <a:lnTo>
                    <a:pt x="2164" y="2149"/>
                  </a:lnTo>
                  <a:lnTo>
                    <a:pt x="2151" y="2146"/>
                  </a:lnTo>
                  <a:lnTo>
                    <a:pt x="2141" y="2172"/>
                  </a:lnTo>
                  <a:lnTo>
                    <a:pt x="2123" y="2168"/>
                  </a:lnTo>
                  <a:lnTo>
                    <a:pt x="2113" y="2186"/>
                  </a:lnTo>
                  <a:lnTo>
                    <a:pt x="2103" y="2176"/>
                  </a:lnTo>
                  <a:lnTo>
                    <a:pt x="2093" y="2191"/>
                  </a:lnTo>
                  <a:lnTo>
                    <a:pt x="2102" y="2201"/>
                  </a:lnTo>
                  <a:lnTo>
                    <a:pt x="2084" y="2221"/>
                  </a:lnTo>
                  <a:lnTo>
                    <a:pt x="2090" y="2235"/>
                  </a:lnTo>
                  <a:lnTo>
                    <a:pt x="2100" y="2235"/>
                  </a:lnTo>
                  <a:lnTo>
                    <a:pt x="2099" y="2277"/>
                  </a:lnTo>
                  <a:lnTo>
                    <a:pt x="2068" y="2296"/>
                  </a:lnTo>
                  <a:lnTo>
                    <a:pt x="2079" y="2306"/>
                  </a:lnTo>
                  <a:lnTo>
                    <a:pt x="2066" y="2323"/>
                  </a:lnTo>
                  <a:lnTo>
                    <a:pt x="2070" y="2338"/>
                  </a:lnTo>
                  <a:lnTo>
                    <a:pt x="2067" y="2356"/>
                  </a:lnTo>
                  <a:lnTo>
                    <a:pt x="2074" y="2367"/>
                  </a:lnTo>
                  <a:lnTo>
                    <a:pt x="2060" y="2372"/>
                  </a:lnTo>
                  <a:lnTo>
                    <a:pt x="2041" y="2356"/>
                  </a:lnTo>
                  <a:lnTo>
                    <a:pt x="1998" y="2351"/>
                  </a:lnTo>
                  <a:lnTo>
                    <a:pt x="1970" y="2391"/>
                  </a:lnTo>
                  <a:lnTo>
                    <a:pt x="1945" y="2395"/>
                  </a:lnTo>
                  <a:lnTo>
                    <a:pt x="1939" y="2414"/>
                  </a:lnTo>
                  <a:lnTo>
                    <a:pt x="1923" y="2408"/>
                  </a:lnTo>
                  <a:lnTo>
                    <a:pt x="1927" y="2368"/>
                  </a:lnTo>
                  <a:lnTo>
                    <a:pt x="1916" y="2358"/>
                  </a:lnTo>
                  <a:lnTo>
                    <a:pt x="1940" y="2328"/>
                  </a:lnTo>
                  <a:lnTo>
                    <a:pt x="1930" y="2307"/>
                  </a:lnTo>
                  <a:lnTo>
                    <a:pt x="1930" y="2273"/>
                  </a:lnTo>
                  <a:lnTo>
                    <a:pt x="1904" y="2261"/>
                  </a:lnTo>
                  <a:lnTo>
                    <a:pt x="1894" y="2274"/>
                  </a:lnTo>
                  <a:lnTo>
                    <a:pt x="1878" y="2274"/>
                  </a:lnTo>
                  <a:lnTo>
                    <a:pt x="1858" y="2294"/>
                  </a:lnTo>
                  <a:lnTo>
                    <a:pt x="1847" y="2297"/>
                  </a:lnTo>
                  <a:lnTo>
                    <a:pt x="1847" y="2287"/>
                  </a:lnTo>
                  <a:lnTo>
                    <a:pt x="1836" y="2279"/>
                  </a:lnTo>
                  <a:lnTo>
                    <a:pt x="1835" y="2269"/>
                  </a:lnTo>
                  <a:lnTo>
                    <a:pt x="1842" y="2267"/>
                  </a:lnTo>
                  <a:lnTo>
                    <a:pt x="1858" y="2281"/>
                  </a:lnTo>
                  <a:lnTo>
                    <a:pt x="1862" y="2276"/>
                  </a:lnTo>
                  <a:lnTo>
                    <a:pt x="1854" y="2264"/>
                  </a:lnTo>
                  <a:lnTo>
                    <a:pt x="1872" y="2266"/>
                  </a:lnTo>
                  <a:lnTo>
                    <a:pt x="1857" y="2254"/>
                  </a:lnTo>
                  <a:lnTo>
                    <a:pt x="1864" y="2241"/>
                  </a:lnTo>
                  <a:lnTo>
                    <a:pt x="1849" y="2238"/>
                  </a:lnTo>
                  <a:lnTo>
                    <a:pt x="1849" y="2225"/>
                  </a:lnTo>
                  <a:lnTo>
                    <a:pt x="1893" y="2218"/>
                  </a:lnTo>
                  <a:lnTo>
                    <a:pt x="1872" y="2189"/>
                  </a:lnTo>
                  <a:lnTo>
                    <a:pt x="1877" y="2181"/>
                  </a:lnTo>
                  <a:lnTo>
                    <a:pt x="1872" y="2175"/>
                  </a:lnTo>
                  <a:lnTo>
                    <a:pt x="1900" y="2183"/>
                  </a:lnTo>
                  <a:lnTo>
                    <a:pt x="1903" y="2191"/>
                  </a:lnTo>
                  <a:lnTo>
                    <a:pt x="1923" y="2162"/>
                  </a:lnTo>
                  <a:lnTo>
                    <a:pt x="1909" y="2139"/>
                  </a:lnTo>
                  <a:lnTo>
                    <a:pt x="1919" y="2123"/>
                  </a:lnTo>
                  <a:lnTo>
                    <a:pt x="1910" y="2110"/>
                  </a:lnTo>
                  <a:lnTo>
                    <a:pt x="1890" y="2127"/>
                  </a:lnTo>
                  <a:lnTo>
                    <a:pt x="1881" y="2120"/>
                  </a:lnTo>
                  <a:lnTo>
                    <a:pt x="1867" y="2122"/>
                  </a:lnTo>
                  <a:lnTo>
                    <a:pt x="1867" y="2140"/>
                  </a:lnTo>
                  <a:lnTo>
                    <a:pt x="1854" y="2136"/>
                  </a:lnTo>
                  <a:lnTo>
                    <a:pt x="1842" y="2113"/>
                  </a:lnTo>
                  <a:lnTo>
                    <a:pt x="1819" y="2096"/>
                  </a:lnTo>
                  <a:lnTo>
                    <a:pt x="1818" y="2088"/>
                  </a:lnTo>
                  <a:lnTo>
                    <a:pt x="1834" y="2080"/>
                  </a:lnTo>
                  <a:lnTo>
                    <a:pt x="1845" y="2094"/>
                  </a:lnTo>
                  <a:lnTo>
                    <a:pt x="1854" y="2088"/>
                  </a:lnTo>
                  <a:lnTo>
                    <a:pt x="1841" y="2075"/>
                  </a:lnTo>
                  <a:lnTo>
                    <a:pt x="1839" y="2065"/>
                  </a:lnTo>
                  <a:lnTo>
                    <a:pt x="1851" y="2058"/>
                  </a:lnTo>
                  <a:lnTo>
                    <a:pt x="1844" y="2047"/>
                  </a:lnTo>
                  <a:lnTo>
                    <a:pt x="1832" y="2051"/>
                  </a:lnTo>
                  <a:lnTo>
                    <a:pt x="1819" y="2034"/>
                  </a:lnTo>
                  <a:lnTo>
                    <a:pt x="1819" y="2024"/>
                  </a:lnTo>
                  <a:lnTo>
                    <a:pt x="1836" y="2021"/>
                  </a:lnTo>
                  <a:lnTo>
                    <a:pt x="1821" y="1983"/>
                  </a:lnTo>
                  <a:lnTo>
                    <a:pt x="1845" y="1969"/>
                  </a:lnTo>
                  <a:lnTo>
                    <a:pt x="1831" y="1944"/>
                  </a:lnTo>
                  <a:lnTo>
                    <a:pt x="1796" y="1941"/>
                  </a:lnTo>
                  <a:lnTo>
                    <a:pt x="1798" y="1931"/>
                  </a:lnTo>
                  <a:lnTo>
                    <a:pt x="1816" y="1927"/>
                  </a:lnTo>
                  <a:lnTo>
                    <a:pt x="1835" y="1911"/>
                  </a:lnTo>
                  <a:lnTo>
                    <a:pt x="1829" y="1897"/>
                  </a:lnTo>
                  <a:lnTo>
                    <a:pt x="1812" y="1900"/>
                  </a:lnTo>
                  <a:lnTo>
                    <a:pt x="1811" y="1908"/>
                  </a:lnTo>
                  <a:lnTo>
                    <a:pt x="1793" y="1908"/>
                  </a:lnTo>
                  <a:lnTo>
                    <a:pt x="1793" y="1879"/>
                  </a:lnTo>
                  <a:lnTo>
                    <a:pt x="1751" y="1865"/>
                  </a:lnTo>
                  <a:lnTo>
                    <a:pt x="1756" y="1887"/>
                  </a:lnTo>
                  <a:lnTo>
                    <a:pt x="1728" y="1891"/>
                  </a:lnTo>
                  <a:lnTo>
                    <a:pt x="1728" y="1908"/>
                  </a:lnTo>
                  <a:lnTo>
                    <a:pt x="1702" y="1921"/>
                  </a:lnTo>
                  <a:lnTo>
                    <a:pt x="1688" y="1907"/>
                  </a:lnTo>
                  <a:lnTo>
                    <a:pt x="1705" y="1887"/>
                  </a:lnTo>
                  <a:lnTo>
                    <a:pt x="1705" y="1865"/>
                  </a:lnTo>
                  <a:lnTo>
                    <a:pt x="1665" y="1862"/>
                  </a:lnTo>
                  <a:lnTo>
                    <a:pt x="1615" y="1838"/>
                  </a:lnTo>
                  <a:lnTo>
                    <a:pt x="1579" y="1849"/>
                  </a:lnTo>
                  <a:lnTo>
                    <a:pt x="1561" y="1829"/>
                  </a:lnTo>
                  <a:lnTo>
                    <a:pt x="1577" y="1810"/>
                  </a:lnTo>
                  <a:lnTo>
                    <a:pt x="1519" y="1790"/>
                  </a:lnTo>
                  <a:lnTo>
                    <a:pt x="1530" y="1771"/>
                  </a:lnTo>
                  <a:lnTo>
                    <a:pt x="1521" y="1761"/>
                  </a:lnTo>
                  <a:lnTo>
                    <a:pt x="1527" y="1742"/>
                  </a:lnTo>
                  <a:lnTo>
                    <a:pt x="1521" y="1737"/>
                  </a:lnTo>
                  <a:lnTo>
                    <a:pt x="1544" y="1718"/>
                  </a:lnTo>
                  <a:lnTo>
                    <a:pt x="1537" y="1708"/>
                  </a:lnTo>
                  <a:lnTo>
                    <a:pt x="1528" y="1719"/>
                  </a:lnTo>
                  <a:lnTo>
                    <a:pt x="1506" y="1714"/>
                  </a:lnTo>
                  <a:lnTo>
                    <a:pt x="1486" y="1693"/>
                  </a:lnTo>
                  <a:lnTo>
                    <a:pt x="1479" y="1643"/>
                  </a:lnTo>
                  <a:lnTo>
                    <a:pt x="1486" y="1632"/>
                  </a:lnTo>
                  <a:lnTo>
                    <a:pt x="1478" y="1619"/>
                  </a:lnTo>
                  <a:lnTo>
                    <a:pt x="1492" y="1606"/>
                  </a:lnTo>
                  <a:lnTo>
                    <a:pt x="1483" y="1587"/>
                  </a:lnTo>
                  <a:lnTo>
                    <a:pt x="1489" y="1562"/>
                  </a:lnTo>
                  <a:lnTo>
                    <a:pt x="1499" y="1570"/>
                  </a:lnTo>
                  <a:lnTo>
                    <a:pt x="1511" y="1549"/>
                  </a:lnTo>
                  <a:lnTo>
                    <a:pt x="1511" y="1518"/>
                  </a:lnTo>
                  <a:lnTo>
                    <a:pt x="1531" y="1457"/>
                  </a:lnTo>
                  <a:lnTo>
                    <a:pt x="1554" y="1447"/>
                  </a:lnTo>
                  <a:lnTo>
                    <a:pt x="1573" y="1464"/>
                  </a:lnTo>
                  <a:lnTo>
                    <a:pt x="1567" y="1479"/>
                  </a:lnTo>
                  <a:lnTo>
                    <a:pt x="1590" y="1476"/>
                  </a:lnTo>
                  <a:lnTo>
                    <a:pt x="1584" y="1490"/>
                  </a:lnTo>
                  <a:lnTo>
                    <a:pt x="1602" y="1499"/>
                  </a:lnTo>
                  <a:lnTo>
                    <a:pt x="1607" y="1535"/>
                  </a:lnTo>
                  <a:lnTo>
                    <a:pt x="1623" y="1539"/>
                  </a:lnTo>
                  <a:lnTo>
                    <a:pt x="1639" y="1559"/>
                  </a:lnTo>
                  <a:lnTo>
                    <a:pt x="1639" y="1571"/>
                  </a:lnTo>
                  <a:lnTo>
                    <a:pt x="1612" y="1583"/>
                  </a:lnTo>
                  <a:lnTo>
                    <a:pt x="1607" y="1617"/>
                  </a:lnTo>
                  <a:lnTo>
                    <a:pt x="1615" y="1633"/>
                  </a:lnTo>
                  <a:lnTo>
                    <a:pt x="1602" y="1650"/>
                  </a:lnTo>
                  <a:lnTo>
                    <a:pt x="1606" y="1660"/>
                  </a:lnTo>
                  <a:lnTo>
                    <a:pt x="1648" y="1676"/>
                  </a:lnTo>
                  <a:lnTo>
                    <a:pt x="1645" y="1728"/>
                  </a:lnTo>
                  <a:lnTo>
                    <a:pt x="1669" y="1740"/>
                  </a:lnTo>
                  <a:lnTo>
                    <a:pt x="1674" y="1773"/>
                  </a:lnTo>
                  <a:lnTo>
                    <a:pt x="1681" y="1750"/>
                  </a:lnTo>
                  <a:lnTo>
                    <a:pt x="1692" y="1745"/>
                  </a:lnTo>
                  <a:lnTo>
                    <a:pt x="1728" y="1770"/>
                  </a:lnTo>
                  <a:lnTo>
                    <a:pt x="1741" y="1767"/>
                  </a:lnTo>
                  <a:lnTo>
                    <a:pt x="1738" y="1779"/>
                  </a:lnTo>
                  <a:lnTo>
                    <a:pt x="1813" y="1819"/>
                  </a:lnTo>
                  <a:lnTo>
                    <a:pt x="1811" y="1803"/>
                  </a:lnTo>
                  <a:lnTo>
                    <a:pt x="1862" y="1777"/>
                  </a:lnTo>
                  <a:lnTo>
                    <a:pt x="1870" y="1755"/>
                  </a:lnTo>
                  <a:lnTo>
                    <a:pt x="1868" y="1747"/>
                  </a:lnTo>
                  <a:lnTo>
                    <a:pt x="1855" y="1747"/>
                  </a:lnTo>
                  <a:lnTo>
                    <a:pt x="1842" y="1758"/>
                  </a:lnTo>
                  <a:lnTo>
                    <a:pt x="1832" y="1753"/>
                  </a:lnTo>
                  <a:lnTo>
                    <a:pt x="1818" y="1764"/>
                  </a:lnTo>
                  <a:lnTo>
                    <a:pt x="1811" y="1712"/>
                  </a:lnTo>
                  <a:lnTo>
                    <a:pt x="1800" y="1712"/>
                  </a:lnTo>
                  <a:lnTo>
                    <a:pt x="1789" y="1732"/>
                  </a:lnTo>
                  <a:lnTo>
                    <a:pt x="1775" y="1689"/>
                  </a:lnTo>
                  <a:lnTo>
                    <a:pt x="1756" y="1693"/>
                  </a:lnTo>
                  <a:lnTo>
                    <a:pt x="1764" y="1660"/>
                  </a:lnTo>
                  <a:lnTo>
                    <a:pt x="1751" y="1659"/>
                  </a:lnTo>
                  <a:lnTo>
                    <a:pt x="1751" y="1644"/>
                  </a:lnTo>
                  <a:lnTo>
                    <a:pt x="1737" y="1644"/>
                  </a:lnTo>
                  <a:lnTo>
                    <a:pt x="1731" y="1668"/>
                  </a:lnTo>
                  <a:lnTo>
                    <a:pt x="1720" y="1665"/>
                  </a:lnTo>
                  <a:lnTo>
                    <a:pt x="1705" y="1683"/>
                  </a:lnTo>
                  <a:lnTo>
                    <a:pt x="1687" y="1668"/>
                  </a:lnTo>
                  <a:lnTo>
                    <a:pt x="1715" y="1632"/>
                  </a:lnTo>
                  <a:lnTo>
                    <a:pt x="1713" y="1598"/>
                  </a:lnTo>
                  <a:lnTo>
                    <a:pt x="1704" y="1588"/>
                  </a:lnTo>
                  <a:lnTo>
                    <a:pt x="1714" y="1590"/>
                  </a:lnTo>
                  <a:lnTo>
                    <a:pt x="1724" y="1604"/>
                  </a:lnTo>
                  <a:lnTo>
                    <a:pt x="1733" y="1597"/>
                  </a:lnTo>
                  <a:lnTo>
                    <a:pt x="1728" y="1584"/>
                  </a:lnTo>
                  <a:lnTo>
                    <a:pt x="1718" y="1580"/>
                  </a:lnTo>
                  <a:lnTo>
                    <a:pt x="1720" y="1565"/>
                  </a:lnTo>
                  <a:lnTo>
                    <a:pt x="1700" y="1562"/>
                  </a:lnTo>
                  <a:lnTo>
                    <a:pt x="1701" y="1552"/>
                  </a:lnTo>
                  <a:lnTo>
                    <a:pt x="1713" y="1558"/>
                  </a:lnTo>
                  <a:lnTo>
                    <a:pt x="1720" y="1545"/>
                  </a:lnTo>
                  <a:lnTo>
                    <a:pt x="1747" y="1583"/>
                  </a:lnTo>
                  <a:lnTo>
                    <a:pt x="1746" y="1598"/>
                  </a:lnTo>
                  <a:lnTo>
                    <a:pt x="1751" y="1607"/>
                  </a:lnTo>
                  <a:lnTo>
                    <a:pt x="1769" y="1588"/>
                  </a:lnTo>
                  <a:lnTo>
                    <a:pt x="1779" y="1587"/>
                  </a:lnTo>
                  <a:lnTo>
                    <a:pt x="1782" y="1574"/>
                  </a:lnTo>
                  <a:lnTo>
                    <a:pt x="1790" y="1584"/>
                  </a:lnTo>
                  <a:lnTo>
                    <a:pt x="1800" y="1567"/>
                  </a:lnTo>
                  <a:lnTo>
                    <a:pt x="1821" y="1578"/>
                  </a:lnTo>
                  <a:lnTo>
                    <a:pt x="1818" y="1590"/>
                  </a:lnTo>
                  <a:lnTo>
                    <a:pt x="1795" y="1606"/>
                  </a:lnTo>
                  <a:lnTo>
                    <a:pt x="1775" y="1643"/>
                  </a:lnTo>
                  <a:lnTo>
                    <a:pt x="1795" y="1666"/>
                  </a:lnTo>
                  <a:lnTo>
                    <a:pt x="1812" y="1659"/>
                  </a:lnTo>
                  <a:lnTo>
                    <a:pt x="1812" y="1675"/>
                  </a:lnTo>
                  <a:lnTo>
                    <a:pt x="1828" y="1678"/>
                  </a:lnTo>
                  <a:lnTo>
                    <a:pt x="1841" y="1698"/>
                  </a:lnTo>
                  <a:lnTo>
                    <a:pt x="1911" y="1706"/>
                  </a:lnTo>
                  <a:lnTo>
                    <a:pt x="1940" y="1731"/>
                  </a:lnTo>
                  <a:lnTo>
                    <a:pt x="1958" y="1706"/>
                  </a:lnTo>
                  <a:lnTo>
                    <a:pt x="1934" y="1699"/>
                  </a:lnTo>
                  <a:lnTo>
                    <a:pt x="1930" y="1678"/>
                  </a:lnTo>
                  <a:lnTo>
                    <a:pt x="1937" y="1675"/>
                  </a:lnTo>
                  <a:lnTo>
                    <a:pt x="1976" y="1679"/>
                  </a:lnTo>
                  <a:lnTo>
                    <a:pt x="1982" y="1695"/>
                  </a:lnTo>
                  <a:lnTo>
                    <a:pt x="2041" y="1719"/>
                  </a:lnTo>
                  <a:lnTo>
                    <a:pt x="2096" y="1725"/>
                  </a:lnTo>
                  <a:lnTo>
                    <a:pt x="2105" y="1717"/>
                  </a:lnTo>
                  <a:lnTo>
                    <a:pt x="2089" y="1704"/>
                  </a:lnTo>
                  <a:lnTo>
                    <a:pt x="2054" y="1702"/>
                  </a:lnTo>
                  <a:lnTo>
                    <a:pt x="2028" y="1676"/>
                  </a:lnTo>
                  <a:lnTo>
                    <a:pt x="1999" y="1662"/>
                  </a:lnTo>
                  <a:lnTo>
                    <a:pt x="1992" y="1637"/>
                  </a:lnTo>
                  <a:lnTo>
                    <a:pt x="2004" y="1614"/>
                  </a:lnTo>
                  <a:lnTo>
                    <a:pt x="1981" y="1607"/>
                  </a:lnTo>
                  <a:lnTo>
                    <a:pt x="1960" y="1611"/>
                  </a:lnTo>
                  <a:lnTo>
                    <a:pt x="1939" y="1559"/>
                  </a:lnTo>
                  <a:lnTo>
                    <a:pt x="1891" y="1502"/>
                  </a:lnTo>
                  <a:lnTo>
                    <a:pt x="1874" y="1495"/>
                  </a:lnTo>
                  <a:lnTo>
                    <a:pt x="1847" y="1497"/>
                  </a:lnTo>
                  <a:lnTo>
                    <a:pt x="1834" y="1500"/>
                  </a:lnTo>
                  <a:lnTo>
                    <a:pt x="1821" y="1518"/>
                  </a:lnTo>
                  <a:lnTo>
                    <a:pt x="1812" y="1512"/>
                  </a:lnTo>
                  <a:lnTo>
                    <a:pt x="1808" y="1487"/>
                  </a:lnTo>
                  <a:lnTo>
                    <a:pt x="1785" y="1487"/>
                  </a:lnTo>
                  <a:lnTo>
                    <a:pt x="1777" y="1497"/>
                  </a:lnTo>
                  <a:lnTo>
                    <a:pt x="1773" y="1485"/>
                  </a:lnTo>
                  <a:lnTo>
                    <a:pt x="1757" y="1490"/>
                  </a:lnTo>
                  <a:lnTo>
                    <a:pt x="1749" y="1477"/>
                  </a:lnTo>
                  <a:lnTo>
                    <a:pt x="1737" y="1485"/>
                  </a:lnTo>
                  <a:lnTo>
                    <a:pt x="1736" y="1496"/>
                  </a:lnTo>
                  <a:lnTo>
                    <a:pt x="1717" y="1493"/>
                  </a:lnTo>
                  <a:lnTo>
                    <a:pt x="1720" y="1505"/>
                  </a:lnTo>
                  <a:lnTo>
                    <a:pt x="1705" y="1510"/>
                  </a:lnTo>
                  <a:lnTo>
                    <a:pt x="1664" y="1496"/>
                  </a:lnTo>
                  <a:lnTo>
                    <a:pt x="1662" y="1487"/>
                  </a:lnTo>
                  <a:lnTo>
                    <a:pt x="1692" y="1467"/>
                  </a:lnTo>
                  <a:lnTo>
                    <a:pt x="1688" y="1454"/>
                  </a:lnTo>
                  <a:lnTo>
                    <a:pt x="1698" y="1446"/>
                  </a:lnTo>
                  <a:lnTo>
                    <a:pt x="1689" y="1440"/>
                  </a:lnTo>
                  <a:lnTo>
                    <a:pt x="1710" y="1431"/>
                  </a:lnTo>
                  <a:lnTo>
                    <a:pt x="1708" y="1407"/>
                  </a:lnTo>
                  <a:lnTo>
                    <a:pt x="1672" y="1410"/>
                  </a:lnTo>
                  <a:lnTo>
                    <a:pt x="1659" y="1371"/>
                  </a:lnTo>
                  <a:lnTo>
                    <a:pt x="1675" y="1352"/>
                  </a:lnTo>
                  <a:lnTo>
                    <a:pt x="1675" y="1338"/>
                  </a:lnTo>
                  <a:lnTo>
                    <a:pt x="1684" y="1326"/>
                  </a:lnTo>
                  <a:lnTo>
                    <a:pt x="1694" y="1329"/>
                  </a:lnTo>
                  <a:lnTo>
                    <a:pt x="1698" y="1313"/>
                  </a:lnTo>
                  <a:lnTo>
                    <a:pt x="1704" y="1304"/>
                  </a:lnTo>
                  <a:lnTo>
                    <a:pt x="1711" y="1307"/>
                  </a:lnTo>
                  <a:lnTo>
                    <a:pt x="1714" y="1294"/>
                  </a:lnTo>
                  <a:lnTo>
                    <a:pt x="1727" y="1283"/>
                  </a:lnTo>
                  <a:lnTo>
                    <a:pt x="1746" y="1281"/>
                  </a:lnTo>
                  <a:lnTo>
                    <a:pt x="1733" y="1271"/>
                  </a:lnTo>
                  <a:lnTo>
                    <a:pt x="1731" y="1237"/>
                  </a:lnTo>
                  <a:lnTo>
                    <a:pt x="1717" y="1229"/>
                  </a:lnTo>
                  <a:lnTo>
                    <a:pt x="1728" y="1206"/>
                  </a:lnTo>
                  <a:lnTo>
                    <a:pt x="1715" y="1201"/>
                  </a:lnTo>
                  <a:lnTo>
                    <a:pt x="1705" y="1199"/>
                  </a:lnTo>
                  <a:lnTo>
                    <a:pt x="1714" y="1178"/>
                  </a:lnTo>
                  <a:lnTo>
                    <a:pt x="1711" y="1165"/>
                  </a:lnTo>
                  <a:lnTo>
                    <a:pt x="1718" y="1169"/>
                  </a:lnTo>
                  <a:lnTo>
                    <a:pt x="1726" y="1165"/>
                  </a:lnTo>
                  <a:lnTo>
                    <a:pt x="1734" y="1142"/>
                  </a:lnTo>
                  <a:lnTo>
                    <a:pt x="1711" y="1120"/>
                  </a:lnTo>
                  <a:lnTo>
                    <a:pt x="1707" y="1107"/>
                  </a:lnTo>
                  <a:lnTo>
                    <a:pt x="1718" y="1094"/>
                  </a:lnTo>
                  <a:lnTo>
                    <a:pt x="1705" y="1072"/>
                  </a:lnTo>
                  <a:lnTo>
                    <a:pt x="1714" y="1032"/>
                  </a:lnTo>
                  <a:lnTo>
                    <a:pt x="1694" y="1019"/>
                  </a:lnTo>
                  <a:lnTo>
                    <a:pt x="1691" y="984"/>
                  </a:lnTo>
                  <a:lnTo>
                    <a:pt x="1677" y="960"/>
                  </a:lnTo>
                  <a:lnTo>
                    <a:pt x="1669" y="970"/>
                  </a:lnTo>
                  <a:lnTo>
                    <a:pt x="1671" y="1010"/>
                  </a:lnTo>
                  <a:lnTo>
                    <a:pt x="1656" y="1022"/>
                  </a:lnTo>
                  <a:lnTo>
                    <a:pt x="1658" y="1036"/>
                  </a:lnTo>
                  <a:lnTo>
                    <a:pt x="1671" y="1033"/>
                  </a:lnTo>
                  <a:lnTo>
                    <a:pt x="1682" y="1046"/>
                  </a:lnTo>
                  <a:lnTo>
                    <a:pt x="1666" y="1072"/>
                  </a:lnTo>
                  <a:lnTo>
                    <a:pt x="1681" y="1082"/>
                  </a:lnTo>
                  <a:lnTo>
                    <a:pt x="1668" y="1097"/>
                  </a:lnTo>
                  <a:lnTo>
                    <a:pt x="1675" y="1114"/>
                  </a:lnTo>
                  <a:lnTo>
                    <a:pt x="1671" y="1121"/>
                  </a:lnTo>
                  <a:lnTo>
                    <a:pt x="1643" y="1120"/>
                  </a:lnTo>
                  <a:lnTo>
                    <a:pt x="1640" y="1129"/>
                  </a:lnTo>
                  <a:lnTo>
                    <a:pt x="1630" y="1133"/>
                  </a:lnTo>
                  <a:lnTo>
                    <a:pt x="1606" y="1130"/>
                  </a:lnTo>
                  <a:lnTo>
                    <a:pt x="1602" y="1101"/>
                  </a:lnTo>
                  <a:lnTo>
                    <a:pt x="1584" y="1097"/>
                  </a:lnTo>
                  <a:lnTo>
                    <a:pt x="1576" y="1110"/>
                  </a:lnTo>
                  <a:lnTo>
                    <a:pt x="1567" y="1106"/>
                  </a:lnTo>
                  <a:lnTo>
                    <a:pt x="1563" y="1093"/>
                  </a:lnTo>
                  <a:lnTo>
                    <a:pt x="1571" y="1095"/>
                  </a:lnTo>
                  <a:lnTo>
                    <a:pt x="1590" y="1074"/>
                  </a:lnTo>
                  <a:lnTo>
                    <a:pt x="1571" y="1065"/>
                  </a:lnTo>
                  <a:lnTo>
                    <a:pt x="1567" y="1049"/>
                  </a:lnTo>
                  <a:lnTo>
                    <a:pt x="1547" y="1028"/>
                  </a:lnTo>
                  <a:lnTo>
                    <a:pt x="1550" y="1008"/>
                  </a:lnTo>
                  <a:lnTo>
                    <a:pt x="1558" y="1005"/>
                  </a:lnTo>
                  <a:lnTo>
                    <a:pt x="1563" y="989"/>
                  </a:lnTo>
                  <a:lnTo>
                    <a:pt x="1576" y="982"/>
                  </a:lnTo>
                  <a:lnTo>
                    <a:pt x="1570" y="1008"/>
                  </a:lnTo>
                  <a:lnTo>
                    <a:pt x="1583" y="1008"/>
                  </a:lnTo>
                  <a:lnTo>
                    <a:pt x="1587" y="996"/>
                  </a:lnTo>
                  <a:lnTo>
                    <a:pt x="1602" y="1026"/>
                  </a:lnTo>
                  <a:lnTo>
                    <a:pt x="1636" y="1009"/>
                  </a:lnTo>
                  <a:lnTo>
                    <a:pt x="1642" y="993"/>
                  </a:lnTo>
                  <a:lnTo>
                    <a:pt x="1653" y="990"/>
                  </a:lnTo>
                  <a:lnTo>
                    <a:pt x="1653" y="971"/>
                  </a:lnTo>
                  <a:lnTo>
                    <a:pt x="1619" y="964"/>
                  </a:lnTo>
                  <a:lnTo>
                    <a:pt x="1708" y="908"/>
                  </a:lnTo>
                  <a:lnTo>
                    <a:pt x="1707" y="881"/>
                  </a:lnTo>
                  <a:lnTo>
                    <a:pt x="1689" y="861"/>
                  </a:lnTo>
                  <a:lnTo>
                    <a:pt x="1672" y="861"/>
                  </a:lnTo>
                  <a:lnTo>
                    <a:pt x="1643" y="875"/>
                  </a:lnTo>
                  <a:lnTo>
                    <a:pt x="1635" y="858"/>
                  </a:lnTo>
                  <a:lnTo>
                    <a:pt x="1643" y="849"/>
                  </a:lnTo>
                  <a:lnTo>
                    <a:pt x="1638" y="839"/>
                  </a:lnTo>
                  <a:lnTo>
                    <a:pt x="1609" y="832"/>
                  </a:lnTo>
                  <a:lnTo>
                    <a:pt x="1623" y="827"/>
                  </a:lnTo>
                  <a:lnTo>
                    <a:pt x="1632" y="814"/>
                  </a:lnTo>
                  <a:lnTo>
                    <a:pt x="1610" y="775"/>
                  </a:lnTo>
                  <a:lnTo>
                    <a:pt x="1586" y="774"/>
                  </a:lnTo>
                  <a:lnTo>
                    <a:pt x="1584" y="787"/>
                  </a:lnTo>
                  <a:lnTo>
                    <a:pt x="1560" y="771"/>
                  </a:lnTo>
                  <a:lnTo>
                    <a:pt x="1581" y="810"/>
                  </a:lnTo>
                  <a:lnTo>
                    <a:pt x="1557" y="830"/>
                  </a:lnTo>
                  <a:lnTo>
                    <a:pt x="1576" y="835"/>
                  </a:lnTo>
                  <a:lnTo>
                    <a:pt x="1579" y="846"/>
                  </a:lnTo>
                  <a:lnTo>
                    <a:pt x="1555" y="868"/>
                  </a:lnTo>
                  <a:lnTo>
                    <a:pt x="1544" y="836"/>
                  </a:lnTo>
                  <a:lnTo>
                    <a:pt x="1530" y="830"/>
                  </a:lnTo>
                  <a:lnTo>
                    <a:pt x="1515" y="846"/>
                  </a:lnTo>
                  <a:lnTo>
                    <a:pt x="1492" y="848"/>
                  </a:lnTo>
                  <a:lnTo>
                    <a:pt x="1493" y="829"/>
                  </a:lnTo>
                  <a:lnTo>
                    <a:pt x="1482" y="794"/>
                  </a:lnTo>
                  <a:lnTo>
                    <a:pt x="1463" y="783"/>
                  </a:lnTo>
                  <a:lnTo>
                    <a:pt x="1470" y="760"/>
                  </a:lnTo>
                  <a:lnTo>
                    <a:pt x="1501" y="757"/>
                  </a:lnTo>
                  <a:lnTo>
                    <a:pt x="1460" y="714"/>
                  </a:lnTo>
                  <a:lnTo>
                    <a:pt x="1475" y="679"/>
                  </a:lnTo>
                  <a:lnTo>
                    <a:pt x="1482" y="688"/>
                  </a:lnTo>
                  <a:lnTo>
                    <a:pt x="1489" y="685"/>
                  </a:lnTo>
                  <a:lnTo>
                    <a:pt x="1481" y="670"/>
                  </a:lnTo>
                  <a:lnTo>
                    <a:pt x="1485" y="660"/>
                  </a:lnTo>
                  <a:lnTo>
                    <a:pt x="1511" y="644"/>
                  </a:lnTo>
                  <a:lnTo>
                    <a:pt x="1524" y="679"/>
                  </a:lnTo>
                  <a:lnTo>
                    <a:pt x="1541" y="675"/>
                  </a:lnTo>
                  <a:lnTo>
                    <a:pt x="1535" y="666"/>
                  </a:lnTo>
                  <a:lnTo>
                    <a:pt x="1542" y="665"/>
                  </a:lnTo>
                  <a:lnTo>
                    <a:pt x="1567" y="672"/>
                  </a:lnTo>
                  <a:lnTo>
                    <a:pt x="1568" y="695"/>
                  </a:lnTo>
                  <a:lnTo>
                    <a:pt x="1591" y="693"/>
                  </a:lnTo>
                  <a:lnTo>
                    <a:pt x="1607" y="663"/>
                  </a:lnTo>
                  <a:lnTo>
                    <a:pt x="1596" y="656"/>
                  </a:lnTo>
                  <a:lnTo>
                    <a:pt x="1597" y="650"/>
                  </a:lnTo>
                  <a:lnTo>
                    <a:pt x="1604" y="643"/>
                  </a:lnTo>
                  <a:lnTo>
                    <a:pt x="1615" y="650"/>
                  </a:lnTo>
                  <a:lnTo>
                    <a:pt x="1635" y="627"/>
                  </a:lnTo>
                  <a:lnTo>
                    <a:pt x="1635" y="673"/>
                  </a:lnTo>
                  <a:lnTo>
                    <a:pt x="1620" y="702"/>
                  </a:lnTo>
                  <a:lnTo>
                    <a:pt x="1626" y="705"/>
                  </a:lnTo>
                  <a:lnTo>
                    <a:pt x="1623" y="715"/>
                  </a:lnTo>
                  <a:lnTo>
                    <a:pt x="1609" y="719"/>
                  </a:lnTo>
                  <a:lnTo>
                    <a:pt x="1606" y="735"/>
                  </a:lnTo>
                  <a:lnTo>
                    <a:pt x="1615" y="742"/>
                  </a:lnTo>
                  <a:lnTo>
                    <a:pt x="1616" y="757"/>
                  </a:lnTo>
                  <a:lnTo>
                    <a:pt x="1607" y="763"/>
                  </a:lnTo>
                  <a:lnTo>
                    <a:pt x="1629" y="767"/>
                  </a:lnTo>
                  <a:lnTo>
                    <a:pt x="1645" y="748"/>
                  </a:lnTo>
                  <a:lnTo>
                    <a:pt x="1643" y="778"/>
                  </a:lnTo>
                  <a:lnTo>
                    <a:pt x="1630" y="786"/>
                  </a:lnTo>
                  <a:lnTo>
                    <a:pt x="1632" y="796"/>
                  </a:lnTo>
                  <a:lnTo>
                    <a:pt x="1638" y="801"/>
                  </a:lnTo>
                  <a:lnTo>
                    <a:pt x="1642" y="793"/>
                  </a:lnTo>
                  <a:lnTo>
                    <a:pt x="1653" y="804"/>
                  </a:lnTo>
                  <a:lnTo>
                    <a:pt x="1666" y="793"/>
                  </a:lnTo>
                  <a:lnTo>
                    <a:pt x="1671" y="829"/>
                  </a:lnTo>
                  <a:lnTo>
                    <a:pt x="1678" y="827"/>
                  </a:lnTo>
                  <a:lnTo>
                    <a:pt x="1692" y="788"/>
                  </a:lnTo>
                  <a:lnTo>
                    <a:pt x="1711" y="780"/>
                  </a:lnTo>
                  <a:lnTo>
                    <a:pt x="1700" y="820"/>
                  </a:lnTo>
                  <a:lnTo>
                    <a:pt x="1708" y="823"/>
                  </a:lnTo>
                  <a:lnTo>
                    <a:pt x="1720" y="799"/>
                  </a:lnTo>
                  <a:lnTo>
                    <a:pt x="1737" y="826"/>
                  </a:lnTo>
                  <a:lnTo>
                    <a:pt x="1738" y="833"/>
                  </a:lnTo>
                  <a:lnTo>
                    <a:pt x="1710" y="866"/>
                  </a:lnTo>
                  <a:lnTo>
                    <a:pt x="1727" y="866"/>
                  </a:lnTo>
                  <a:lnTo>
                    <a:pt x="1728" y="899"/>
                  </a:lnTo>
                  <a:lnTo>
                    <a:pt x="1769" y="898"/>
                  </a:lnTo>
                  <a:lnTo>
                    <a:pt x="1759" y="881"/>
                  </a:lnTo>
                  <a:lnTo>
                    <a:pt x="1759" y="866"/>
                  </a:lnTo>
                  <a:lnTo>
                    <a:pt x="1766" y="856"/>
                  </a:lnTo>
                  <a:lnTo>
                    <a:pt x="1796" y="842"/>
                  </a:lnTo>
                  <a:lnTo>
                    <a:pt x="1822" y="800"/>
                  </a:lnTo>
                  <a:lnTo>
                    <a:pt x="1785" y="783"/>
                  </a:lnTo>
                  <a:lnTo>
                    <a:pt x="1823" y="771"/>
                  </a:lnTo>
                  <a:lnTo>
                    <a:pt x="1835" y="750"/>
                  </a:lnTo>
                  <a:lnTo>
                    <a:pt x="1803" y="738"/>
                  </a:lnTo>
                  <a:lnTo>
                    <a:pt x="1762" y="737"/>
                  </a:lnTo>
                  <a:lnTo>
                    <a:pt x="1733" y="680"/>
                  </a:lnTo>
                  <a:lnTo>
                    <a:pt x="1711" y="670"/>
                  </a:lnTo>
                  <a:lnTo>
                    <a:pt x="1695" y="646"/>
                  </a:lnTo>
                  <a:lnTo>
                    <a:pt x="1697" y="631"/>
                  </a:lnTo>
                  <a:lnTo>
                    <a:pt x="1679" y="630"/>
                  </a:lnTo>
                  <a:lnTo>
                    <a:pt x="1669" y="611"/>
                  </a:lnTo>
                  <a:lnTo>
                    <a:pt x="1658" y="610"/>
                  </a:lnTo>
                  <a:lnTo>
                    <a:pt x="1662" y="585"/>
                  </a:lnTo>
                  <a:lnTo>
                    <a:pt x="1645" y="577"/>
                  </a:lnTo>
                  <a:lnTo>
                    <a:pt x="1674" y="567"/>
                  </a:lnTo>
                  <a:lnTo>
                    <a:pt x="1671" y="546"/>
                  </a:lnTo>
                  <a:lnTo>
                    <a:pt x="1681" y="542"/>
                  </a:lnTo>
                  <a:lnTo>
                    <a:pt x="1687" y="520"/>
                  </a:lnTo>
                  <a:lnTo>
                    <a:pt x="1653" y="538"/>
                  </a:lnTo>
                  <a:lnTo>
                    <a:pt x="1653" y="529"/>
                  </a:lnTo>
                  <a:lnTo>
                    <a:pt x="1635" y="526"/>
                  </a:lnTo>
                  <a:lnTo>
                    <a:pt x="1612" y="536"/>
                  </a:lnTo>
                  <a:lnTo>
                    <a:pt x="1606" y="526"/>
                  </a:lnTo>
                  <a:lnTo>
                    <a:pt x="1584" y="522"/>
                  </a:lnTo>
                  <a:lnTo>
                    <a:pt x="1587" y="509"/>
                  </a:lnTo>
                  <a:lnTo>
                    <a:pt x="1580" y="492"/>
                  </a:lnTo>
                  <a:lnTo>
                    <a:pt x="1568" y="481"/>
                  </a:lnTo>
                  <a:lnTo>
                    <a:pt x="1554" y="480"/>
                  </a:lnTo>
                  <a:lnTo>
                    <a:pt x="1554" y="471"/>
                  </a:lnTo>
                  <a:lnTo>
                    <a:pt x="1574" y="434"/>
                  </a:lnTo>
                  <a:lnTo>
                    <a:pt x="1586" y="461"/>
                  </a:lnTo>
                  <a:lnTo>
                    <a:pt x="1599" y="471"/>
                  </a:lnTo>
                  <a:lnTo>
                    <a:pt x="1599" y="484"/>
                  </a:lnTo>
                  <a:lnTo>
                    <a:pt x="1610" y="464"/>
                  </a:lnTo>
                  <a:lnTo>
                    <a:pt x="1623" y="460"/>
                  </a:lnTo>
                  <a:lnTo>
                    <a:pt x="1613" y="443"/>
                  </a:lnTo>
                  <a:lnTo>
                    <a:pt x="1642" y="404"/>
                  </a:lnTo>
                  <a:lnTo>
                    <a:pt x="1636" y="391"/>
                  </a:lnTo>
                  <a:lnTo>
                    <a:pt x="1613" y="398"/>
                  </a:lnTo>
                  <a:lnTo>
                    <a:pt x="1606" y="391"/>
                  </a:lnTo>
                  <a:lnTo>
                    <a:pt x="1619" y="368"/>
                  </a:lnTo>
                  <a:lnTo>
                    <a:pt x="1675" y="368"/>
                  </a:lnTo>
                  <a:lnTo>
                    <a:pt x="1687" y="326"/>
                  </a:lnTo>
                  <a:lnTo>
                    <a:pt x="1688" y="273"/>
                  </a:lnTo>
                  <a:lnTo>
                    <a:pt x="1720" y="193"/>
                  </a:lnTo>
                  <a:lnTo>
                    <a:pt x="1746" y="203"/>
                  </a:lnTo>
                  <a:lnTo>
                    <a:pt x="1759" y="200"/>
                  </a:lnTo>
                  <a:lnTo>
                    <a:pt x="1775" y="218"/>
                  </a:lnTo>
                  <a:lnTo>
                    <a:pt x="1803" y="221"/>
                  </a:lnTo>
                  <a:lnTo>
                    <a:pt x="1799" y="209"/>
                  </a:lnTo>
                  <a:lnTo>
                    <a:pt x="1780" y="212"/>
                  </a:lnTo>
                  <a:lnTo>
                    <a:pt x="1775" y="199"/>
                  </a:lnTo>
                  <a:lnTo>
                    <a:pt x="1741" y="179"/>
                  </a:lnTo>
                  <a:lnTo>
                    <a:pt x="1728" y="136"/>
                  </a:lnTo>
                  <a:lnTo>
                    <a:pt x="1741" y="102"/>
                  </a:lnTo>
                  <a:lnTo>
                    <a:pt x="1736" y="94"/>
                  </a:lnTo>
                  <a:lnTo>
                    <a:pt x="1763" y="68"/>
                  </a:lnTo>
                  <a:lnTo>
                    <a:pt x="1802" y="71"/>
                  </a:lnTo>
                  <a:lnTo>
                    <a:pt x="1808" y="61"/>
                  </a:lnTo>
                  <a:lnTo>
                    <a:pt x="1844" y="64"/>
                  </a:lnTo>
                  <a:lnTo>
                    <a:pt x="1844" y="64"/>
                  </a:lnTo>
                  <a:lnTo>
                    <a:pt x="1877" y="75"/>
                  </a:lnTo>
                  <a:lnTo>
                    <a:pt x="1877" y="75"/>
                  </a:lnTo>
                  <a:lnTo>
                    <a:pt x="1910" y="102"/>
                  </a:lnTo>
                  <a:lnTo>
                    <a:pt x="1924" y="150"/>
                  </a:lnTo>
                  <a:lnTo>
                    <a:pt x="1927" y="203"/>
                  </a:lnTo>
                  <a:lnTo>
                    <a:pt x="1960" y="244"/>
                  </a:lnTo>
                  <a:lnTo>
                    <a:pt x="1983" y="316"/>
                  </a:lnTo>
                  <a:lnTo>
                    <a:pt x="2014" y="316"/>
                  </a:lnTo>
                  <a:lnTo>
                    <a:pt x="2021" y="346"/>
                  </a:lnTo>
                  <a:lnTo>
                    <a:pt x="2021" y="346"/>
                  </a:lnTo>
                  <a:lnTo>
                    <a:pt x="2099" y="343"/>
                  </a:lnTo>
                  <a:lnTo>
                    <a:pt x="2125" y="314"/>
                  </a:lnTo>
                  <a:lnTo>
                    <a:pt x="2143" y="309"/>
                  </a:lnTo>
                  <a:lnTo>
                    <a:pt x="2164" y="313"/>
                  </a:lnTo>
                  <a:lnTo>
                    <a:pt x="2164" y="313"/>
                  </a:lnTo>
                  <a:lnTo>
                    <a:pt x="2181" y="320"/>
                  </a:lnTo>
                  <a:lnTo>
                    <a:pt x="2217" y="307"/>
                  </a:lnTo>
                  <a:lnTo>
                    <a:pt x="2217" y="307"/>
                  </a:lnTo>
                  <a:lnTo>
                    <a:pt x="2246" y="281"/>
                  </a:lnTo>
                  <a:lnTo>
                    <a:pt x="2302" y="264"/>
                  </a:lnTo>
                  <a:lnTo>
                    <a:pt x="2302" y="264"/>
                  </a:lnTo>
                  <a:lnTo>
                    <a:pt x="2345" y="241"/>
                  </a:lnTo>
                  <a:lnTo>
                    <a:pt x="2358" y="205"/>
                  </a:lnTo>
                  <a:lnTo>
                    <a:pt x="2357" y="187"/>
                  </a:lnTo>
                  <a:lnTo>
                    <a:pt x="2357" y="187"/>
                  </a:lnTo>
                  <a:lnTo>
                    <a:pt x="2351" y="175"/>
                  </a:lnTo>
                  <a:lnTo>
                    <a:pt x="2351" y="175"/>
                  </a:lnTo>
                  <a:lnTo>
                    <a:pt x="2354" y="162"/>
                  </a:lnTo>
                  <a:lnTo>
                    <a:pt x="2380" y="144"/>
                  </a:lnTo>
                  <a:lnTo>
                    <a:pt x="2380" y="144"/>
                  </a:lnTo>
                  <a:lnTo>
                    <a:pt x="2391" y="133"/>
                  </a:lnTo>
                  <a:lnTo>
                    <a:pt x="2388" y="77"/>
                  </a:lnTo>
                  <a:lnTo>
                    <a:pt x="2388" y="77"/>
                  </a:lnTo>
                  <a:lnTo>
                    <a:pt x="2391" y="56"/>
                  </a:lnTo>
                  <a:lnTo>
                    <a:pt x="2403" y="42"/>
                  </a:lnTo>
                  <a:lnTo>
                    <a:pt x="2443" y="23"/>
                  </a:lnTo>
                  <a:lnTo>
                    <a:pt x="2443" y="23"/>
                  </a:lnTo>
                  <a:lnTo>
                    <a:pt x="2471" y="30"/>
                  </a:lnTo>
                  <a:lnTo>
                    <a:pt x="2471" y="30"/>
                  </a:lnTo>
                  <a:lnTo>
                    <a:pt x="2491" y="33"/>
                  </a:lnTo>
                  <a:lnTo>
                    <a:pt x="2518" y="0"/>
                  </a:lnTo>
                  <a:lnTo>
                    <a:pt x="2573" y="12"/>
                  </a:lnTo>
                  <a:lnTo>
                    <a:pt x="2626" y="45"/>
                  </a:lnTo>
                  <a:lnTo>
                    <a:pt x="2645" y="65"/>
                  </a:lnTo>
                  <a:lnTo>
                    <a:pt x="2691" y="151"/>
                  </a:lnTo>
                  <a:lnTo>
                    <a:pt x="2691" y="151"/>
                  </a:lnTo>
                  <a:lnTo>
                    <a:pt x="2710" y="167"/>
                  </a:lnTo>
                  <a:lnTo>
                    <a:pt x="2710" y="167"/>
                  </a:lnTo>
                  <a:lnTo>
                    <a:pt x="2744" y="177"/>
                  </a:lnTo>
                  <a:lnTo>
                    <a:pt x="2763" y="164"/>
                  </a:lnTo>
                  <a:lnTo>
                    <a:pt x="2763" y="164"/>
                  </a:lnTo>
                  <a:lnTo>
                    <a:pt x="2766" y="146"/>
                  </a:lnTo>
                  <a:lnTo>
                    <a:pt x="2766" y="146"/>
                  </a:lnTo>
                  <a:lnTo>
                    <a:pt x="2775" y="108"/>
                  </a:lnTo>
                  <a:lnTo>
                    <a:pt x="2793" y="97"/>
                  </a:lnTo>
                  <a:lnTo>
                    <a:pt x="2811" y="65"/>
                  </a:lnTo>
                  <a:lnTo>
                    <a:pt x="2824" y="59"/>
                  </a:lnTo>
                  <a:lnTo>
                    <a:pt x="2855" y="66"/>
                  </a:lnTo>
                  <a:lnTo>
                    <a:pt x="2880" y="85"/>
                  </a:lnTo>
                  <a:lnTo>
                    <a:pt x="2891" y="120"/>
                  </a:lnTo>
                  <a:lnTo>
                    <a:pt x="2889" y="164"/>
                  </a:lnTo>
                  <a:lnTo>
                    <a:pt x="2889" y="164"/>
                  </a:lnTo>
                  <a:lnTo>
                    <a:pt x="2868" y="189"/>
                  </a:lnTo>
                  <a:lnTo>
                    <a:pt x="2870" y="206"/>
                  </a:lnTo>
                  <a:lnTo>
                    <a:pt x="2878" y="218"/>
                  </a:lnTo>
                  <a:lnTo>
                    <a:pt x="2907" y="218"/>
                  </a:lnTo>
                  <a:lnTo>
                    <a:pt x="2907" y="218"/>
                  </a:lnTo>
                  <a:lnTo>
                    <a:pt x="2925" y="270"/>
                  </a:lnTo>
                  <a:lnTo>
                    <a:pt x="2917" y="334"/>
                  </a:lnTo>
                  <a:lnTo>
                    <a:pt x="2963" y="371"/>
                  </a:lnTo>
                  <a:lnTo>
                    <a:pt x="2963" y="371"/>
                  </a:lnTo>
                  <a:lnTo>
                    <a:pt x="3002" y="381"/>
                  </a:lnTo>
                  <a:lnTo>
                    <a:pt x="3002" y="381"/>
                  </a:lnTo>
                  <a:lnTo>
                    <a:pt x="3031" y="378"/>
                  </a:lnTo>
                  <a:lnTo>
                    <a:pt x="3056" y="360"/>
                  </a:lnTo>
                  <a:lnTo>
                    <a:pt x="3056" y="360"/>
                  </a:lnTo>
                  <a:lnTo>
                    <a:pt x="3073" y="345"/>
                  </a:lnTo>
                  <a:lnTo>
                    <a:pt x="3073" y="345"/>
                  </a:lnTo>
                  <a:lnTo>
                    <a:pt x="3097" y="329"/>
                  </a:lnTo>
                  <a:lnTo>
                    <a:pt x="3154" y="353"/>
                  </a:lnTo>
                  <a:lnTo>
                    <a:pt x="3154" y="353"/>
                  </a:lnTo>
                  <a:lnTo>
                    <a:pt x="3188" y="333"/>
                  </a:lnTo>
                  <a:lnTo>
                    <a:pt x="3214" y="358"/>
                  </a:lnTo>
                  <a:lnTo>
                    <a:pt x="3214" y="358"/>
                  </a:lnTo>
                  <a:lnTo>
                    <a:pt x="3234" y="371"/>
                  </a:lnTo>
                  <a:lnTo>
                    <a:pt x="3345" y="369"/>
                  </a:lnTo>
                  <a:lnTo>
                    <a:pt x="3345" y="369"/>
                  </a:lnTo>
                  <a:lnTo>
                    <a:pt x="3389" y="358"/>
                  </a:lnTo>
                  <a:lnTo>
                    <a:pt x="3445" y="363"/>
                  </a:lnTo>
                  <a:lnTo>
                    <a:pt x="3445" y="363"/>
                  </a:lnTo>
                  <a:lnTo>
                    <a:pt x="3465" y="363"/>
                  </a:lnTo>
                  <a:lnTo>
                    <a:pt x="3477" y="355"/>
                  </a:lnTo>
                  <a:lnTo>
                    <a:pt x="3530" y="287"/>
                  </a:lnTo>
                  <a:lnTo>
                    <a:pt x="3562" y="270"/>
                  </a:lnTo>
                  <a:lnTo>
                    <a:pt x="3562" y="270"/>
                  </a:lnTo>
                  <a:lnTo>
                    <a:pt x="3598" y="267"/>
                  </a:lnTo>
                  <a:lnTo>
                    <a:pt x="3598" y="267"/>
                  </a:lnTo>
                  <a:lnTo>
                    <a:pt x="3661" y="288"/>
                  </a:lnTo>
                  <a:lnTo>
                    <a:pt x="3678" y="304"/>
                  </a:lnTo>
                  <a:lnTo>
                    <a:pt x="3678" y="304"/>
                  </a:lnTo>
                  <a:lnTo>
                    <a:pt x="3739" y="337"/>
                  </a:lnTo>
                  <a:lnTo>
                    <a:pt x="3794" y="385"/>
                  </a:lnTo>
                  <a:lnTo>
                    <a:pt x="3794" y="385"/>
                  </a:lnTo>
                  <a:lnTo>
                    <a:pt x="3779" y="398"/>
                  </a:lnTo>
                  <a:lnTo>
                    <a:pt x="3779" y="425"/>
                  </a:lnTo>
                  <a:lnTo>
                    <a:pt x="3827" y="480"/>
                  </a:lnTo>
                  <a:lnTo>
                    <a:pt x="3844" y="644"/>
                  </a:lnTo>
                  <a:lnTo>
                    <a:pt x="3867" y="676"/>
                  </a:lnTo>
                  <a:lnTo>
                    <a:pt x="3906" y="696"/>
                  </a:lnTo>
                  <a:lnTo>
                    <a:pt x="3961" y="761"/>
                  </a:lnTo>
                  <a:lnTo>
                    <a:pt x="3965" y="813"/>
                  </a:lnTo>
                  <a:lnTo>
                    <a:pt x="3965" y="813"/>
                  </a:lnTo>
                  <a:lnTo>
                    <a:pt x="3984" y="832"/>
                  </a:lnTo>
                  <a:lnTo>
                    <a:pt x="3984" y="832"/>
                  </a:lnTo>
                  <a:lnTo>
                    <a:pt x="3998" y="855"/>
                  </a:lnTo>
                  <a:lnTo>
                    <a:pt x="4027" y="866"/>
                  </a:lnTo>
                  <a:lnTo>
                    <a:pt x="4049" y="901"/>
                  </a:lnTo>
                  <a:lnTo>
                    <a:pt x="4049" y="901"/>
                  </a:lnTo>
                  <a:lnTo>
                    <a:pt x="4080" y="924"/>
                  </a:lnTo>
                  <a:lnTo>
                    <a:pt x="4080" y="924"/>
                  </a:lnTo>
                  <a:lnTo>
                    <a:pt x="4108" y="999"/>
                  </a:lnTo>
                  <a:lnTo>
                    <a:pt x="4108" y="1051"/>
                  </a:lnTo>
                  <a:lnTo>
                    <a:pt x="4121" y="1057"/>
                  </a:lnTo>
                  <a:lnTo>
                    <a:pt x="4121" y="1072"/>
                  </a:lnTo>
                  <a:lnTo>
                    <a:pt x="4088" y="1078"/>
                  </a:lnTo>
                  <a:lnTo>
                    <a:pt x="4070" y="1071"/>
                  </a:lnTo>
                  <a:lnTo>
                    <a:pt x="4046" y="1018"/>
                  </a:lnTo>
                  <a:lnTo>
                    <a:pt x="4036" y="1016"/>
                  </a:lnTo>
                  <a:lnTo>
                    <a:pt x="4024" y="1038"/>
                  </a:lnTo>
                  <a:lnTo>
                    <a:pt x="3992" y="1046"/>
                  </a:lnTo>
                  <a:lnTo>
                    <a:pt x="3991" y="995"/>
                  </a:lnTo>
                  <a:lnTo>
                    <a:pt x="3965" y="959"/>
                  </a:lnTo>
                  <a:lnTo>
                    <a:pt x="3966" y="987"/>
                  </a:lnTo>
                  <a:lnTo>
                    <a:pt x="3979" y="997"/>
                  </a:lnTo>
                  <a:lnTo>
                    <a:pt x="3987" y="1052"/>
                  </a:lnTo>
                  <a:lnTo>
                    <a:pt x="3958" y="1072"/>
                  </a:lnTo>
                  <a:lnTo>
                    <a:pt x="3954" y="1090"/>
                  </a:lnTo>
                  <a:lnTo>
                    <a:pt x="3942" y="1087"/>
                  </a:lnTo>
                  <a:lnTo>
                    <a:pt x="3930" y="1103"/>
                  </a:lnTo>
                  <a:lnTo>
                    <a:pt x="3917" y="1103"/>
                  </a:lnTo>
                  <a:lnTo>
                    <a:pt x="3915" y="1111"/>
                  </a:lnTo>
                  <a:lnTo>
                    <a:pt x="3923" y="1129"/>
                  </a:lnTo>
                  <a:lnTo>
                    <a:pt x="3893" y="1149"/>
                  </a:lnTo>
                  <a:lnTo>
                    <a:pt x="3866" y="1156"/>
                  </a:lnTo>
                  <a:lnTo>
                    <a:pt x="3868" y="1165"/>
                  </a:lnTo>
                  <a:lnTo>
                    <a:pt x="3848" y="1182"/>
                  </a:lnTo>
                  <a:lnTo>
                    <a:pt x="3831" y="1159"/>
                  </a:lnTo>
                  <a:lnTo>
                    <a:pt x="3840" y="1149"/>
                  </a:lnTo>
                  <a:lnTo>
                    <a:pt x="3802" y="1153"/>
                  </a:lnTo>
                  <a:lnTo>
                    <a:pt x="3794" y="1130"/>
                  </a:lnTo>
                  <a:lnTo>
                    <a:pt x="3775" y="1113"/>
                  </a:lnTo>
                  <a:lnTo>
                    <a:pt x="3778" y="1068"/>
                  </a:lnTo>
                  <a:lnTo>
                    <a:pt x="3765" y="1057"/>
                  </a:lnTo>
                  <a:lnTo>
                    <a:pt x="3770" y="1078"/>
                  </a:lnTo>
                  <a:lnTo>
                    <a:pt x="3762" y="1110"/>
                  </a:lnTo>
                  <a:lnTo>
                    <a:pt x="3742" y="1114"/>
                  </a:lnTo>
                  <a:lnTo>
                    <a:pt x="3736" y="1108"/>
                  </a:lnTo>
                  <a:lnTo>
                    <a:pt x="3727" y="1120"/>
                  </a:lnTo>
                  <a:lnTo>
                    <a:pt x="3747" y="1126"/>
                  </a:lnTo>
                  <a:lnTo>
                    <a:pt x="3770" y="1153"/>
                  </a:lnTo>
                  <a:lnTo>
                    <a:pt x="3762" y="1167"/>
                  </a:lnTo>
                  <a:lnTo>
                    <a:pt x="3772" y="1186"/>
                  </a:lnTo>
                  <a:lnTo>
                    <a:pt x="3763" y="1191"/>
                  </a:lnTo>
                  <a:lnTo>
                    <a:pt x="3755" y="1172"/>
                  </a:lnTo>
                  <a:lnTo>
                    <a:pt x="3742" y="1185"/>
                  </a:lnTo>
                  <a:lnTo>
                    <a:pt x="3730" y="1175"/>
                  </a:lnTo>
                  <a:lnTo>
                    <a:pt x="3720" y="1186"/>
                  </a:lnTo>
                  <a:lnTo>
                    <a:pt x="3740" y="1188"/>
                  </a:lnTo>
                  <a:lnTo>
                    <a:pt x="3746" y="1196"/>
                  </a:lnTo>
                  <a:lnTo>
                    <a:pt x="3747" y="1221"/>
                  </a:lnTo>
                  <a:lnTo>
                    <a:pt x="3772" y="1245"/>
                  </a:lnTo>
                  <a:lnTo>
                    <a:pt x="3768" y="1252"/>
                  </a:lnTo>
                  <a:lnTo>
                    <a:pt x="3775" y="1263"/>
                  </a:lnTo>
                  <a:lnTo>
                    <a:pt x="3781" y="1267"/>
                  </a:lnTo>
                  <a:lnTo>
                    <a:pt x="3789" y="1260"/>
                  </a:lnTo>
                  <a:lnTo>
                    <a:pt x="3801" y="1278"/>
                  </a:lnTo>
                  <a:lnTo>
                    <a:pt x="3827" y="1276"/>
                  </a:lnTo>
                  <a:lnTo>
                    <a:pt x="3825" y="1289"/>
                  </a:lnTo>
                  <a:lnTo>
                    <a:pt x="3811" y="1289"/>
                  </a:lnTo>
                  <a:lnTo>
                    <a:pt x="3809" y="1299"/>
                  </a:lnTo>
                  <a:lnTo>
                    <a:pt x="3814" y="1312"/>
                  </a:lnTo>
                  <a:lnTo>
                    <a:pt x="3830" y="1325"/>
                  </a:lnTo>
                  <a:lnTo>
                    <a:pt x="3831" y="1304"/>
                  </a:lnTo>
                  <a:lnTo>
                    <a:pt x="3845" y="1304"/>
                  </a:lnTo>
                  <a:lnTo>
                    <a:pt x="3873" y="1319"/>
                  </a:lnTo>
                  <a:lnTo>
                    <a:pt x="3894" y="1296"/>
                  </a:lnTo>
                  <a:lnTo>
                    <a:pt x="3917" y="1287"/>
                  </a:lnTo>
                  <a:lnTo>
                    <a:pt x="3935" y="1260"/>
                  </a:lnTo>
                  <a:lnTo>
                    <a:pt x="3925" y="1251"/>
                  </a:lnTo>
                  <a:lnTo>
                    <a:pt x="3926" y="1238"/>
                  </a:lnTo>
                  <a:lnTo>
                    <a:pt x="3936" y="1254"/>
                  </a:lnTo>
                  <a:lnTo>
                    <a:pt x="3938" y="1247"/>
                  </a:lnTo>
                  <a:lnTo>
                    <a:pt x="3965" y="1248"/>
                  </a:lnTo>
                  <a:lnTo>
                    <a:pt x="3994" y="1237"/>
                  </a:lnTo>
                  <a:lnTo>
                    <a:pt x="3977" y="1252"/>
                  </a:lnTo>
                  <a:lnTo>
                    <a:pt x="4008" y="1265"/>
                  </a:lnTo>
                  <a:lnTo>
                    <a:pt x="4005" y="1251"/>
                  </a:lnTo>
                  <a:lnTo>
                    <a:pt x="4047" y="1237"/>
                  </a:lnTo>
                  <a:lnTo>
                    <a:pt x="4072" y="1260"/>
                  </a:lnTo>
                  <a:lnTo>
                    <a:pt x="4056" y="1264"/>
                  </a:lnTo>
                  <a:lnTo>
                    <a:pt x="4062" y="1278"/>
                  </a:lnTo>
                  <a:lnTo>
                    <a:pt x="4049" y="1320"/>
                  </a:lnTo>
                  <a:lnTo>
                    <a:pt x="4062" y="1325"/>
                  </a:lnTo>
                  <a:lnTo>
                    <a:pt x="4049" y="1330"/>
                  </a:lnTo>
                  <a:lnTo>
                    <a:pt x="4052" y="1369"/>
                  </a:lnTo>
                  <a:lnTo>
                    <a:pt x="4036" y="1368"/>
                  </a:lnTo>
                  <a:lnTo>
                    <a:pt x="4030" y="1397"/>
                  </a:lnTo>
                  <a:lnTo>
                    <a:pt x="4011" y="1415"/>
                  </a:lnTo>
                  <a:lnTo>
                    <a:pt x="4024" y="1440"/>
                  </a:lnTo>
                  <a:lnTo>
                    <a:pt x="4018" y="1461"/>
                  </a:lnTo>
                  <a:lnTo>
                    <a:pt x="4028" y="1469"/>
                  </a:lnTo>
                  <a:lnTo>
                    <a:pt x="4017" y="1476"/>
                  </a:lnTo>
                  <a:lnTo>
                    <a:pt x="4031" y="1486"/>
                  </a:lnTo>
                  <a:lnTo>
                    <a:pt x="4028" y="1497"/>
                  </a:lnTo>
                  <a:lnTo>
                    <a:pt x="4021" y="1502"/>
                  </a:lnTo>
                  <a:lnTo>
                    <a:pt x="3992" y="1497"/>
                  </a:lnTo>
                  <a:lnTo>
                    <a:pt x="3988" y="1518"/>
                  </a:lnTo>
                  <a:lnTo>
                    <a:pt x="3942" y="1535"/>
                  </a:lnTo>
                  <a:lnTo>
                    <a:pt x="3930" y="1534"/>
                  </a:lnTo>
                  <a:lnTo>
                    <a:pt x="3935" y="1528"/>
                  </a:lnTo>
                  <a:close/>
                  <a:moveTo>
                    <a:pt x="2780" y="592"/>
                  </a:moveTo>
                  <a:lnTo>
                    <a:pt x="2733" y="587"/>
                  </a:lnTo>
                  <a:lnTo>
                    <a:pt x="2714" y="506"/>
                  </a:lnTo>
                  <a:lnTo>
                    <a:pt x="2680" y="464"/>
                  </a:lnTo>
                  <a:lnTo>
                    <a:pt x="2646" y="448"/>
                  </a:lnTo>
                  <a:lnTo>
                    <a:pt x="2603" y="447"/>
                  </a:lnTo>
                  <a:lnTo>
                    <a:pt x="2558" y="464"/>
                  </a:lnTo>
                  <a:lnTo>
                    <a:pt x="2522" y="483"/>
                  </a:lnTo>
                  <a:lnTo>
                    <a:pt x="2486" y="520"/>
                  </a:lnTo>
                  <a:lnTo>
                    <a:pt x="2460" y="522"/>
                  </a:lnTo>
                  <a:lnTo>
                    <a:pt x="2423" y="509"/>
                  </a:lnTo>
                  <a:lnTo>
                    <a:pt x="2396" y="484"/>
                  </a:lnTo>
                  <a:lnTo>
                    <a:pt x="2386" y="444"/>
                  </a:lnTo>
                  <a:lnTo>
                    <a:pt x="2347" y="443"/>
                  </a:lnTo>
                  <a:lnTo>
                    <a:pt x="2309" y="539"/>
                  </a:lnTo>
                  <a:lnTo>
                    <a:pt x="2266" y="538"/>
                  </a:lnTo>
                  <a:lnTo>
                    <a:pt x="2236" y="575"/>
                  </a:lnTo>
                  <a:lnTo>
                    <a:pt x="2214" y="660"/>
                  </a:lnTo>
                  <a:lnTo>
                    <a:pt x="2223" y="734"/>
                  </a:lnTo>
                  <a:lnTo>
                    <a:pt x="2352" y="752"/>
                  </a:lnTo>
                  <a:lnTo>
                    <a:pt x="2386" y="794"/>
                  </a:lnTo>
                  <a:lnTo>
                    <a:pt x="2420" y="863"/>
                  </a:lnTo>
                  <a:lnTo>
                    <a:pt x="2486" y="863"/>
                  </a:lnTo>
                  <a:lnTo>
                    <a:pt x="2548" y="827"/>
                  </a:lnTo>
                  <a:lnTo>
                    <a:pt x="2618" y="827"/>
                  </a:lnTo>
                  <a:lnTo>
                    <a:pt x="2644" y="809"/>
                  </a:lnTo>
                  <a:lnTo>
                    <a:pt x="2700" y="819"/>
                  </a:lnTo>
                  <a:lnTo>
                    <a:pt x="2762" y="777"/>
                  </a:lnTo>
                  <a:lnTo>
                    <a:pt x="2786" y="744"/>
                  </a:lnTo>
                  <a:lnTo>
                    <a:pt x="2801" y="714"/>
                  </a:lnTo>
                  <a:lnTo>
                    <a:pt x="2802" y="667"/>
                  </a:lnTo>
                  <a:lnTo>
                    <a:pt x="2818" y="634"/>
                  </a:lnTo>
                  <a:lnTo>
                    <a:pt x="2818" y="610"/>
                  </a:lnTo>
                  <a:lnTo>
                    <a:pt x="2780" y="592"/>
                  </a:lnTo>
                  <a:close/>
                  <a:moveTo>
                    <a:pt x="3658" y="2093"/>
                  </a:moveTo>
                  <a:lnTo>
                    <a:pt x="3629" y="2081"/>
                  </a:lnTo>
                  <a:lnTo>
                    <a:pt x="3631" y="2074"/>
                  </a:lnTo>
                  <a:lnTo>
                    <a:pt x="3603" y="2041"/>
                  </a:lnTo>
                  <a:lnTo>
                    <a:pt x="3603" y="2061"/>
                  </a:lnTo>
                  <a:lnTo>
                    <a:pt x="3595" y="2064"/>
                  </a:lnTo>
                  <a:lnTo>
                    <a:pt x="3590" y="2054"/>
                  </a:lnTo>
                  <a:lnTo>
                    <a:pt x="3583" y="2073"/>
                  </a:lnTo>
                  <a:lnTo>
                    <a:pt x="3566" y="2071"/>
                  </a:lnTo>
                  <a:lnTo>
                    <a:pt x="3577" y="2057"/>
                  </a:lnTo>
                  <a:lnTo>
                    <a:pt x="3547" y="2060"/>
                  </a:lnTo>
                  <a:lnTo>
                    <a:pt x="3538" y="2045"/>
                  </a:lnTo>
                  <a:lnTo>
                    <a:pt x="3521" y="2035"/>
                  </a:lnTo>
                  <a:lnTo>
                    <a:pt x="3515" y="2038"/>
                  </a:lnTo>
                  <a:lnTo>
                    <a:pt x="3515" y="2073"/>
                  </a:lnTo>
                  <a:lnTo>
                    <a:pt x="3523" y="2084"/>
                  </a:lnTo>
                  <a:lnTo>
                    <a:pt x="3508" y="2093"/>
                  </a:lnTo>
                  <a:lnTo>
                    <a:pt x="3511" y="2098"/>
                  </a:lnTo>
                  <a:lnTo>
                    <a:pt x="3531" y="2084"/>
                  </a:lnTo>
                  <a:lnTo>
                    <a:pt x="3540" y="2088"/>
                  </a:lnTo>
                  <a:lnTo>
                    <a:pt x="3549" y="2084"/>
                  </a:lnTo>
                  <a:lnTo>
                    <a:pt x="3566" y="2094"/>
                  </a:lnTo>
                  <a:lnTo>
                    <a:pt x="3562" y="2106"/>
                  </a:lnTo>
                  <a:lnTo>
                    <a:pt x="3536" y="2096"/>
                  </a:lnTo>
                  <a:lnTo>
                    <a:pt x="3528" y="2103"/>
                  </a:lnTo>
                  <a:lnTo>
                    <a:pt x="3550" y="2124"/>
                  </a:lnTo>
                  <a:lnTo>
                    <a:pt x="3566" y="2116"/>
                  </a:lnTo>
                  <a:lnTo>
                    <a:pt x="3570" y="2124"/>
                  </a:lnTo>
                  <a:lnTo>
                    <a:pt x="3580" y="2124"/>
                  </a:lnTo>
                  <a:lnTo>
                    <a:pt x="3585" y="2140"/>
                  </a:lnTo>
                  <a:lnTo>
                    <a:pt x="3570" y="2156"/>
                  </a:lnTo>
                  <a:lnTo>
                    <a:pt x="3572" y="2165"/>
                  </a:lnTo>
                  <a:lnTo>
                    <a:pt x="3580" y="2169"/>
                  </a:lnTo>
                  <a:lnTo>
                    <a:pt x="3622" y="2147"/>
                  </a:lnTo>
                  <a:lnTo>
                    <a:pt x="3628" y="2137"/>
                  </a:lnTo>
                  <a:lnTo>
                    <a:pt x="3647" y="2146"/>
                  </a:lnTo>
                  <a:lnTo>
                    <a:pt x="3660" y="2130"/>
                  </a:lnTo>
                  <a:lnTo>
                    <a:pt x="3655" y="2117"/>
                  </a:lnTo>
                  <a:lnTo>
                    <a:pt x="3658" y="2093"/>
                  </a:lnTo>
                  <a:close/>
                  <a:moveTo>
                    <a:pt x="4102" y="1993"/>
                  </a:moveTo>
                  <a:lnTo>
                    <a:pt x="4092" y="1993"/>
                  </a:lnTo>
                  <a:lnTo>
                    <a:pt x="4092" y="1982"/>
                  </a:lnTo>
                  <a:lnTo>
                    <a:pt x="4049" y="1966"/>
                  </a:lnTo>
                  <a:lnTo>
                    <a:pt x="4073" y="1964"/>
                  </a:lnTo>
                  <a:lnTo>
                    <a:pt x="4073" y="1957"/>
                  </a:lnTo>
                  <a:lnTo>
                    <a:pt x="4070" y="1946"/>
                  </a:lnTo>
                  <a:lnTo>
                    <a:pt x="4040" y="1917"/>
                  </a:lnTo>
                  <a:lnTo>
                    <a:pt x="4043" y="1905"/>
                  </a:lnTo>
                  <a:lnTo>
                    <a:pt x="4030" y="1878"/>
                  </a:lnTo>
                  <a:lnTo>
                    <a:pt x="4000" y="1878"/>
                  </a:lnTo>
                  <a:lnTo>
                    <a:pt x="3954" y="1910"/>
                  </a:lnTo>
                  <a:lnTo>
                    <a:pt x="3942" y="1904"/>
                  </a:lnTo>
                  <a:lnTo>
                    <a:pt x="3928" y="1907"/>
                  </a:lnTo>
                  <a:lnTo>
                    <a:pt x="3935" y="1920"/>
                  </a:lnTo>
                  <a:lnTo>
                    <a:pt x="3955" y="1927"/>
                  </a:lnTo>
                  <a:lnTo>
                    <a:pt x="3968" y="1938"/>
                  </a:lnTo>
                  <a:lnTo>
                    <a:pt x="3990" y="1931"/>
                  </a:lnTo>
                  <a:lnTo>
                    <a:pt x="3977" y="1953"/>
                  </a:lnTo>
                  <a:lnTo>
                    <a:pt x="3979" y="1960"/>
                  </a:lnTo>
                  <a:lnTo>
                    <a:pt x="4004" y="1966"/>
                  </a:lnTo>
                  <a:lnTo>
                    <a:pt x="3991" y="1975"/>
                  </a:lnTo>
                  <a:lnTo>
                    <a:pt x="3992" y="1982"/>
                  </a:lnTo>
                  <a:lnTo>
                    <a:pt x="4004" y="1985"/>
                  </a:lnTo>
                  <a:lnTo>
                    <a:pt x="4026" y="1977"/>
                  </a:lnTo>
                  <a:lnTo>
                    <a:pt x="4026" y="1989"/>
                  </a:lnTo>
                  <a:lnTo>
                    <a:pt x="4054" y="1995"/>
                  </a:lnTo>
                  <a:lnTo>
                    <a:pt x="4052" y="2003"/>
                  </a:lnTo>
                  <a:lnTo>
                    <a:pt x="4040" y="2005"/>
                  </a:lnTo>
                  <a:lnTo>
                    <a:pt x="4054" y="2012"/>
                  </a:lnTo>
                  <a:lnTo>
                    <a:pt x="4088" y="2013"/>
                  </a:lnTo>
                  <a:lnTo>
                    <a:pt x="4090" y="2005"/>
                  </a:lnTo>
                  <a:lnTo>
                    <a:pt x="4102" y="1993"/>
                  </a:lnTo>
                  <a:close/>
                  <a:moveTo>
                    <a:pt x="4008" y="1179"/>
                  </a:moveTo>
                  <a:lnTo>
                    <a:pt x="3981" y="1180"/>
                  </a:lnTo>
                  <a:lnTo>
                    <a:pt x="3964" y="1166"/>
                  </a:lnTo>
                  <a:lnTo>
                    <a:pt x="3932" y="1178"/>
                  </a:lnTo>
                  <a:lnTo>
                    <a:pt x="3920" y="1199"/>
                  </a:lnTo>
                  <a:lnTo>
                    <a:pt x="3938" y="1212"/>
                  </a:lnTo>
                  <a:lnTo>
                    <a:pt x="3929" y="1221"/>
                  </a:lnTo>
                  <a:lnTo>
                    <a:pt x="3961" y="1222"/>
                  </a:lnTo>
                  <a:lnTo>
                    <a:pt x="3969" y="1231"/>
                  </a:lnTo>
                  <a:lnTo>
                    <a:pt x="3985" y="1196"/>
                  </a:lnTo>
                  <a:lnTo>
                    <a:pt x="4014" y="1189"/>
                  </a:lnTo>
                  <a:lnTo>
                    <a:pt x="4008" y="1179"/>
                  </a:lnTo>
                  <a:close/>
                  <a:moveTo>
                    <a:pt x="2319" y="2235"/>
                  </a:moveTo>
                  <a:lnTo>
                    <a:pt x="2331" y="2227"/>
                  </a:lnTo>
                  <a:lnTo>
                    <a:pt x="2370" y="2230"/>
                  </a:lnTo>
                  <a:lnTo>
                    <a:pt x="2357" y="2244"/>
                  </a:lnTo>
                  <a:lnTo>
                    <a:pt x="2345" y="2276"/>
                  </a:lnTo>
                  <a:lnTo>
                    <a:pt x="2371" y="2290"/>
                  </a:lnTo>
                  <a:lnTo>
                    <a:pt x="2365" y="2281"/>
                  </a:lnTo>
                  <a:lnTo>
                    <a:pt x="2374" y="2270"/>
                  </a:lnTo>
                  <a:lnTo>
                    <a:pt x="2371" y="2257"/>
                  </a:lnTo>
                  <a:lnTo>
                    <a:pt x="2391" y="2230"/>
                  </a:lnTo>
                  <a:lnTo>
                    <a:pt x="2409" y="2222"/>
                  </a:lnTo>
                  <a:lnTo>
                    <a:pt x="2436" y="2228"/>
                  </a:lnTo>
                  <a:lnTo>
                    <a:pt x="2445" y="2220"/>
                  </a:lnTo>
                  <a:lnTo>
                    <a:pt x="2437" y="2211"/>
                  </a:lnTo>
                  <a:lnTo>
                    <a:pt x="2446" y="2194"/>
                  </a:lnTo>
                  <a:lnTo>
                    <a:pt x="2479" y="2202"/>
                  </a:lnTo>
                  <a:lnTo>
                    <a:pt x="2488" y="2215"/>
                  </a:lnTo>
                  <a:lnTo>
                    <a:pt x="2497" y="2208"/>
                  </a:lnTo>
                  <a:lnTo>
                    <a:pt x="2515" y="2214"/>
                  </a:lnTo>
                  <a:lnTo>
                    <a:pt x="2517" y="2199"/>
                  </a:lnTo>
                  <a:lnTo>
                    <a:pt x="2505" y="2199"/>
                  </a:lnTo>
                  <a:lnTo>
                    <a:pt x="2508" y="2192"/>
                  </a:lnTo>
                  <a:lnTo>
                    <a:pt x="2502" y="2175"/>
                  </a:lnTo>
                  <a:lnTo>
                    <a:pt x="2486" y="2176"/>
                  </a:lnTo>
                  <a:lnTo>
                    <a:pt x="2495" y="2166"/>
                  </a:lnTo>
                  <a:lnTo>
                    <a:pt x="2491" y="2155"/>
                  </a:lnTo>
                  <a:lnTo>
                    <a:pt x="2471" y="2169"/>
                  </a:lnTo>
                  <a:lnTo>
                    <a:pt x="2446" y="2152"/>
                  </a:lnTo>
                  <a:lnTo>
                    <a:pt x="2478" y="2149"/>
                  </a:lnTo>
                  <a:lnTo>
                    <a:pt x="2482" y="2132"/>
                  </a:lnTo>
                  <a:lnTo>
                    <a:pt x="2472" y="2122"/>
                  </a:lnTo>
                  <a:lnTo>
                    <a:pt x="2462" y="2127"/>
                  </a:lnTo>
                  <a:lnTo>
                    <a:pt x="2460" y="2101"/>
                  </a:lnTo>
                  <a:lnTo>
                    <a:pt x="2406" y="2127"/>
                  </a:lnTo>
                  <a:lnTo>
                    <a:pt x="2384" y="2124"/>
                  </a:lnTo>
                  <a:lnTo>
                    <a:pt x="2344" y="2171"/>
                  </a:lnTo>
                  <a:lnTo>
                    <a:pt x="2351" y="2195"/>
                  </a:lnTo>
                  <a:lnTo>
                    <a:pt x="2337" y="2201"/>
                  </a:lnTo>
                  <a:lnTo>
                    <a:pt x="2321" y="2225"/>
                  </a:lnTo>
                  <a:lnTo>
                    <a:pt x="2319" y="2235"/>
                  </a:lnTo>
                  <a:close/>
                  <a:moveTo>
                    <a:pt x="3528" y="2031"/>
                  </a:moveTo>
                  <a:lnTo>
                    <a:pt x="3527" y="2021"/>
                  </a:lnTo>
                  <a:lnTo>
                    <a:pt x="3541" y="2015"/>
                  </a:lnTo>
                  <a:lnTo>
                    <a:pt x="3567" y="2021"/>
                  </a:lnTo>
                  <a:lnTo>
                    <a:pt x="3575" y="2008"/>
                  </a:lnTo>
                  <a:lnTo>
                    <a:pt x="3577" y="2021"/>
                  </a:lnTo>
                  <a:lnTo>
                    <a:pt x="3585" y="2021"/>
                  </a:lnTo>
                  <a:lnTo>
                    <a:pt x="3605" y="2005"/>
                  </a:lnTo>
                  <a:lnTo>
                    <a:pt x="3580" y="1970"/>
                  </a:lnTo>
                  <a:lnTo>
                    <a:pt x="3528" y="1966"/>
                  </a:lnTo>
                  <a:lnTo>
                    <a:pt x="3524" y="1956"/>
                  </a:lnTo>
                  <a:lnTo>
                    <a:pt x="3531" y="1951"/>
                  </a:lnTo>
                  <a:lnTo>
                    <a:pt x="3553" y="1959"/>
                  </a:lnTo>
                  <a:lnTo>
                    <a:pt x="3544" y="1938"/>
                  </a:lnTo>
                  <a:lnTo>
                    <a:pt x="3524" y="1934"/>
                  </a:lnTo>
                  <a:lnTo>
                    <a:pt x="3526" y="1927"/>
                  </a:lnTo>
                  <a:lnTo>
                    <a:pt x="3550" y="1926"/>
                  </a:lnTo>
                  <a:lnTo>
                    <a:pt x="3559" y="1913"/>
                  </a:lnTo>
                  <a:lnTo>
                    <a:pt x="3550" y="1895"/>
                  </a:lnTo>
                  <a:lnTo>
                    <a:pt x="3523" y="1892"/>
                  </a:lnTo>
                  <a:lnTo>
                    <a:pt x="3514" y="1898"/>
                  </a:lnTo>
                  <a:lnTo>
                    <a:pt x="3482" y="1944"/>
                  </a:lnTo>
                  <a:lnTo>
                    <a:pt x="3492" y="1954"/>
                  </a:lnTo>
                  <a:lnTo>
                    <a:pt x="3508" y="1951"/>
                  </a:lnTo>
                  <a:lnTo>
                    <a:pt x="3520" y="1963"/>
                  </a:lnTo>
                  <a:lnTo>
                    <a:pt x="3511" y="1973"/>
                  </a:lnTo>
                  <a:lnTo>
                    <a:pt x="3524" y="1975"/>
                  </a:lnTo>
                  <a:lnTo>
                    <a:pt x="3524" y="1982"/>
                  </a:lnTo>
                  <a:lnTo>
                    <a:pt x="3494" y="2000"/>
                  </a:lnTo>
                  <a:lnTo>
                    <a:pt x="3508" y="2013"/>
                  </a:lnTo>
                  <a:lnTo>
                    <a:pt x="3510" y="2028"/>
                  </a:lnTo>
                  <a:lnTo>
                    <a:pt x="3528" y="2031"/>
                  </a:lnTo>
                  <a:close/>
                  <a:moveTo>
                    <a:pt x="4119" y="2091"/>
                  </a:moveTo>
                  <a:lnTo>
                    <a:pt x="4108" y="2084"/>
                  </a:lnTo>
                  <a:lnTo>
                    <a:pt x="4113" y="2065"/>
                  </a:lnTo>
                  <a:lnTo>
                    <a:pt x="4095" y="2075"/>
                  </a:lnTo>
                  <a:lnTo>
                    <a:pt x="4099" y="2091"/>
                  </a:lnTo>
                  <a:lnTo>
                    <a:pt x="4079" y="2132"/>
                  </a:lnTo>
                  <a:lnTo>
                    <a:pt x="4105" y="2127"/>
                  </a:lnTo>
                  <a:lnTo>
                    <a:pt x="4106" y="2133"/>
                  </a:lnTo>
                  <a:lnTo>
                    <a:pt x="4086" y="2137"/>
                  </a:lnTo>
                  <a:lnTo>
                    <a:pt x="4079" y="2156"/>
                  </a:lnTo>
                  <a:lnTo>
                    <a:pt x="4083" y="2166"/>
                  </a:lnTo>
                  <a:lnTo>
                    <a:pt x="4099" y="2158"/>
                  </a:lnTo>
                  <a:lnTo>
                    <a:pt x="4102" y="2173"/>
                  </a:lnTo>
                  <a:lnTo>
                    <a:pt x="4113" y="2173"/>
                  </a:lnTo>
                  <a:lnTo>
                    <a:pt x="4109" y="2162"/>
                  </a:lnTo>
                  <a:lnTo>
                    <a:pt x="4118" y="2159"/>
                  </a:lnTo>
                  <a:lnTo>
                    <a:pt x="4115" y="2134"/>
                  </a:lnTo>
                  <a:lnTo>
                    <a:pt x="4131" y="2083"/>
                  </a:lnTo>
                  <a:lnTo>
                    <a:pt x="4119" y="2091"/>
                  </a:lnTo>
                  <a:close/>
                  <a:moveTo>
                    <a:pt x="2743" y="2316"/>
                  </a:moveTo>
                  <a:lnTo>
                    <a:pt x="2731" y="2323"/>
                  </a:lnTo>
                  <a:lnTo>
                    <a:pt x="2718" y="2313"/>
                  </a:lnTo>
                  <a:lnTo>
                    <a:pt x="2693" y="2316"/>
                  </a:lnTo>
                  <a:lnTo>
                    <a:pt x="2671" y="2341"/>
                  </a:lnTo>
                  <a:lnTo>
                    <a:pt x="2677" y="2379"/>
                  </a:lnTo>
                  <a:lnTo>
                    <a:pt x="2687" y="2372"/>
                  </a:lnTo>
                  <a:lnTo>
                    <a:pt x="2691" y="2390"/>
                  </a:lnTo>
                  <a:lnTo>
                    <a:pt x="2701" y="2395"/>
                  </a:lnTo>
                  <a:lnTo>
                    <a:pt x="2708" y="2384"/>
                  </a:lnTo>
                  <a:lnTo>
                    <a:pt x="2750" y="2368"/>
                  </a:lnTo>
                  <a:lnTo>
                    <a:pt x="2753" y="2352"/>
                  </a:lnTo>
                  <a:lnTo>
                    <a:pt x="2773" y="2349"/>
                  </a:lnTo>
                  <a:lnTo>
                    <a:pt x="2770" y="2332"/>
                  </a:lnTo>
                  <a:lnTo>
                    <a:pt x="2760" y="2333"/>
                  </a:lnTo>
                  <a:lnTo>
                    <a:pt x="2743" y="2316"/>
                  </a:lnTo>
                  <a:close/>
                  <a:moveTo>
                    <a:pt x="2498" y="2378"/>
                  </a:moveTo>
                  <a:lnTo>
                    <a:pt x="2518" y="2368"/>
                  </a:lnTo>
                  <a:lnTo>
                    <a:pt x="2511" y="2355"/>
                  </a:lnTo>
                  <a:lnTo>
                    <a:pt x="2517" y="2352"/>
                  </a:lnTo>
                  <a:lnTo>
                    <a:pt x="2531" y="2368"/>
                  </a:lnTo>
                  <a:lnTo>
                    <a:pt x="2527" y="2378"/>
                  </a:lnTo>
                  <a:lnTo>
                    <a:pt x="2546" y="2377"/>
                  </a:lnTo>
                  <a:lnTo>
                    <a:pt x="2551" y="2349"/>
                  </a:lnTo>
                  <a:lnTo>
                    <a:pt x="2541" y="2343"/>
                  </a:lnTo>
                  <a:lnTo>
                    <a:pt x="2541" y="2335"/>
                  </a:lnTo>
                  <a:lnTo>
                    <a:pt x="2554" y="2329"/>
                  </a:lnTo>
                  <a:lnTo>
                    <a:pt x="2569" y="2332"/>
                  </a:lnTo>
                  <a:lnTo>
                    <a:pt x="2570" y="2305"/>
                  </a:lnTo>
                  <a:lnTo>
                    <a:pt x="2540" y="2322"/>
                  </a:lnTo>
                  <a:lnTo>
                    <a:pt x="2528" y="2294"/>
                  </a:lnTo>
                  <a:lnTo>
                    <a:pt x="2502" y="2303"/>
                  </a:lnTo>
                  <a:lnTo>
                    <a:pt x="2499" y="2290"/>
                  </a:lnTo>
                  <a:lnTo>
                    <a:pt x="2486" y="2306"/>
                  </a:lnTo>
                  <a:lnTo>
                    <a:pt x="2478" y="2297"/>
                  </a:lnTo>
                  <a:lnTo>
                    <a:pt x="2478" y="2290"/>
                  </a:lnTo>
                  <a:lnTo>
                    <a:pt x="2460" y="2277"/>
                  </a:lnTo>
                  <a:lnTo>
                    <a:pt x="2436" y="2300"/>
                  </a:lnTo>
                  <a:lnTo>
                    <a:pt x="2437" y="2319"/>
                  </a:lnTo>
                  <a:lnTo>
                    <a:pt x="2416" y="2328"/>
                  </a:lnTo>
                  <a:lnTo>
                    <a:pt x="2407" y="2329"/>
                  </a:lnTo>
                  <a:lnTo>
                    <a:pt x="2387" y="2303"/>
                  </a:lnTo>
                  <a:lnTo>
                    <a:pt x="2362" y="2325"/>
                  </a:lnTo>
                  <a:lnTo>
                    <a:pt x="2341" y="2318"/>
                  </a:lnTo>
                  <a:lnTo>
                    <a:pt x="2322" y="2323"/>
                  </a:lnTo>
                  <a:lnTo>
                    <a:pt x="2331" y="2332"/>
                  </a:lnTo>
                  <a:lnTo>
                    <a:pt x="2371" y="2341"/>
                  </a:lnTo>
                  <a:lnTo>
                    <a:pt x="2394" y="2365"/>
                  </a:lnTo>
                  <a:lnTo>
                    <a:pt x="2420" y="2341"/>
                  </a:lnTo>
                  <a:lnTo>
                    <a:pt x="2453" y="2343"/>
                  </a:lnTo>
                  <a:lnTo>
                    <a:pt x="2462" y="2351"/>
                  </a:lnTo>
                  <a:lnTo>
                    <a:pt x="2465" y="2367"/>
                  </a:lnTo>
                  <a:lnTo>
                    <a:pt x="2472" y="2368"/>
                  </a:lnTo>
                  <a:lnTo>
                    <a:pt x="2466" y="2384"/>
                  </a:lnTo>
                  <a:lnTo>
                    <a:pt x="2475" y="2400"/>
                  </a:lnTo>
                  <a:lnTo>
                    <a:pt x="2489" y="2395"/>
                  </a:lnTo>
                  <a:lnTo>
                    <a:pt x="2498" y="2378"/>
                  </a:lnTo>
                  <a:close/>
                  <a:moveTo>
                    <a:pt x="2884" y="2289"/>
                  </a:moveTo>
                  <a:lnTo>
                    <a:pt x="2890" y="2279"/>
                  </a:lnTo>
                  <a:lnTo>
                    <a:pt x="2874" y="2279"/>
                  </a:lnTo>
                  <a:lnTo>
                    <a:pt x="2874" y="2270"/>
                  </a:lnTo>
                  <a:lnTo>
                    <a:pt x="2857" y="2273"/>
                  </a:lnTo>
                  <a:lnTo>
                    <a:pt x="2845" y="2287"/>
                  </a:lnTo>
                  <a:lnTo>
                    <a:pt x="2822" y="2293"/>
                  </a:lnTo>
                  <a:lnTo>
                    <a:pt x="2818" y="2279"/>
                  </a:lnTo>
                  <a:lnTo>
                    <a:pt x="2824" y="2276"/>
                  </a:lnTo>
                  <a:lnTo>
                    <a:pt x="2816" y="2267"/>
                  </a:lnTo>
                  <a:lnTo>
                    <a:pt x="2822" y="2257"/>
                  </a:lnTo>
                  <a:lnTo>
                    <a:pt x="2812" y="2257"/>
                  </a:lnTo>
                  <a:lnTo>
                    <a:pt x="2795" y="2231"/>
                  </a:lnTo>
                  <a:lnTo>
                    <a:pt x="2791" y="2247"/>
                  </a:lnTo>
                  <a:lnTo>
                    <a:pt x="2770" y="2238"/>
                  </a:lnTo>
                  <a:lnTo>
                    <a:pt x="2762" y="2247"/>
                  </a:lnTo>
                  <a:lnTo>
                    <a:pt x="2773" y="2258"/>
                  </a:lnTo>
                  <a:lnTo>
                    <a:pt x="2770" y="2264"/>
                  </a:lnTo>
                  <a:lnTo>
                    <a:pt x="2763" y="2256"/>
                  </a:lnTo>
                  <a:lnTo>
                    <a:pt x="2757" y="2260"/>
                  </a:lnTo>
                  <a:lnTo>
                    <a:pt x="2765" y="2266"/>
                  </a:lnTo>
                  <a:lnTo>
                    <a:pt x="2757" y="2280"/>
                  </a:lnTo>
                  <a:lnTo>
                    <a:pt x="2718" y="2274"/>
                  </a:lnTo>
                  <a:lnTo>
                    <a:pt x="2757" y="2297"/>
                  </a:lnTo>
                  <a:lnTo>
                    <a:pt x="2770" y="2284"/>
                  </a:lnTo>
                  <a:lnTo>
                    <a:pt x="2793" y="2299"/>
                  </a:lnTo>
                  <a:lnTo>
                    <a:pt x="2801" y="2313"/>
                  </a:lnTo>
                  <a:lnTo>
                    <a:pt x="2775" y="2319"/>
                  </a:lnTo>
                  <a:lnTo>
                    <a:pt x="2789" y="2322"/>
                  </a:lnTo>
                  <a:lnTo>
                    <a:pt x="2795" y="2330"/>
                  </a:lnTo>
                  <a:lnTo>
                    <a:pt x="2803" y="2332"/>
                  </a:lnTo>
                  <a:lnTo>
                    <a:pt x="2809" y="2315"/>
                  </a:lnTo>
                  <a:lnTo>
                    <a:pt x="2832" y="2313"/>
                  </a:lnTo>
                  <a:lnTo>
                    <a:pt x="2834" y="2328"/>
                  </a:lnTo>
                  <a:lnTo>
                    <a:pt x="2806" y="2346"/>
                  </a:lnTo>
                  <a:lnTo>
                    <a:pt x="2814" y="2379"/>
                  </a:lnTo>
                  <a:lnTo>
                    <a:pt x="2831" y="2346"/>
                  </a:lnTo>
                  <a:lnTo>
                    <a:pt x="2840" y="2349"/>
                  </a:lnTo>
                  <a:lnTo>
                    <a:pt x="2844" y="2330"/>
                  </a:lnTo>
                  <a:lnTo>
                    <a:pt x="2880" y="2320"/>
                  </a:lnTo>
                  <a:lnTo>
                    <a:pt x="2850" y="2316"/>
                  </a:lnTo>
                  <a:lnTo>
                    <a:pt x="2858" y="2300"/>
                  </a:lnTo>
                  <a:lnTo>
                    <a:pt x="2870" y="2307"/>
                  </a:lnTo>
                  <a:lnTo>
                    <a:pt x="2893" y="2310"/>
                  </a:lnTo>
                  <a:lnTo>
                    <a:pt x="2896" y="2320"/>
                  </a:lnTo>
                  <a:lnTo>
                    <a:pt x="2910" y="2325"/>
                  </a:lnTo>
                  <a:lnTo>
                    <a:pt x="2919" y="2320"/>
                  </a:lnTo>
                  <a:lnTo>
                    <a:pt x="2907" y="2309"/>
                  </a:lnTo>
                  <a:lnTo>
                    <a:pt x="2884" y="2289"/>
                  </a:lnTo>
                  <a:close/>
                  <a:moveTo>
                    <a:pt x="2629" y="2211"/>
                  </a:moveTo>
                  <a:lnTo>
                    <a:pt x="2612" y="2202"/>
                  </a:lnTo>
                  <a:lnTo>
                    <a:pt x="2597" y="2209"/>
                  </a:lnTo>
                  <a:lnTo>
                    <a:pt x="2586" y="2186"/>
                  </a:lnTo>
                  <a:lnTo>
                    <a:pt x="2574" y="2196"/>
                  </a:lnTo>
                  <a:lnTo>
                    <a:pt x="2566" y="2183"/>
                  </a:lnTo>
                  <a:lnTo>
                    <a:pt x="2569" y="2199"/>
                  </a:lnTo>
                  <a:lnTo>
                    <a:pt x="2563" y="2201"/>
                  </a:lnTo>
                  <a:lnTo>
                    <a:pt x="2546" y="2178"/>
                  </a:lnTo>
                  <a:lnTo>
                    <a:pt x="2544" y="2188"/>
                  </a:lnTo>
                  <a:lnTo>
                    <a:pt x="2531" y="2192"/>
                  </a:lnTo>
                  <a:lnTo>
                    <a:pt x="2525" y="2186"/>
                  </a:lnTo>
                  <a:lnTo>
                    <a:pt x="2531" y="2176"/>
                  </a:lnTo>
                  <a:lnTo>
                    <a:pt x="2515" y="2169"/>
                  </a:lnTo>
                  <a:lnTo>
                    <a:pt x="2509" y="2181"/>
                  </a:lnTo>
                  <a:lnTo>
                    <a:pt x="2522" y="2192"/>
                  </a:lnTo>
                  <a:lnTo>
                    <a:pt x="2527" y="2205"/>
                  </a:lnTo>
                  <a:lnTo>
                    <a:pt x="2512" y="2247"/>
                  </a:lnTo>
                  <a:lnTo>
                    <a:pt x="2524" y="2257"/>
                  </a:lnTo>
                  <a:lnTo>
                    <a:pt x="2548" y="2247"/>
                  </a:lnTo>
                  <a:lnTo>
                    <a:pt x="2554" y="2276"/>
                  </a:lnTo>
                  <a:lnTo>
                    <a:pt x="2571" y="2277"/>
                  </a:lnTo>
                  <a:lnTo>
                    <a:pt x="2586" y="2289"/>
                  </a:lnTo>
                  <a:lnTo>
                    <a:pt x="2590" y="2276"/>
                  </a:lnTo>
                  <a:lnTo>
                    <a:pt x="2605" y="2283"/>
                  </a:lnTo>
                  <a:lnTo>
                    <a:pt x="2615" y="2274"/>
                  </a:lnTo>
                  <a:lnTo>
                    <a:pt x="2622" y="2253"/>
                  </a:lnTo>
                  <a:lnTo>
                    <a:pt x="2638" y="2263"/>
                  </a:lnTo>
                  <a:lnTo>
                    <a:pt x="2655" y="2260"/>
                  </a:lnTo>
                  <a:lnTo>
                    <a:pt x="2659" y="2245"/>
                  </a:lnTo>
                  <a:lnTo>
                    <a:pt x="2644" y="2224"/>
                  </a:lnTo>
                  <a:lnTo>
                    <a:pt x="2648" y="2202"/>
                  </a:lnTo>
                  <a:lnTo>
                    <a:pt x="2662" y="2186"/>
                  </a:lnTo>
                  <a:lnTo>
                    <a:pt x="2652" y="2166"/>
                  </a:lnTo>
                  <a:lnTo>
                    <a:pt x="2629" y="2211"/>
                  </a:lnTo>
                  <a:close/>
                  <a:moveTo>
                    <a:pt x="3184" y="2496"/>
                  </a:moveTo>
                  <a:lnTo>
                    <a:pt x="3157" y="2502"/>
                  </a:lnTo>
                  <a:lnTo>
                    <a:pt x="3157" y="2524"/>
                  </a:lnTo>
                  <a:lnTo>
                    <a:pt x="3141" y="2525"/>
                  </a:lnTo>
                  <a:lnTo>
                    <a:pt x="3128" y="2575"/>
                  </a:lnTo>
                  <a:lnTo>
                    <a:pt x="3134" y="2570"/>
                  </a:lnTo>
                  <a:lnTo>
                    <a:pt x="3151" y="2570"/>
                  </a:lnTo>
                  <a:lnTo>
                    <a:pt x="3154" y="2563"/>
                  </a:lnTo>
                  <a:lnTo>
                    <a:pt x="3161" y="2571"/>
                  </a:lnTo>
                  <a:lnTo>
                    <a:pt x="3184" y="2578"/>
                  </a:lnTo>
                  <a:lnTo>
                    <a:pt x="3184" y="2563"/>
                  </a:lnTo>
                  <a:lnTo>
                    <a:pt x="3170" y="2557"/>
                  </a:lnTo>
                  <a:lnTo>
                    <a:pt x="3190" y="2551"/>
                  </a:lnTo>
                  <a:lnTo>
                    <a:pt x="3184" y="2532"/>
                  </a:lnTo>
                  <a:lnTo>
                    <a:pt x="3184" y="2496"/>
                  </a:lnTo>
                  <a:close/>
                  <a:moveTo>
                    <a:pt x="3144" y="2036"/>
                  </a:moveTo>
                  <a:lnTo>
                    <a:pt x="3138" y="2016"/>
                  </a:lnTo>
                  <a:lnTo>
                    <a:pt x="3110" y="1996"/>
                  </a:lnTo>
                  <a:lnTo>
                    <a:pt x="3086" y="2012"/>
                  </a:lnTo>
                  <a:lnTo>
                    <a:pt x="3079" y="2011"/>
                  </a:lnTo>
                  <a:lnTo>
                    <a:pt x="3077" y="2002"/>
                  </a:lnTo>
                  <a:lnTo>
                    <a:pt x="3048" y="2006"/>
                  </a:lnTo>
                  <a:lnTo>
                    <a:pt x="3021" y="2029"/>
                  </a:lnTo>
                  <a:lnTo>
                    <a:pt x="2997" y="2026"/>
                  </a:lnTo>
                  <a:lnTo>
                    <a:pt x="2987" y="2042"/>
                  </a:lnTo>
                  <a:lnTo>
                    <a:pt x="2976" y="2042"/>
                  </a:lnTo>
                  <a:lnTo>
                    <a:pt x="2976" y="2029"/>
                  </a:lnTo>
                  <a:lnTo>
                    <a:pt x="2962" y="2031"/>
                  </a:lnTo>
                  <a:lnTo>
                    <a:pt x="2955" y="2006"/>
                  </a:lnTo>
                  <a:lnTo>
                    <a:pt x="2946" y="2013"/>
                  </a:lnTo>
                  <a:lnTo>
                    <a:pt x="2940" y="2006"/>
                  </a:lnTo>
                  <a:lnTo>
                    <a:pt x="2938" y="2036"/>
                  </a:lnTo>
                  <a:lnTo>
                    <a:pt x="2926" y="2038"/>
                  </a:lnTo>
                  <a:lnTo>
                    <a:pt x="2917" y="2051"/>
                  </a:lnTo>
                  <a:lnTo>
                    <a:pt x="2909" y="2041"/>
                  </a:lnTo>
                  <a:lnTo>
                    <a:pt x="2901" y="2048"/>
                  </a:lnTo>
                  <a:lnTo>
                    <a:pt x="2925" y="2080"/>
                  </a:lnTo>
                  <a:lnTo>
                    <a:pt x="2913" y="2088"/>
                  </a:lnTo>
                  <a:lnTo>
                    <a:pt x="2917" y="2097"/>
                  </a:lnTo>
                  <a:lnTo>
                    <a:pt x="2913" y="2104"/>
                  </a:lnTo>
                  <a:lnTo>
                    <a:pt x="2929" y="2106"/>
                  </a:lnTo>
                  <a:lnTo>
                    <a:pt x="2929" y="2096"/>
                  </a:lnTo>
                  <a:lnTo>
                    <a:pt x="2942" y="2093"/>
                  </a:lnTo>
                  <a:lnTo>
                    <a:pt x="2940" y="2113"/>
                  </a:lnTo>
                  <a:lnTo>
                    <a:pt x="2955" y="2116"/>
                  </a:lnTo>
                  <a:lnTo>
                    <a:pt x="2956" y="2129"/>
                  </a:lnTo>
                  <a:lnTo>
                    <a:pt x="2976" y="2133"/>
                  </a:lnTo>
                  <a:lnTo>
                    <a:pt x="2987" y="2150"/>
                  </a:lnTo>
                  <a:lnTo>
                    <a:pt x="2987" y="2136"/>
                  </a:lnTo>
                  <a:lnTo>
                    <a:pt x="2997" y="2129"/>
                  </a:lnTo>
                  <a:lnTo>
                    <a:pt x="3023" y="2133"/>
                  </a:lnTo>
                  <a:lnTo>
                    <a:pt x="3020" y="2124"/>
                  </a:lnTo>
                  <a:lnTo>
                    <a:pt x="3027" y="2120"/>
                  </a:lnTo>
                  <a:lnTo>
                    <a:pt x="3063" y="2130"/>
                  </a:lnTo>
                  <a:lnTo>
                    <a:pt x="3099" y="2132"/>
                  </a:lnTo>
                  <a:lnTo>
                    <a:pt x="3115" y="2116"/>
                  </a:lnTo>
                  <a:lnTo>
                    <a:pt x="3122" y="2078"/>
                  </a:lnTo>
                  <a:lnTo>
                    <a:pt x="3144" y="2036"/>
                  </a:lnTo>
                  <a:close/>
                  <a:moveTo>
                    <a:pt x="2821" y="2068"/>
                  </a:moveTo>
                  <a:lnTo>
                    <a:pt x="2803" y="2078"/>
                  </a:lnTo>
                  <a:lnTo>
                    <a:pt x="2783" y="2078"/>
                  </a:lnTo>
                  <a:lnTo>
                    <a:pt x="2786" y="2087"/>
                  </a:lnTo>
                  <a:lnTo>
                    <a:pt x="2803" y="2090"/>
                  </a:lnTo>
                  <a:lnTo>
                    <a:pt x="2809" y="2147"/>
                  </a:lnTo>
                  <a:lnTo>
                    <a:pt x="2824" y="2162"/>
                  </a:lnTo>
                  <a:lnTo>
                    <a:pt x="2834" y="2156"/>
                  </a:lnTo>
                  <a:lnTo>
                    <a:pt x="2829" y="2133"/>
                  </a:lnTo>
                  <a:lnTo>
                    <a:pt x="2838" y="2129"/>
                  </a:lnTo>
                  <a:lnTo>
                    <a:pt x="2848" y="2137"/>
                  </a:lnTo>
                  <a:lnTo>
                    <a:pt x="2844" y="2153"/>
                  </a:lnTo>
                  <a:lnTo>
                    <a:pt x="2851" y="2188"/>
                  </a:lnTo>
                  <a:lnTo>
                    <a:pt x="2870" y="2158"/>
                  </a:lnTo>
                  <a:lnTo>
                    <a:pt x="2858" y="2149"/>
                  </a:lnTo>
                  <a:lnTo>
                    <a:pt x="2873" y="2145"/>
                  </a:lnTo>
                  <a:lnTo>
                    <a:pt x="2873" y="2132"/>
                  </a:lnTo>
                  <a:lnTo>
                    <a:pt x="2855" y="2085"/>
                  </a:lnTo>
                  <a:lnTo>
                    <a:pt x="2838" y="2071"/>
                  </a:lnTo>
                  <a:lnTo>
                    <a:pt x="2841" y="2080"/>
                  </a:lnTo>
                  <a:lnTo>
                    <a:pt x="2831" y="2085"/>
                  </a:lnTo>
                  <a:lnTo>
                    <a:pt x="2821" y="2068"/>
                  </a:lnTo>
                  <a:close/>
                </a:path>
              </a:pathLst>
            </a:custGeom>
            <a:grpFill/>
            <a:ln w="4763">
              <a:solidFill>
                <a:srgbClr val="3D4B4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9" name="Freeform 18">
              <a:extLst>
                <a:ext uri="{FF2B5EF4-FFF2-40B4-BE49-F238E27FC236}">
                  <a16:creationId xmlns:a16="http://schemas.microsoft.com/office/drawing/2014/main" id="{43F75351-2A46-8778-A3E6-3791AA4AE50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13360" y="2854339"/>
              <a:ext cx="3592134" cy="2205533"/>
            </a:xfrm>
            <a:custGeom>
              <a:avLst/>
              <a:gdLst>
                <a:gd name="T0" fmla="*/ 6946 w 6949"/>
                <a:gd name="T1" fmla="*/ 654 h 4264"/>
                <a:gd name="T2" fmla="*/ 5330 w 6949"/>
                <a:gd name="T3" fmla="*/ 20 h 4264"/>
                <a:gd name="T4" fmla="*/ 5245 w 6949"/>
                <a:gd name="T5" fmla="*/ 195 h 4264"/>
                <a:gd name="T6" fmla="*/ 5228 w 6949"/>
                <a:gd name="T7" fmla="*/ 29 h 4264"/>
                <a:gd name="T8" fmla="*/ 1318 w 6949"/>
                <a:gd name="T9" fmla="*/ 4139 h 4264"/>
                <a:gd name="T10" fmla="*/ 1653 w 6949"/>
                <a:gd name="T11" fmla="*/ 4254 h 4264"/>
                <a:gd name="T12" fmla="*/ 1932 w 6949"/>
                <a:gd name="T13" fmla="*/ 4128 h 4264"/>
                <a:gd name="T14" fmla="*/ 2082 w 6949"/>
                <a:gd name="T15" fmla="*/ 4151 h 4264"/>
                <a:gd name="T16" fmla="*/ 2349 w 6949"/>
                <a:gd name="T17" fmla="*/ 3946 h 4264"/>
                <a:gd name="T18" fmla="*/ 2516 w 6949"/>
                <a:gd name="T19" fmla="*/ 4071 h 4264"/>
                <a:gd name="T20" fmla="*/ 2762 w 6949"/>
                <a:gd name="T21" fmla="*/ 4070 h 4264"/>
                <a:gd name="T22" fmla="*/ 2860 w 6949"/>
                <a:gd name="T23" fmla="*/ 3942 h 4264"/>
                <a:gd name="T24" fmla="*/ 2921 w 6949"/>
                <a:gd name="T25" fmla="*/ 3702 h 4264"/>
                <a:gd name="T26" fmla="*/ 2950 w 6949"/>
                <a:gd name="T27" fmla="*/ 3535 h 4264"/>
                <a:gd name="T28" fmla="*/ 3013 w 6949"/>
                <a:gd name="T29" fmla="*/ 3339 h 4264"/>
                <a:gd name="T30" fmla="*/ 3038 w 6949"/>
                <a:gd name="T31" fmla="*/ 3130 h 4264"/>
                <a:gd name="T32" fmla="*/ 2829 w 6949"/>
                <a:gd name="T33" fmla="*/ 3292 h 4264"/>
                <a:gd name="T34" fmla="*/ 2801 w 6949"/>
                <a:gd name="T35" fmla="*/ 3210 h 4264"/>
                <a:gd name="T36" fmla="*/ 2803 w 6949"/>
                <a:gd name="T37" fmla="*/ 3044 h 4264"/>
                <a:gd name="T38" fmla="*/ 2725 w 6949"/>
                <a:gd name="T39" fmla="*/ 2812 h 4264"/>
                <a:gd name="T40" fmla="*/ 2728 w 6949"/>
                <a:gd name="T41" fmla="*/ 2526 h 4264"/>
                <a:gd name="T42" fmla="*/ 2839 w 6949"/>
                <a:gd name="T43" fmla="*/ 2211 h 4264"/>
                <a:gd name="T44" fmla="*/ 2813 w 6949"/>
                <a:gd name="T45" fmla="*/ 1863 h 4264"/>
                <a:gd name="T46" fmla="*/ 2856 w 6949"/>
                <a:gd name="T47" fmla="*/ 1618 h 4264"/>
                <a:gd name="T48" fmla="*/ 2784 w 6949"/>
                <a:gd name="T49" fmla="*/ 1288 h 4264"/>
                <a:gd name="T50" fmla="*/ 2791 w 6949"/>
                <a:gd name="T51" fmla="*/ 1028 h 4264"/>
                <a:gd name="T52" fmla="*/ 2509 w 6949"/>
                <a:gd name="T53" fmla="*/ 1030 h 4264"/>
                <a:gd name="T54" fmla="*/ 2197 w 6949"/>
                <a:gd name="T55" fmla="*/ 1124 h 4264"/>
                <a:gd name="T56" fmla="*/ 1908 w 6949"/>
                <a:gd name="T57" fmla="*/ 1131 h 4264"/>
                <a:gd name="T58" fmla="*/ 1585 w 6949"/>
                <a:gd name="T59" fmla="*/ 1159 h 4264"/>
                <a:gd name="T60" fmla="*/ 1409 w 6949"/>
                <a:gd name="T61" fmla="*/ 1150 h 4264"/>
                <a:gd name="T62" fmla="*/ 1220 w 6949"/>
                <a:gd name="T63" fmla="*/ 1303 h 4264"/>
                <a:gd name="T64" fmla="*/ 1108 w 6949"/>
                <a:gd name="T65" fmla="*/ 1518 h 4264"/>
                <a:gd name="T66" fmla="*/ 998 w 6949"/>
                <a:gd name="T67" fmla="*/ 1653 h 4264"/>
                <a:gd name="T68" fmla="*/ 775 w 6949"/>
                <a:gd name="T69" fmla="*/ 1518 h 4264"/>
                <a:gd name="T70" fmla="*/ 710 w 6949"/>
                <a:gd name="T71" fmla="*/ 1647 h 4264"/>
                <a:gd name="T72" fmla="*/ 524 w 6949"/>
                <a:gd name="T73" fmla="*/ 1665 h 4264"/>
                <a:gd name="T74" fmla="*/ 469 w 6949"/>
                <a:gd name="T75" fmla="*/ 1856 h 4264"/>
                <a:gd name="T76" fmla="*/ 263 w 6949"/>
                <a:gd name="T77" fmla="*/ 1851 h 4264"/>
                <a:gd name="T78" fmla="*/ 126 w 6949"/>
                <a:gd name="T79" fmla="*/ 1997 h 4264"/>
                <a:gd name="T80" fmla="*/ 0 w 6949"/>
                <a:gd name="T81" fmla="*/ 2113 h 4264"/>
                <a:gd name="T82" fmla="*/ 174 w 6949"/>
                <a:gd name="T83" fmla="*/ 2283 h 4264"/>
                <a:gd name="T84" fmla="*/ 134 w 6949"/>
                <a:gd name="T85" fmla="*/ 2480 h 4264"/>
                <a:gd name="T86" fmla="*/ 115 w 6949"/>
                <a:gd name="T87" fmla="*/ 2777 h 4264"/>
                <a:gd name="T88" fmla="*/ 249 w 6949"/>
                <a:gd name="T89" fmla="*/ 2797 h 4264"/>
                <a:gd name="T90" fmla="*/ 396 w 6949"/>
                <a:gd name="T91" fmla="*/ 2802 h 4264"/>
                <a:gd name="T92" fmla="*/ 366 w 6949"/>
                <a:gd name="T93" fmla="*/ 2910 h 4264"/>
                <a:gd name="T94" fmla="*/ 232 w 6949"/>
                <a:gd name="T95" fmla="*/ 3240 h 4264"/>
                <a:gd name="T96" fmla="*/ 224 w 6949"/>
                <a:gd name="T97" fmla="*/ 3544 h 4264"/>
                <a:gd name="T98" fmla="*/ 357 w 6949"/>
                <a:gd name="T99" fmla="*/ 3645 h 4264"/>
                <a:gd name="T100" fmla="*/ 601 w 6949"/>
                <a:gd name="T101" fmla="*/ 3717 h 4264"/>
                <a:gd name="T102" fmla="*/ 737 w 6949"/>
                <a:gd name="T103" fmla="*/ 3939 h 4264"/>
                <a:gd name="T104" fmla="*/ 900 w 6949"/>
                <a:gd name="T105" fmla="*/ 4066 h 4264"/>
                <a:gd name="T106" fmla="*/ 1006 w 6949"/>
                <a:gd name="T107" fmla="*/ 3960 h 4264"/>
                <a:gd name="T108" fmla="*/ 1033 w 6949"/>
                <a:gd name="T109" fmla="*/ 3619 h 4264"/>
                <a:gd name="T110" fmla="*/ 1504 w 6949"/>
                <a:gd name="T111" fmla="*/ 3338 h 4264"/>
                <a:gd name="T112" fmla="*/ 1521 w 6949"/>
                <a:gd name="T113" fmla="*/ 3826 h 4264"/>
                <a:gd name="T114" fmla="*/ 1276 w 6949"/>
                <a:gd name="T115" fmla="*/ 4022 h 4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6949" h="4264">
                  <a:moveTo>
                    <a:pt x="6937" y="650"/>
                  </a:moveTo>
                  <a:lnTo>
                    <a:pt x="6937" y="654"/>
                  </a:lnTo>
                  <a:lnTo>
                    <a:pt x="6942" y="657"/>
                  </a:lnTo>
                  <a:lnTo>
                    <a:pt x="6937" y="657"/>
                  </a:lnTo>
                  <a:lnTo>
                    <a:pt x="6937" y="660"/>
                  </a:lnTo>
                  <a:lnTo>
                    <a:pt x="6932" y="659"/>
                  </a:lnTo>
                  <a:lnTo>
                    <a:pt x="6930" y="653"/>
                  </a:lnTo>
                  <a:lnTo>
                    <a:pt x="6933" y="650"/>
                  </a:lnTo>
                  <a:lnTo>
                    <a:pt x="6934" y="653"/>
                  </a:lnTo>
                  <a:lnTo>
                    <a:pt x="6937" y="650"/>
                  </a:lnTo>
                  <a:close/>
                  <a:moveTo>
                    <a:pt x="6946" y="654"/>
                  </a:moveTo>
                  <a:lnTo>
                    <a:pt x="6949" y="660"/>
                  </a:lnTo>
                  <a:lnTo>
                    <a:pt x="6943" y="664"/>
                  </a:lnTo>
                  <a:lnTo>
                    <a:pt x="6940" y="660"/>
                  </a:lnTo>
                  <a:lnTo>
                    <a:pt x="6946" y="654"/>
                  </a:lnTo>
                  <a:close/>
                  <a:moveTo>
                    <a:pt x="6934" y="643"/>
                  </a:moveTo>
                  <a:lnTo>
                    <a:pt x="6936" y="646"/>
                  </a:lnTo>
                  <a:lnTo>
                    <a:pt x="6933" y="649"/>
                  </a:lnTo>
                  <a:lnTo>
                    <a:pt x="6933" y="644"/>
                  </a:lnTo>
                  <a:lnTo>
                    <a:pt x="6934" y="643"/>
                  </a:lnTo>
                  <a:close/>
                  <a:moveTo>
                    <a:pt x="5313" y="14"/>
                  </a:moveTo>
                  <a:lnTo>
                    <a:pt x="5330" y="20"/>
                  </a:lnTo>
                  <a:lnTo>
                    <a:pt x="5317" y="26"/>
                  </a:lnTo>
                  <a:lnTo>
                    <a:pt x="5312" y="46"/>
                  </a:lnTo>
                  <a:lnTo>
                    <a:pt x="5329" y="78"/>
                  </a:lnTo>
                  <a:lnTo>
                    <a:pt x="5316" y="124"/>
                  </a:lnTo>
                  <a:lnTo>
                    <a:pt x="5332" y="137"/>
                  </a:lnTo>
                  <a:lnTo>
                    <a:pt x="5315" y="143"/>
                  </a:lnTo>
                  <a:lnTo>
                    <a:pt x="5299" y="160"/>
                  </a:lnTo>
                  <a:lnTo>
                    <a:pt x="5291" y="157"/>
                  </a:lnTo>
                  <a:lnTo>
                    <a:pt x="5268" y="170"/>
                  </a:lnTo>
                  <a:lnTo>
                    <a:pt x="5255" y="205"/>
                  </a:lnTo>
                  <a:lnTo>
                    <a:pt x="5245" y="195"/>
                  </a:lnTo>
                  <a:lnTo>
                    <a:pt x="5212" y="185"/>
                  </a:lnTo>
                  <a:lnTo>
                    <a:pt x="5196" y="187"/>
                  </a:lnTo>
                  <a:lnTo>
                    <a:pt x="5170" y="167"/>
                  </a:lnTo>
                  <a:lnTo>
                    <a:pt x="5142" y="160"/>
                  </a:lnTo>
                  <a:lnTo>
                    <a:pt x="5130" y="141"/>
                  </a:lnTo>
                  <a:lnTo>
                    <a:pt x="5134" y="97"/>
                  </a:lnTo>
                  <a:lnTo>
                    <a:pt x="5116" y="75"/>
                  </a:lnTo>
                  <a:lnTo>
                    <a:pt x="5116" y="56"/>
                  </a:lnTo>
                  <a:lnTo>
                    <a:pt x="5130" y="65"/>
                  </a:lnTo>
                  <a:lnTo>
                    <a:pt x="5202" y="27"/>
                  </a:lnTo>
                  <a:lnTo>
                    <a:pt x="5228" y="29"/>
                  </a:lnTo>
                  <a:lnTo>
                    <a:pt x="5254" y="12"/>
                  </a:lnTo>
                  <a:lnTo>
                    <a:pt x="5283" y="16"/>
                  </a:lnTo>
                  <a:lnTo>
                    <a:pt x="5297" y="0"/>
                  </a:lnTo>
                  <a:lnTo>
                    <a:pt x="5310" y="2"/>
                  </a:lnTo>
                  <a:lnTo>
                    <a:pt x="5313" y="14"/>
                  </a:lnTo>
                  <a:close/>
                  <a:moveTo>
                    <a:pt x="1300" y="4018"/>
                  </a:moveTo>
                  <a:lnTo>
                    <a:pt x="1300" y="4018"/>
                  </a:lnTo>
                  <a:lnTo>
                    <a:pt x="1312" y="4041"/>
                  </a:lnTo>
                  <a:lnTo>
                    <a:pt x="1304" y="4096"/>
                  </a:lnTo>
                  <a:lnTo>
                    <a:pt x="1304" y="4096"/>
                  </a:lnTo>
                  <a:lnTo>
                    <a:pt x="1318" y="4139"/>
                  </a:lnTo>
                  <a:lnTo>
                    <a:pt x="1334" y="4162"/>
                  </a:lnTo>
                  <a:lnTo>
                    <a:pt x="1372" y="4192"/>
                  </a:lnTo>
                  <a:lnTo>
                    <a:pt x="1372" y="4192"/>
                  </a:lnTo>
                  <a:lnTo>
                    <a:pt x="1389" y="4211"/>
                  </a:lnTo>
                  <a:lnTo>
                    <a:pt x="1413" y="4224"/>
                  </a:lnTo>
                  <a:lnTo>
                    <a:pt x="1413" y="4224"/>
                  </a:lnTo>
                  <a:lnTo>
                    <a:pt x="1520" y="4204"/>
                  </a:lnTo>
                  <a:lnTo>
                    <a:pt x="1520" y="4204"/>
                  </a:lnTo>
                  <a:lnTo>
                    <a:pt x="1581" y="4218"/>
                  </a:lnTo>
                  <a:lnTo>
                    <a:pt x="1653" y="4254"/>
                  </a:lnTo>
                  <a:lnTo>
                    <a:pt x="1653" y="4254"/>
                  </a:lnTo>
                  <a:lnTo>
                    <a:pt x="1687" y="4264"/>
                  </a:lnTo>
                  <a:lnTo>
                    <a:pt x="1716" y="4254"/>
                  </a:lnTo>
                  <a:lnTo>
                    <a:pt x="1787" y="4195"/>
                  </a:lnTo>
                  <a:lnTo>
                    <a:pt x="1805" y="4201"/>
                  </a:lnTo>
                  <a:lnTo>
                    <a:pt x="1805" y="4201"/>
                  </a:lnTo>
                  <a:lnTo>
                    <a:pt x="1826" y="4192"/>
                  </a:lnTo>
                  <a:lnTo>
                    <a:pt x="1857" y="4152"/>
                  </a:lnTo>
                  <a:lnTo>
                    <a:pt x="1857" y="4152"/>
                  </a:lnTo>
                  <a:lnTo>
                    <a:pt x="1895" y="4126"/>
                  </a:lnTo>
                  <a:lnTo>
                    <a:pt x="1895" y="4126"/>
                  </a:lnTo>
                  <a:lnTo>
                    <a:pt x="1932" y="4128"/>
                  </a:lnTo>
                  <a:lnTo>
                    <a:pt x="1932" y="4128"/>
                  </a:lnTo>
                  <a:lnTo>
                    <a:pt x="1957" y="4129"/>
                  </a:lnTo>
                  <a:lnTo>
                    <a:pt x="1985" y="4142"/>
                  </a:lnTo>
                  <a:lnTo>
                    <a:pt x="1985" y="4142"/>
                  </a:lnTo>
                  <a:lnTo>
                    <a:pt x="2009" y="4155"/>
                  </a:lnTo>
                  <a:lnTo>
                    <a:pt x="2009" y="4155"/>
                  </a:lnTo>
                  <a:lnTo>
                    <a:pt x="2052" y="4171"/>
                  </a:lnTo>
                  <a:lnTo>
                    <a:pt x="2052" y="4171"/>
                  </a:lnTo>
                  <a:lnTo>
                    <a:pt x="2069" y="4165"/>
                  </a:lnTo>
                  <a:lnTo>
                    <a:pt x="2069" y="4165"/>
                  </a:lnTo>
                  <a:lnTo>
                    <a:pt x="2082" y="4151"/>
                  </a:lnTo>
                  <a:lnTo>
                    <a:pt x="2153" y="4094"/>
                  </a:lnTo>
                  <a:lnTo>
                    <a:pt x="2183" y="4091"/>
                  </a:lnTo>
                  <a:lnTo>
                    <a:pt x="2183" y="4091"/>
                  </a:lnTo>
                  <a:lnTo>
                    <a:pt x="2194" y="4094"/>
                  </a:lnTo>
                  <a:lnTo>
                    <a:pt x="2206" y="4079"/>
                  </a:lnTo>
                  <a:lnTo>
                    <a:pt x="2183" y="4034"/>
                  </a:lnTo>
                  <a:lnTo>
                    <a:pt x="2179" y="4015"/>
                  </a:lnTo>
                  <a:lnTo>
                    <a:pt x="2189" y="4006"/>
                  </a:lnTo>
                  <a:lnTo>
                    <a:pt x="2264" y="3959"/>
                  </a:lnTo>
                  <a:lnTo>
                    <a:pt x="2320" y="3942"/>
                  </a:lnTo>
                  <a:lnTo>
                    <a:pt x="2349" y="3946"/>
                  </a:lnTo>
                  <a:lnTo>
                    <a:pt x="2395" y="3934"/>
                  </a:lnTo>
                  <a:lnTo>
                    <a:pt x="2415" y="3942"/>
                  </a:lnTo>
                  <a:lnTo>
                    <a:pt x="2448" y="3969"/>
                  </a:lnTo>
                  <a:lnTo>
                    <a:pt x="2484" y="3975"/>
                  </a:lnTo>
                  <a:lnTo>
                    <a:pt x="2501" y="3985"/>
                  </a:lnTo>
                  <a:lnTo>
                    <a:pt x="2506" y="3999"/>
                  </a:lnTo>
                  <a:lnTo>
                    <a:pt x="2506" y="3999"/>
                  </a:lnTo>
                  <a:lnTo>
                    <a:pt x="2497" y="4051"/>
                  </a:lnTo>
                  <a:lnTo>
                    <a:pt x="2497" y="4051"/>
                  </a:lnTo>
                  <a:lnTo>
                    <a:pt x="2503" y="4064"/>
                  </a:lnTo>
                  <a:lnTo>
                    <a:pt x="2516" y="4071"/>
                  </a:lnTo>
                  <a:lnTo>
                    <a:pt x="2516" y="4071"/>
                  </a:lnTo>
                  <a:lnTo>
                    <a:pt x="2552" y="4083"/>
                  </a:lnTo>
                  <a:lnTo>
                    <a:pt x="2552" y="4083"/>
                  </a:lnTo>
                  <a:lnTo>
                    <a:pt x="2578" y="4079"/>
                  </a:lnTo>
                  <a:lnTo>
                    <a:pt x="2628" y="4045"/>
                  </a:lnTo>
                  <a:lnTo>
                    <a:pt x="2648" y="4040"/>
                  </a:lnTo>
                  <a:lnTo>
                    <a:pt x="2648" y="4040"/>
                  </a:lnTo>
                  <a:lnTo>
                    <a:pt x="2674" y="4040"/>
                  </a:lnTo>
                  <a:lnTo>
                    <a:pt x="2674" y="4040"/>
                  </a:lnTo>
                  <a:lnTo>
                    <a:pt x="2762" y="4070"/>
                  </a:lnTo>
                  <a:lnTo>
                    <a:pt x="2762" y="4070"/>
                  </a:lnTo>
                  <a:lnTo>
                    <a:pt x="2794" y="4079"/>
                  </a:lnTo>
                  <a:lnTo>
                    <a:pt x="2794" y="4079"/>
                  </a:lnTo>
                  <a:lnTo>
                    <a:pt x="2849" y="4081"/>
                  </a:lnTo>
                  <a:lnTo>
                    <a:pt x="2834" y="4077"/>
                  </a:lnTo>
                  <a:lnTo>
                    <a:pt x="2834" y="4067"/>
                  </a:lnTo>
                  <a:lnTo>
                    <a:pt x="2823" y="4057"/>
                  </a:lnTo>
                  <a:lnTo>
                    <a:pt x="2818" y="4015"/>
                  </a:lnTo>
                  <a:lnTo>
                    <a:pt x="2831" y="4008"/>
                  </a:lnTo>
                  <a:lnTo>
                    <a:pt x="2842" y="3973"/>
                  </a:lnTo>
                  <a:lnTo>
                    <a:pt x="2860" y="3970"/>
                  </a:lnTo>
                  <a:lnTo>
                    <a:pt x="2860" y="3942"/>
                  </a:lnTo>
                  <a:lnTo>
                    <a:pt x="2869" y="3943"/>
                  </a:lnTo>
                  <a:lnTo>
                    <a:pt x="2880" y="3919"/>
                  </a:lnTo>
                  <a:lnTo>
                    <a:pt x="2873" y="3885"/>
                  </a:lnTo>
                  <a:lnTo>
                    <a:pt x="2895" y="3835"/>
                  </a:lnTo>
                  <a:lnTo>
                    <a:pt x="2892" y="3809"/>
                  </a:lnTo>
                  <a:lnTo>
                    <a:pt x="2909" y="3790"/>
                  </a:lnTo>
                  <a:lnTo>
                    <a:pt x="2904" y="3776"/>
                  </a:lnTo>
                  <a:lnTo>
                    <a:pt x="2908" y="3754"/>
                  </a:lnTo>
                  <a:lnTo>
                    <a:pt x="2915" y="3750"/>
                  </a:lnTo>
                  <a:lnTo>
                    <a:pt x="2904" y="3717"/>
                  </a:lnTo>
                  <a:lnTo>
                    <a:pt x="2921" y="3702"/>
                  </a:lnTo>
                  <a:lnTo>
                    <a:pt x="2916" y="3692"/>
                  </a:lnTo>
                  <a:lnTo>
                    <a:pt x="2932" y="3675"/>
                  </a:lnTo>
                  <a:lnTo>
                    <a:pt x="2938" y="3679"/>
                  </a:lnTo>
                  <a:lnTo>
                    <a:pt x="2942" y="3655"/>
                  </a:lnTo>
                  <a:lnTo>
                    <a:pt x="2934" y="3640"/>
                  </a:lnTo>
                  <a:lnTo>
                    <a:pt x="2954" y="3613"/>
                  </a:lnTo>
                  <a:lnTo>
                    <a:pt x="2951" y="3589"/>
                  </a:lnTo>
                  <a:lnTo>
                    <a:pt x="2963" y="3580"/>
                  </a:lnTo>
                  <a:lnTo>
                    <a:pt x="2964" y="3560"/>
                  </a:lnTo>
                  <a:lnTo>
                    <a:pt x="2978" y="3542"/>
                  </a:lnTo>
                  <a:lnTo>
                    <a:pt x="2950" y="3535"/>
                  </a:lnTo>
                  <a:lnTo>
                    <a:pt x="2953" y="3521"/>
                  </a:lnTo>
                  <a:lnTo>
                    <a:pt x="2968" y="3516"/>
                  </a:lnTo>
                  <a:lnTo>
                    <a:pt x="2961" y="3493"/>
                  </a:lnTo>
                  <a:lnTo>
                    <a:pt x="2977" y="3479"/>
                  </a:lnTo>
                  <a:lnTo>
                    <a:pt x="2950" y="3437"/>
                  </a:lnTo>
                  <a:lnTo>
                    <a:pt x="2950" y="3421"/>
                  </a:lnTo>
                  <a:lnTo>
                    <a:pt x="2976" y="3408"/>
                  </a:lnTo>
                  <a:lnTo>
                    <a:pt x="2987" y="3378"/>
                  </a:lnTo>
                  <a:lnTo>
                    <a:pt x="3002" y="3374"/>
                  </a:lnTo>
                  <a:lnTo>
                    <a:pt x="2999" y="3365"/>
                  </a:lnTo>
                  <a:lnTo>
                    <a:pt x="3013" y="3339"/>
                  </a:lnTo>
                  <a:lnTo>
                    <a:pt x="3006" y="3318"/>
                  </a:lnTo>
                  <a:lnTo>
                    <a:pt x="3032" y="3295"/>
                  </a:lnTo>
                  <a:lnTo>
                    <a:pt x="3030" y="3279"/>
                  </a:lnTo>
                  <a:lnTo>
                    <a:pt x="3062" y="3238"/>
                  </a:lnTo>
                  <a:lnTo>
                    <a:pt x="3049" y="3222"/>
                  </a:lnTo>
                  <a:lnTo>
                    <a:pt x="3058" y="3214"/>
                  </a:lnTo>
                  <a:lnTo>
                    <a:pt x="3059" y="3207"/>
                  </a:lnTo>
                  <a:lnTo>
                    <a:pt x="3049" y="3201"/>
                  </a:lnTo>
                  <a:lnTo>
                    <a:pt x="3056" y="3198"/>
                  </a:lnTo>
                  <a:lnTo>
                    <a:pt x="3061" y="3178"/>
                  </a:lnTo>
                  <a:lnTo>
                    <a:pt x="3038" y="3130"/>
                  </a:lnTo>
                  <a:lnTo>
                    <a:pt x="3039" y="3110"/>
                  </a:lnTo>
                  <a:lnTo>
                    <a:pt x="3022" y="3104"/>
                  </a:lnTo>
                  <a:lnTo>
                    <a:pt x="3017" y="3090"/>
                  </a:lnTo>
                  <a:lnTo>
                    <a:pt x="2996" y="3096"/>
                  </a:lnTo>
                  <a:lnTo>
                    <a:pt x="2994" y="3113"/>
                  </a:lnTo>
                  <a:lnTo>
                    <a:pt x="2978" y="3137"/>
                  </a:lnTo>
                  <a:lnTo>
                    <a:pt x="2924" y="3197"/>
                  </a:lnTo>
                  <a:lnTo>
                    <a:pt x="2922" y="3221"/>
                  </a:lnTo>
                  <a:lnTo>
                    <a:pt x="2847" y="3266"/>
                  </a:lnTo>
                  <a:lnTo>
                    <a:pt x="2843" y="3287"/>
                  </a:lnTo>
                  <a:lnTo>
                    <a:pt x="2829" y="3292"/>
                  </a:lnTo>
                  <a:lnTo>
                    <a:pt x="2782" y="3274"/>
                  </a:lnTo>
                  <a:lnTo>
                    <a:pt x="2775" y="3260"/>
                  </a:lnTo>
                  <a:lnTo>
                    <a:pt x="2788" y="3246"/>
                  </a:lnTo>
                  <a:lnTo>
                    <a:pt x="2778" y="3235"/>
                  </a:lnTo>
                  <a:lnTo>
                    <a:pt x="2736" y="3247"/>
                  </a:lnTo>
                  <a:lnTo>
                    <a:pt x="2739" y="3234"/>
                  </a:lnTo>
                  <a:lnTo>
                    <a:pt x="2752" y="3227"/>
                  </a:lnTo>
                  <a:lnTo>
                    <a:pt x="2761" y="3212"/>
                  </a:lnTo>
                  <a:lnTo>
                    <a:pt x="2785" y="3218"/>
                  </a:lnTo>
                  <a:lnTo>
                    <a:pt x="2801" y="3217"/>
                  </a:lnTo>
                  <a:lnTo>
                    <a:pt x="2801" y="3210"/>
                  </a:lnTo>
                  <a:lnTo>
                    <a:pt x="2755" y="3192"/>
                  </a:lnTo>
                  <a:lnTo>
                    <a:pt x="2725" y="3212"/>
                  </a:lnTo>
                  <a:lnTo>
                    <a:pt x="2706" y="3184"/>
                  </a:lnTo>
                  <a:lnTo>
                    <a:pt x="2718" y="3142"/>
                  </a:lnTo>
                  <a:lnTo>
                    <a:pt x="2742" y="3142"/>
                  </a:lnTo>
                  <a:lnTo>
                    <a:pt x="2751" y="3127"/>
                  </a:lnTo>
                  <a:lnTo>
                    <a:pt x="2781" y="3117"/>
                  </a:lnTo>
                  <a:lnTo>
                    <a:pt x="2777" y="3091"/>
                  </a:lnTo>
                  <a:lnTo>
                    <a:pt x="2798" y="3071"/>
                  </a:lnTo>
                  <a:lnTo>
                    <a:pt x="2801" y="3061"/>
                  </a:lnTo>
                  <a:lnTo>
                    <a:pt x="2803" y="3044"/>
                  </a:lnTo>
                  <a:lnTo>
                    <a:pt x="2748" y="2999"/>
                  </a:lnTo>
                  <a:lnTo>
                    <a:pt x="2739" y="2979"/>
                  </a:lnTo>
                  <a:lnTo>
                    <a:pt x="2751" y="2949"/>
                  </a:lnTo>
                  <a:lnTo>
                    <a:pt x="2751" y="2927"/>
                  </a:lnTo>
                  <a:lnTo>
                    <a:pt x="2739" y="2891"/>
                  </a:lnTo>
                  <a:lnTo>
                    <a:pt x="2736" y="2884"/>
                  </a:lnTo>
                  <a:lnTo>
                    <a:pt x="2715" y="2879"/>
                  </a:lnTo>
                  <a:lnTo>
                    <a:pt x="2699" y="2851"/>
                  </a:lnTo>
                  <a:lnTo>
                    <a:pt x="2703" y="2839"/>
                  </a:lnTo>
                  <a:lnTo>
                    <a:pt x="2718" y="2835"/>
                  </a:lnTo>
                  <a:lnTo>
                    <a:pt x="2725" y="2812"/>
                  </a:lnTo>
                  <a:lnTo>
                    <a:pt x="2716" y="2787"/>
                  </a:lnTo>
                  <a:lnTo>
                    <a:pt x="2725" y="2770"/>
                  </a:lnTo>
                  <a:lnTo>
                    <a:pt x="2702" y="2744"/>
                  </a:lnTo>
                  <a:lnTo>
                    <a:pt x="2708" y="2708"/>
                  </a:lnTo>
                  <a:lnTo>
                    <a:pt x="2716" y="2698"/>
                  </a:lnTo>
                  <a:lnTo>
                    <a:pt x="2705" y="2671"/>
                  </a:lnTo>
                  <a:lnTo>
                    <a:pt x="2712" y="2665"/>
                  </a:lnTo>
                  <a:lnTo>
                    <a:pt x="2718" y="2600"/>
                  </a:lnTo>
                  <a:lnTo>
                    <a:pt x="2713" y="2577"/>
                  </a:lnTo>
                  <a:lnTo>
                    <a:pt x="2729" y="2544"/>
                  </a:lnTo>
                  <a:lnTo>
                    <a:pt x="2728" y="2526"/>
                  </a:lnTo>
                  <a:lnTo>
                    <a:pt x="2758" y="2475"/>
                  </a:lnTo>
                  <a:lnTo>
                    <a:pt x="2762" y="2456"/>
                  </a:lnTo>
                  <a:lnTo>
                    <a:pt x="2769" y="2456"/>
                  </a:lnTo>
                  <a:lnTo>
                    <a:pt x="2800" y="2413"/>
                  </a:lnTo>
                  <a:lnTo>
                    <a:pt x="2810" y="2378"/>
                  </a:lnTo>
                  <a:lnTo>
                    <a:pt x="2806" y="2348"/>
                  </a:lnTo>
                  <a:lnTo>
                    <a:pt x="2813" y="2299"/>
                  </a:lnTo>
                  <a:lnTo>
                    <a:pt x="2806" y="2266"/>
                  </a:lnTo>
                  <a:lnTo>
                    <a:pt x="2826" y="2247"/>
                  </a:lnTo>
                  <a:lnTo>
                    <a:pt x="2827" y="2215"/>
                  </a:lnTo>
                  <a:lnTo>
                    <a:pt x="2839" y="2211"/>
                  </a:lnTo>
                  <a:lnTo>
                    <a:pt x="2830" y="2196"/>
                  </a:lnTo>
                  <a:lnTo>
                    <a:pt x="2823" y="2196"/>
                  </a:lnTo>
                  <a:lnTo>
                    <a:pt x="2817" y="2114"/>
                  </a:lnTo>
                  <a:lnTo>
                    <a:pt x="2780" y="2071"/>
                  </a:lnTo>
                  <a:lnTo>
                    <a:pt x="2768" y="2048"/>
                  </a:lnTo>
                  <a:lnTo>
                    <a:pt x="2765" y="2016"/>
                  </a:lnTo>
                  <a:lnTo>
                    <a:pt x="2777" y="2010"/>
                  </a:lnTo>
                  <a:lnTo>
                    <a:pt x="2769" y="1966"/>
                  </a:lnTo>
                  <a:lnTo>
                    <a:pt x="2778" y="1933"/>
                  </a:lnTo>
                  <a:lnTo>
                    <a:pt x="2797" y="1911"/>
                  </a:lnTo>
                  <a:lnTo>
                    <a:pt x="2813" y="1863"/>
                  </a:lnTo>
                  <a:lnTo>
                    <a:pt x="2833" y="1846"/>
                  </a:lnTo>
                  <a:lnTo>
                    <a:pt x="2857" y="1848"/>
                  </a:lnTo>
                  <a:lnTo>
                    <a:pt x="2865" y="1816"/>
                  </a:lnTo>
                  <a:lnTo>
                    <a:pt x="2879" y="1804"/>
                  </a:lnTo>
                  <a:lnTo>
                    <a:pt x="2870" y="1758"/>
                  </a:lnTo>
                  <a:lnTo>
                    <a:pt x="2879" y="1748"/>
                  </a:lnTo>
                  <a:lnTo>
                    <a:pt x="2879" y="1732"/>
                  </a:lnTo>
                  <a:lnTo>
                    <a:pt x="2865" y="1705"/>
                  </a:lnTo>
                  <a:lnTo>
                    <a:pt x="2863" y="1680"/>
                  </a:lnTo>
                  <a:lnTo>
                    <a:pt x="2882" y="1662"/>
                  </a:lnTo>
                  <a:lnTo>
                    <a:pt x="2856" y="1618"/>
                  </a:lnTo>
                  <a:lnTo>
                    <a:pt x="2846" y="1561"/>
                  </a:lnTo>
                  <a:lnTo>
                    <a:pt x="2829" y="1541"/>
                  </a:lnTo>
                  <a:lnTo>
                    <a:pt x="2827" y="1523"/>
                  </a:lnTo>
                  <a:lnTo>
                    <a:pt x="2797" y="1490"/>
                  </a:lnTo>
                  <a:lnTo>
                    <a:pt x="2782" y="1446"/>
                  </a:lnTo>
                  <a:lnTo>
                    <a:pt x="2787" y="1435"/>
                  </a:lnTo>
                  <a:lnTo>
                    <a:pt x="2775" y="1412"/>
                  </a:lnTo>
                  <a:lnTo>
                    <a:pt x="2774" y="1398"/>
                  </a:lnTo>
                  <a:lnTo>
                    <a:pt x="2784" y="1389"/>
                  </a:lnTo>
                  <a:lnTo>
                    <a:pt x="2774" y="1365"/>
                  </a:lnTo>
                  <a:lnTo>
                    <a:pt x="2784" y="1288"/>
                  </a:lnTo>
                  <a:lnTo>
                    <a:pt x="2762" y="1216"/>
                  </a:lnTo>
                  <a:lnTo>
                    <a:pt x="2781" y="1183"/>
                  </a:lnTo>
                  <a:lnTo>
                    <a:pt x="2781" y="1159"/>
                  </a:lnTo>
                  <a:lnTo>
                    <a:pt x="2764" y="1108"/>
                  </a:lnTo>
                  <a:lnTo>
                    <a:pt x="2777" y="1098"/>
                  </a:lnTo>
                  <a:lnTo>
                    <a:pt x="2769" y="1075"/>
                  </a:lnTo>
                  <a:lnTo>
                    <a:pt x="2772" y="1054"/>
                  </a:lnTo>
                  <a:lnTo>
                    <a:pt x="2784" y="1046"/>
                  </a:lnTo>
                  <a:lnTo>
                    <a:pt x="2794" y="1052"/>
                  </a:lnTo>
                  <a:lnTo>
                    <a:pt x="2801" y="1046"/>
                  </a:lnTo>
                  <a:lnTo>
                    <a:pt x="2791" y="1028"/>
                  </a:lnTo>
                  <a:lnTo>
                    <a:pt x="2739" y="990"/>
                  </a:lnTo>
                  <a:lnTo>
                    <a:pt x="2738" y="979"/>
                  </a:lnTo>
                  <a:lnTo>
                    <a:pt x="2708" y="953"/>
                  </a:lnTo>
                  <a:lnTo>
                    <a:pt x="2705" y="931"/>
                  </a:lnTo>
                  <a:lnTo>
                    <a:pt x="2713" y="917"/>
                  </a:lnTo>
                  <a:lnTo>
                    <a:pt x="2713" y="917"/>
                  </a:lnTo>
                  <a:lnTo>
                    <a:pt x="2637" y="930"/>
                  </a:lnTo>
                  <a:lnTo>
                    <a:pt x="2637" y="930"/>
                  </a:lnTo>
                  <a:lnTo>
                    <a:pt x="2604" y="969"/>
                  </a:lnTo>
                  <a:lnTo>
                    <a:pt x="2559" y="986"/>
                  </a:lnTo>
                  <a:lnTo>
                    <a:pt x="2509" y="1030"/>
                  </a:lnTo>
                  <a:lnTo>
                    <a:pt x="2509" y="1030"/>
                  </a:lnTo>
                  <a:lnTo>
                    <a:pt x="2480" y="1069"/>
                  </a:lnTo>
                  <a:lnTo>
                    <a:pt x="2480" y="1092"/>
                  </a:lnTo>
                  <a:lnTo>
                    <a:pt x="2480" y="1092"/>
                  </a:lnTo>
                  <a:lnTo>
                    <a:pt x="2509" y="1143"/>
                  </a:lnTo>
                  <a:lnTo>
                    <a:pt x="2390" y="1146"/>
                  </a:lnTo>
                  <a:lnTo>
                    <a:pt x="2390" y="1146"/>
                  </a:lnTo>
                  <a:lnTo>
                    <a:pt x="2343" y="1104"/>
                  </a:lnTo>
                  <a:lnTo>
                    <a:pt x="2290" y="1085"/>
                  </a:lnTo>
                  <a:lnTo>
                    <a:pt x="2243" y="1078"/>
                  </a:lnTo>
                  <a:lnTo>
                    <a:pt x="2197" y="1124"/>
                  </a:lnTo>
                  <a:lnTo>
                    <a:pt x="2179" y="1120"/>
                  </a:lnTo>
                  <a:lnTo>
                    <a:pt x="2124" y="1090"/>
                  </a:lnTo>
                  <a:lnTo>
                    <a:pt x="2063" y="1077"/>
                  </a:lnTo>
                  <a:lnTo>
                    <a:pt x="2043" y="1077"/>
                  </a:lnTo>
                  <a:lnTo>
                    <a:pt x="2003" y="1090"/>
                  </a:lnTo>
                  <a:lnTo>
                    <a:pt x="1991" y="1067"/>
                  </a:lnTo>
                  <a:lnTo>
                    <a:pt x="1960" y="1054"/>
                  </a:lnTo>
                  <a:lnTo>
                    <a:pt x="1960" y="1054"/>
                  </a:lnTo>
                  <a:lnTo>
                    <a:pt x="1944" y="1065"/>
                  </a:lnTo>
                  <a:lnTo>
                    <a:pt x="1908" y="1131"/>
                  </a:lnTo>
                  <a:lnTo>
                    <a:pt x="1908" y="1131"/>
                  </a:lnTo>
                  <a:lnTo>
                    <a:pt x="1890" y="1153"/>
                  </a:lnTo>
                  <a:lnTo>
                    <a:pt x="1818" y="1153"/>
                  </a:lnTo>
                  <a:lnTo>
                    <a:pt x="1756" y="1103"/>
                  </a:lnTo>
                  <a:lnTo>
                    <a:pt x="1706" y="1075"/>
                  </a:lnTo>
                  <a:lnTo>
                    <a:pt x="1670" y="1078"/>
                  </a:lnTo>
                  <a:lnTo>
                    <a:pt x="1658" y="1120"/>
                  </a:lnTo>
                  <a:lnTo>
                    <a:pt x="1660" y="1163"/>
                  </a:lnTo>
                  <a:lnTo>
                    <a:pt x="1654" y="1176"/>
                  </a:lnTo>
                  <a:lnTo>
                    <a:pt x="1640" y="1183"/>
                  </a:lnTo>
                  <a:lnTo>
                    <a:pt x="1614" y="1166"/>
                  </a:lnTo>
                  <a:lnTo>
                    <a:pt x="1585" y="1159"/>
                  </a:lnTo>
                  <a:lnTo>
                    <a:pt x="1550" y="1163"/>
                  </a:lnTo>
                  <a:lnTo>
                    <a:pt x="1495" y="1126"/>
                  </a:lnTo>
                  <a:lnTo>
                    <a:pt x="1474" y="1121"/>
                  </a:lnTo>
                  <a:lnTo>
                    <a:pt x="1474" y="1121"/>
                  </a:lnTo>
                  <a:lnTo>
                    <a:pt x="1451" y="1144"/>
                  </a:lnTo>
                  <a:lnTo>
                    <a:pt x="1451" y="1144"/>
                  </a:lnTo>
                  <a:lnTo>
                    <a:pt x="1434" y="1160"/>
                  </a:lnTo>
                  <a:lnTo>
                    <a:pt x="1426" y="1156"/>
                  </a:lnTo>
                  <a:lnTo>
                    <a:pt x="1426" y="1156"/>
                  </a:lnTo>
                  <a:lnTo>
                    <a:pt x="1409" y="1150"/>
                  </a:lnTo>
                  <a:lnTo>
                    <a:pt x="1409" y="1150"/>
                  </a:lnTo>
                  <a:lnTo>
                    <a:pt x="1396" y="1156"/>
                  </a:lnTo>
                  <a:lnTo>
                    <a:pt x="1396" y="1156"/>
                  </a:lnTo>
                  <a:lnTo>
                    <a:pt x="1370" y="1195"/>
                  </a:lnTo>
                  <a:lnTo>
                    <a:pt x="1354" y="1202"/>
                  </a:lnTo>
                  <a:lnTo>
                    <a:pt x="1354" y="1202"/>
                  </a:lnTo>
                  <a:lnTo>
                    <a:pt x="1344" y="1208"/>
                  </a:lnTo>
                  <a:lnTo>
                    <a:pt x="1344" y="1208"/>
                  </a:lnTo>
                  <a:lnTo>
                    <a:pt x="1285" y="1265"/>
                  </a:lnTo>
                  <a:lnTo>
                    <a:pt x="1235" y="1281"/>
                  </a:lnTo>
                  <a:lnTo>
                    <a:pt x="1235" y="1281"/>
                  </a:lnTo>
                  <a:lnTo>
                    <a:pt x="1220" y="1303"/>
                  </a:lnTo>
                  <a:lnTo>
                    <a:pt x="1220" y="1303"/>
                  </a:lnTo>
                  <a:lnTo>
                    <a:pt x="1212" y="1320"/>
                  </a:lnTo>
                  <a:lnTo>
                    <a:pt x="1157" y="1352"/>
                  </a:lnTo>
                  <a:lnTo>
                    <a:pt x="1154" y="1368"/>
                  </a:lnTo>
                  <a:lnTo>
                    <a:pt x="1128" y="1395"/>
                  </a:lnTo>
                  <a:lnTo>
                    <a:pt x="1099" y="1454"/>
                  </a:lnTo>
                  <a:lnTo>
                    <a:pt x="1099" y="1454"/>
                  </a:lnTo>
                  <a:lnTo>
                    <a:pt x="1085" y="1483"/>
                  </a:lnTo>
                  <a:lnTo>
                    <a:pt x="1085" y="1483"/>
                  </a:lnTo>
                  <a:lnTo>
                    <a:pt x="1083" y="1506"/>
                  </a:lnTo>
                  <a:lnTo>
                    <a:pt x="1108" y="1518"/>
                  </a:lnTo>
                  <a:lnTo>
                    <a:pt x="1108" y="1518"/>
                  </a:lnTo>
                  <a:lnTo>
                    <a:pt x="1116" y="1532"/>
                  </a:lnTo>
                  <a:lnTo>
                    <a:pt x="1116" y="1532"/>
                  </a:lnTo>
                  <a:lnTo>
                    <a:pt x="1121" y="1569"/>
                  </a:lnTo>
                  <a:lnTo>
                    <a:pt x="1070" y="1640"/>
                  </a:lnTo>
                  <a:lnTo>
                    <a:pt x="1070" y="1640"/>
                  </a:lnTo>
                  <a:lnTo>
                    <a:pt x="1044" y="1644"/>
                  </a:lnTo>
                  <a:lnTo>
                    <a:pt x="1044" y="1644"/>
                  </a:lnTo>
                  <a:lnTo>
                    <a:pt x="1007" y="1647"/>
                  </a:lnTo>
                  <a:lnTo>
                    <a:pt x="1007" y="1647"/>
                  </a:lnTo>
                  <a:lnTo>
                    <a:pt x="998" y="1653"/>
                  </a:lnTo>
                  <a:lnTo>
                    <a:pt x="998" y="1653"/>
                  </a:lnTo>
                  <a:lnTo>
                    <a:pt x="982" y="1672"/>
                  </a:lnTo>
                  <a:lnTo>
                    <a:pt x="938" y="1672"/>
                  </a:lnTo>
                  <a:lnTo>
                    <a:pt x="938" y="1672"/>
                  </a:lnTo>
                  <a:lnTo>
                    <a:pt x="909" y="1679"/>
                  </a:lnTo>
                  <a:lnTo>
                    <a:pt x="899" y="1675"/>
                  </a:lnTo>
                  <a:lnTo>
                    <a:pt x="899" y="1675"/>
                  </a:lnTo>
                  <a:lnTo>
                    <a:pt x="880" y="1624"/>
                  </a:lnTo>
                  <a:lnTo>
                    <a:pt x="854" y="1587"/>
                  </a:lnTo>
                  <a:lnTo>
                    <a:pt x="795" y="1552"/>
                  </a:lnTo>
                  <a:lnTo>
                    <a:pt x="775" y="1518"/>
                  </a:lnTo>
                  <a:lnTo>
                    <a:pt x="775" y="1518"/>
                  </a:lnTo>
                  <a:lnTo>
                    <a:pt x="755" y="1541"/>
                  </a:lnTo>
                  <a:lnTo>
                    <a:pt x="750" y="1559"/>
                  </a:lnTo>
                  <a:lnTo>
                    <a:pt x="750" y="1559"/>
                  </a:lnTo>
                  <a:lnTo>
                    <a:pt x="745" y="1572"/>
                  </a:lnTo>
                  <a:lnTo>
                    <a:pt x="724" y="1578"/>
                  </a:lnTo>
                  <a:lnTo>
                    <a:pt x="720" y="1624"/>
                  </a:lnTo>
                  <a:lnTo>
                    <a:pt x="720" y="1624"/>
                  </a:lnTo>
                  <a:lnTo>
                    <a:pt x="716" y="1637"/>
                  </a:lnTo>
                  <a:lnTo>
                    <a:pt x="716" y="1637"/>
                  </a:lnTo>
                  <a:lnTo>
                    <a:pt x="710" y="1647"/>
                  </a:lnTo>
                  <a:lnTo>
                    <a:pt x="616" y="1623"/>
                  </a:lnTo>
                  <a:lnTo>
                    <a:pt x="606" y="1616"/>
                  </a:lnTo>
                  <a:lnTo>
                    <a:pt x="606" y="1616"/>
                  </a:lnTo>
                  <a:lnTo>
                    <a:pt x="599" y="1604"/>
                  </a:lnTo>
                  <a:lnTo>
                    <a:pt x="599" y="1604"/>
                  </a:lnTo>
                  <a:lnTo>
                    <a:pt x="580" y="1597"/>
                  </a:lnTo>
                  <a:lnTo>
                    <a:pt x="569" y="1608"/>
                  </a:lnTo>
                  <a:lnTo>
                    <a:pt x="569" y="1608"/>
                  </a:lnTo>
                  <a:lnTo>
                    <a:pt x="544" y="1629"/>
                  </a:lnTo>
                  <a:lnTo>
                    <a:pt x="544" y="1629"/>
                  </a:lnTo>
                  <a:lnTo>
                    <a:pt x="524" y="1665"/>
                  </a:lnTo>
                  <a:lnTo>
                    <a:pt x="524" y="1665"/>
                  </a:lnTo>
                  <a:lnTo>
                    <a:pt x="498" y="1667"/>
                  </a:lnTo>
                  <a:lnTo>
                    <a:pt x="498" y="1667"/>
                  </a:lnTo>
                  <a:lnTo>
                    <a:pt x="469" y="1636"/>
                  </a:lnTo>
                  <a:lnTo>
                    <a:pt x="461" y="1642"/>
                  </a:lnTo>
                  <a:lnTo>
                    <a:pt x="412" y="1755"/>
                  </a:lnTo>
                  <a:lnTo>
                    <a:pt x="412" y="1755"/>
                  </a:lnTo>
                  <a:lnTo>
                    <a:pt x="409" y="1761"/>
                  </a:lnTo>
                  <a:lnTo>
                    <a:pt x="409" y="1761"/>
                  </a:lnTo>
                  <a:lnTo>
                    <a:pt x="467" y="1842"/>
                  </a:lnTo>
                  <a:lnTo>
                    <a:pt x="469" y="1856"/>
                  </a:lnTo>
                  <a:lnTo>
                    <a:pt x="448" y="1858"/>
                  </a:lnTo>
                  <a:lnTo>
                    <a:pt x="387" y="1840"/>
                  </a:lnTo>
                  <a:lnTo>
                    <a:pt x="387" y="1840"/>
                  </a:lnTo>
                  <a:lnTo>
                    <a:pt x="366" y="1827"/>
                  </a:lnTo>
                  <a:lnTo>
                    <a:pt x="344" y="1839"/>
                  </a:lnTo>
                  <a:lnTo>
                    <a:pt x="344" y="1839"/>
                  </a:lnTo>
                  <a:lnTo>
                    <a:pt x="305" y="1820"/>
                  </a:lnTo>
                  <a:lnTo>
                    <a:pt x="305" y="1820"/>
                  </a:lnTo>
                  <a:lnTo>
                    <a:pt x="285" y="1809"/>
                  </a:lnTo>
                  <a:lnTo>
                    <a:pt x="285" y="1809"/>
                  </a:lnTo>
                  <a:lnTo>
                    <a:pt x="263" y="1851"/>
                  </a:lnTo>
                  <a:lnTo>
                    <a:pt x="233" y="1876"/>
                  </a:lnTo>
                  <a:lnTo>
                    <a:pt x="204" y="1895"/>
                  </a:lnTo>
                  <a:lnTo>
                    <a:pt x="168" y="1897"/>
                  </a:lnTo>
                  <a:lnTo>
                    <a:pt x="168" y="1897"/>
                  </a:lnTo>
                  <a:lnTo>
                    <a:pt x="157" y="1902"/>
                  </a:lnTo>
                  <a:lnTo>
                    <a:pt x="157" y="1902"/>
                  </a:lnTo>
                  <a:lnTo>
                    <a:pt x="126" y="1944"/>
                  </a:lnTo>
                  <a:lnTo>
                    <a:pt x="135" y="1985"/>
                  </a:lnTo>
                  <a:lnTo>
                    <a:pt x="135" y="1985"/>
                  </a:lnTo>
                  <a:lnTo>
                    <a:pt x="126" y="1997"/>
                  </a:lnTo>
                  <a:lnTo>
                    <a:pt x="126" y="1997"/>
                  </a:lnTo>
                  <a:lnTo>
                    <a:pt x="87" y="2031"/>
                  </a:lnTo>
                  <a:lnTo>
                    <a:pt x="87" y="2031"/>
                  </a:lnTo>
                  <a:lnTo>
                    <a:pt x="77" y="2045"/>
                  </a:lnTo>
                  <a:lnTo>
                    <a:pt x="77" y="2045"/>
                  </a:lnTo>
                  <a:lnTo>
                    <a:pt x="60" y="2071"/>
                  </a:lnTo>
                  <a:lnTo>
                    <a:pt x="46" y="2072"/>
                  </a:lnTo>
                  <a:lnTo>
                    <a:pt x="46" y="2072"/>
                  </a:lnTo>
                  <a:lnTo>
                    <a:pt x="17" y="2078"/>
                  </a:lnTo>
                  <a:lnTo>
                    <a:pt x="17" y="2078"/>
                  </a:lnTo>
                  <a:lnTo>
                    <a:pt x="2" y="2097"/>
                  </a:lnTo>
                  <a:lnTo>
                    <a:pt x="0" y="2113"/>
                  </a:lnTo>
                  <a:lnTo>
                    <a:pt x="13" y="2133"/>
                  </a:lnTo>
                  <a:lnTo>
                    <a:pt x="109" y="2153"/>
                  </a:lnTo>
                  <a:lnTo>
                    <a:pt x="131" y="2175"/>
                  </a:lnTo>
                  <a:lnTo>
                    <a:pt x="128" y="2192"/>
                  </a:lnTo>
                  <a:lnTo>
                    <a:pt x="128" y="2192"/>
                  </a:lnTo>
                  <a:lnTo>
                    <a:pt x="135" y="2219"/>
                  </a:lnTo>
                  <a:lnTo>
                    <a:pt x="145" y="2227"/>
                  </a:lnTo>
                  <a:lnTo>
                    <a:pt x="145" y="2227"/>
                  </a:lnTo>
                  <a:lnTo>
                    <a:pt x="175" y="2240"/>
                  </a:lnTo>
                  <a:lnTo>
                    <a:pt x="181" y="2251"/>
                  </a:lnTo>
                  <a:lnTo>
                    <a:pt x="174" y="2283"/>
                  </a:lnTo>
                  <a:lnTo>
                    <a:pt x="174" y="2283"/>
                  </a:lnTo>
                  <a:lnTo>
                    <a:pt x="171" y="2293"/>
                  </a:lnTo>
                  <a:lnTo>
                    <a:pt x="171" y="2293"/>
                  </a:lnTo>
                  <a:lnTo>
                    <a:pt x="138" y="2299"/>
                  </a:lnTo>
                  <a:lnTo>
                    <a:pt x="138" y="2299"/>
                  </a:lnTo>
                  <a:lnTo>
                    <a:pt x="131" y="2322"/>
                  </a:lnTo>
                  <a:lnTo>
                    <a:pt x="131" y="2322"/>
                  </a:lnTo>
                  <a:lnTo>
                    <a:pt x="135" y="2387"/>
                  </a:lnTo>
                  <a:lnTo>
                    <a:pt x="124" y="2436"/>
                  </a:lnTo>
                  <a:lnTo>
                    <a:pt x="134" y="2457"/>
                  </a:lnTo>
                  <a:lnTo>
                    <a:pt x="134" y="2480"/>
                  </a:lnTo>
                  <a:lnTo>
                    <a:pt x="111" y="2516"/>
                  </a:lnTo>
                  <a:lnTo>
                    <a:pt x="135" y="2574"/>
                  </a:lnTo>
                  <a:lnTo>
                    <a:pt x="135" y="2574"/>
                  </a:lnTo>
                  <a:lnTo>
                    <a:pt x="144" y="2580"/>
                  </a:lnTo>
                  <a:lnTo>
                    <a:pt x="144" y="2580"/>
                  </a:lnTo>
                  <a:lnTo>
                    <a:pt x="125" y="2626"/>
                  </a:lnTo>
                  <a:lnTo>
                    <a:pt x="77" y="2668"/>
                  </a:lnTo>
                  <a:lnTo>
                    <a:pt x="77" y="2668"/>
                  </a:lnTo>
                  <a:lnTo>
                    <a:pt x="76" y="2745"/>
                  </a:lnTo>
                  <a:lnTo>
                    <a:pt x="83" y="2758"/>
                  </a:lnTo>
                  <a:lnTo>
                    <a:pt x="115" y="2777"/>
                  </a:lnTo>
                  <a:lnTo>
                    <a:pt x="115" y="2777"/>
                  </a:lnTo>
                  <a:lnTo>
                    <a:pt x="148" y="2757"/>
                  </a:lnTo>
                  <a:lnTo>
                    <a:pt x="170" y="2731"/>
                  </a:lnTo>
                  <a:lnTo>
                    <a:pt x="177" y="2731"/>
                  </a:lnTo>
                  <a:lnTo>
                    <a:pt x="184" y="2757"/>
                  </a:lnTo>
                  <a:lnTo>
                    <a:pt x="224" y="2771"/>
                  </a:lnTo>
                  <a:lnTo>
                    <a:pt x="230" y="2783"/>
                  </a:lnTo>
                  <a:lnTo>
                    <a:pt x="230" y="2783"/>
                  </a:lnTo>
                  <a:lnTo>
                    <a:pt x="232" y="2792"/>
                  </a:lnTo>
                  <a:lnTo>
                    <a:pt x="232" y="2792"/>
                  </a:lnTo>
                  <a:lnTo>
                    <a:pt x="249" y="2797"/>
                  </a:lnTo>
                  <a:lnTo>
                    <a:pt x="249" y="2797"/>
                  </a:lnTo>
                  <a:lnTo>
                    <a:pt x="263" y="2812"/>
                  </a:lnTo>
                  <a:lnTo>
                    <a:pt x="263" y="2812"/>
                  </a:lnTo>
                  <a:lnTo>
                    <a:pt x="269" y="2820"/>
                  </a:lnTo>
                  <a:lnTo>
                    <a:pt x="283" y="2819"/>
                  </a:lnTo>
                  <a:lnTo>
                    <a:pt x="283" y="2819"/>
                  </a:lnTo>
                  <a:lnTo>
                    <a:pt x="320" y="2803"/>
                  </a:lnTo>
                  <a:lnTo>
                    <a:pt x="320" y="2803"/>
                  </a:lnTo>
                  <a:lnTo>
                    <a:pt x="360" y="2789"/>
                  </a:lnTo>
                  <a:lnTo>
                    <a:pt x="396" y="2802"/>
                  </a:lnTo>
                  <a:lnTo>
                    <a:pt x="396" y="2802"/>
                  </a:lnTo>
                  <a:lnTo>
                    <a:pt x="407" y="2822"/>
                  </a:lnTo>
                  <a:lnTo>
                    <a:pt x="407" y="2822"/>
                  </a:lnTo>
                  <a:lnTo>
                    <a:pt x="402" y="2841"/>
                  </a:lnTo>
                  <a:lnTo>
                    <a:pt x="410" y="2878"/>
                  </a:lnTo>
                  <a:lnTo>
                    <a:pt x="410" y="2878"/>
                  </a:lnTo>
                  <a:lnTo>
                    <a:pt x="420" y="2901"/>
                  </a:lnTo>
                  <a:lnTo>
                    <a:pt x="433" y="2911"/>
                  </a:lnTo>
                  <a:lnTo>
                    <a:pt x="433" y="2911"/>
                  </a:lnTo>
                  <a:lnTo>
                    <a:pt x="430" y="2926"/>
                  </a:lnTo>
                  <a:lnTo>
                    <a:pt x="410" y="2936"/>
                  </a:lnTo>
                  <a:lnTo>
                    <a:pt x="366" y="2910"/>
                  </a:lnTo>
                  <a:lnTo>
                    <a:pt x="322" y="2936"/>
                  </a:lnTo>
                  <a:lnTo>
                    <a:pt x="301" y="2966"/>
                  </a:lnTo>
                  <a:lnTo>
                    <a:pt x="302" y="2988"/>
                  </a:lnTo>
                  <a:lnTo>
                    <a:pt x="322" y="3019"/>
                  </a:lnTo>
                  <a:lnTo>
                    <a:pt x="314" y="3045"/>
                  </a:lnTo>
                  <a:lnTo>
                    <a:pt x="315" y="3084"/>
                  </a:lnTo>
                  <a:lnTo>
                    <a:pt x="283" y="3110"/>
                  </a:lnTo>
                  <a:lnTo>
                    <a:pt x="286" y="3127"/>
                  </a:lnTo>
                  <a:lnTo>
                    <a:pt x="269" y="3156"/>
                  </a:lnTo>
                  <a:lnTo>
                    <a:pt x="265" y="3194"/>
                  </a:lnTo>
                  <a:lnTo>
                    <a:pt x="232" y="3240"/>
                  </a:lnTo>
                  <a:lnTo>
                    <a:pt x="219" y="3246"/>
                  </a:lnTo>
                  <a:lnTo>
                    <a:pt x="203" y="3234"/>
                  </a:lnTo>
                  <a:lnTo>
                    <a:pt x="180" y="3238"/>
                  </a:lnTo>
                  <a:lnTo>
                    <a:pt x="161" y="3257"/>
                  </a:lnTo>
                  <a:lnTo>
                    <a:pt x="161" y="3257"/>
                  </a:lnTo>
                  <a:lnTo>
                    <a:pt x="223" y="3359"/>
                  </a:lnTo>
                  <a:lnTo>
                    <a:pt x="246" y="3418"/>
                  </a:lnTo>
                  <a:lnTo>
                    <a:pt x="240" y="3469"/>
                  </a:lnTo>
                  <a:lnTo>
                    <a:pt x="223" y="3509"/>
                  </a:lnTo>
                  <a:lnTo>
                    <a:pt x="223" y="3509"/>
                  </a:lnTo>
                  <a:lnTo>
                    <a:pt x="224" y="3544"/>
                  </a:lnTo>
                  <a:lnTo>
                    <a:pt x="234" y="3560"/>
                  </a:lnTo>
                  <a:lnTo>
                    <a:pt x="256" y="3576"/>
                  </a:lnTo>
                  <a:lnTo>
                    <a:pt x="283" y="3576"/>
                  </a:lnTo>
                  <a:lnTo>
                    <a:pt x="283" y="3576"/>
                  </a:lnTo>
                  <a:lnTo>
                    <a:pt x="296" y="3583"/>
                  </a:lnTo>
                  <a:lnTo>
                    <a:pt x="296" y="3583"/>
                  </a:lnTo>
                  <a:lnTo>
                    <a:pt x="302" y="3629"/>
                  </a:lnTo>
                  <a:lnTo>
                    <a:pt x="318" y="3639"/>
                  </a:lnTo>
                  <a:lnTo>
                    <a:pt x="318" y="3639"/>
                  </a:lnTo>
                  <a:lnTo>
                    <a:pt x="357" y="3645"/>
                  </a:lnTo>
                  <a:lnTo>
                    <a:pt x="357" y="3645"/>
                  </a:lnTo>
                  <a:lnTo>
                    <a:pt x="389" y="3649"/>
                  </a:lnTo>
                  <a:lnTo>
                    <a:pt x="400" y="3669"/>
                  </a:lnTo>
                  <a:lnTo>
                    <a:pt x="420" y="3681"/>
                  </a:lnTo>
                  <a:lnTo>
                    <a:pt x="420" y="3681"/>
                  </a:lnTo>
                  <a:lnTo>
                    <a:pt x="500" y="3695"/>
                  </a:lnTo>
                  <a:lnTo>
                    <a:pt x="500" y="3695"/>
                  </a:lnTo>
                  <a:lnTo>
                    <a:pt x="546" y="3689"/>
                  </a:lnTo>
                  <a:lnTo>
                    <a:pt x="546" y="3689"/>
                  </a:lnTo>
                  <a:lnTo>
                    <a:pt x="573" y="3704"/>
                  </a:lnTo>
                  <a:lnTo>
                    <a:pt x="573" y="3704"/>
                  </a:lnTo>
                  <a:lnTo>
                    <a:pt x="601" y="3717"/>
                  </a:lnTo>
                  <a:lnTo>
                    <a:pt x="609" y="3730"/>
                  </a:lnTo>
                  <a:lnTo>
                    <a:pt x="624" y="3782"/>
                  </a:lnTo>
                  <a:lnTo>
                    <a:pt x="624" y="3782"/>
                  </a:lnTo>
                  <a:lnTo>
                    <a:pt x="635" y="3790"/>
                  </a:lnTo>
                  <a:lnTo>
                    <a:pt x="635" y="3790"/>
                  </a:lnTo>
                  <a:lnTo>
                    <a:pt x="673" y="3809"/>
                  </a:lnTo>
                  <a:lnTo>
                    <a:pt x="684" y="3829"/>
                  </a:lnTo>
                  <a:lnTo>
                    <a:pt x="680" y="3841"/>
                  </a:lnTo>
                  <a:lnTo>
                    <a:pt x="726" y="3867"/>
                  </a:lnTo>
                  <a:lnTo>
                    <a:pt x="743" y="3900"/>
                  </a:lnTo>
                  <a:lnTo>
                    <a:pt x="737" y="3939"/>
                  </a:lnTo>
                  <a:lnTo>
                    <a:pt x="706" y="4011"/>
                  </a:lnTo>
                  <a:lnTo>
                    <a:pt x="706" y="4011"/>
                  </a:lnTo>
                  <a:lnTo>
                    <a:pt x="700" y="4040"/>
                  </a:lnTo>
                  <a:lnTo>
                    <a:pt x="717" y="4070"/>
                  </a:lnTo>
                  <a:lnTo>
                    <a:pt x="717" y="4070"/>
                  </a:lnTo>
                  <a:lnTo>
                    <a:pt x="785" y="4096"/>
                  </a:lnTo>
                  <a:lnTo>
                    <a:pt x="825" y="4091"/>
                  </a:lnTo>
                  <a:lnTo>
                    <a:pt x="825" y="4091"/>
                  </a:lnTo>
                  <a:lnTo>
                    <a:pt x="847" y="4086"/>
                  </a:lnTo>
                  <a:lnTo>
                    <a:pt x="847" y="4086"/>
                  </a:lnTo>
                  <a:lnTo>
                    <a:pt x="900" y="4066"/>
                  </a:lnTo>
                  <a:lnTo>
                    <a:pt x="939" y="4086"/>
                  </a:lnTo>
                  <a:lnTo>
                    <a:pt x="981" y="4090"/>
                  </a:lnTo>
                  <a:lnTo>
                    <a:pt x="981" y="4090"/>
                  </a:lnTo>
                  <a:lnTo>
                    <a:pt x="1021" y="4129"/>
                  </a:lnTo>
                  <a:lnTo>
                    <a:pt x="1021" y="4129"/>
                  </a:lnTo>
                  <a:lnTo>
                    <a:pt x="1052" y="4152"/>
                  </a:lnTo>
                  <a:lnTo>
                    <a:pt x="1052" y="4152"/>
                  </a:lnTo>
                  <a:lnTo>
                    <a:pt x="1039" y="4090"/>
                  </a:lnTo>
                  <a:lnTo>
                    <a:pt x="965" y="4001"/>
                  </a:lnTo>
                  <a:lnTo>
                    <a:pt x="971" y="3950"/>
                  </a:lnTo>
                  <a:lnTo>
                    <a:pt x="1006" y="3960"/>
                  </a:lnTo>
                  <a:lnTo>
                    <a:pt x="1033" y="3983"/>
                  </a:lnTo>
                  <a:lnTo>
                    <a:pt x="1072" y="3983"/>
                  </a:lnTo>
                  <a:lnTo>
                    <a:pt x="1083" y="3939"/>
                  </a:lnTo>
                  <a:lnTo>
                    <a:pt x="1027" y="3877"/>
                  </a:lnTo>
                  <a:lnTo>
                    <a:pt x="1050" y="3821"/>
                  </a:lnTo>
                  <a:lnTo>
                    <a:pt x="1072" y="3770"/>
                  </a:lnTo>
                  <a:lnTo>
                    <a:pt x="1167" y="3753"/>
                  </a:lnTo>
                  <a:lnTo>
                    <a:pt x="1161" y="3720"/>
                  </a:lnTo>
                  <a:lnTo>
                    <a:pt x="1111" y="3681"/>
                  </a:lnTo>
                  <a:lnTo>
                    <a:pt x="1027" y="3675"/>
                  </a:lnTo>
                  <a:lnTo>
                    <a:pt x="1033" y="3619"/>
                  </a:lnTo>
                  <a:lnTo>
                    <a:pt x="1056" y="3568"/>
                  </a:lnTo>
                  <a:lnTo>
                    <a:pt x="1095" y="3512"/>
                  </a:lnTo>
                  <a:lnTo>
                    <a:pt x="1134" y="3501"/>
                  </a:lnTo>
                  <a:lnTo>
                    <a:pt x="1167" y="3479"/>
                  </a:lnTo>
                  <a:lnTo>
                    <a:pt x="1178" y="3580"/>
                  </a:lnTo>
                  <a:lnTo>
                    <a:pt x="1223" y="3580"/>
                  </a:lnTo>
                  <a:lnTo>
                    <a:pt x="1240" y="3524"/>
                  </a:lnTo>
                  <a:lnTo>
                    <a:pt x="1285" y="3434"/>
                  </a:lnTo>
                  <a:lnTo>
                    <a:pt x="1392" y="3411"/>
                  </a:lnTo>
                  <a:lnTo>
                    <a:pt x="1442" y="3355"/>
                  </a:lnTo>
                  <a:lnTo>
                    <a:pt x="1504" y="3338"/>
                  </a:lnTo>
                  <a:lnTo>
                    <a:pt x="1560" y="3344"/>
                  </a:lnTo>
                  <a:lnTo>
                    <a:pt x="1628" y="3400"/>
                  </a:lnTo>
                  <a:lnTo>
                    <a:pt x="1628" y="3479"/>
                  </a:lnTo>
                  <a:lnTo>
                    <a:pt x="1638" y="3535"/>
                  </a:lnTo>
                  <a:lnTo>
                    <a:pt x="1673" y="3607"/>
                  </a:lnTo>
                  <a:lnTo>
                    <a:pt x="1655" y="3648"/>
                  </a:lnTo>
                  <a:lnTo>
                    <a:pt x="1593" y="3669"/>
                  </a:lnTo>
                  <a:lnTo>
                    <a:pt x="1566" y="3731"/>
                  </a:lnTo>
                  <a:lnTo>
                    <a:pt x="1566" y="3787"/>
                  </a:lnTo>
                  <a:lnTo>
                    <a:pt x="1521" y="3793"/>
                  </a:lnTo>
                  <a:lnTo>
                    <a:pt x="1521" y="3826"/>
                  </a:lnTo>
                  <a:lnTo>
                    <a:pt x="1543" y="3855"/>
                  </a:lnTo>
                  <a:lnTo>
                    <a:pt x="1543" y="3927"/>
                  </a:lnTo>
                  <a:lnTo>
                    <a:pt x="1481" y="3950"/>
                  </a:lnTo>
                  <a:lnTo>
                    <a:pt x="1454" y="3983"/>
                  </a:lnTo>
                  <a:lnTo>
                    <a:pt x="1403" y="3978"/>
                  </a:lnTo>
                  <a:lnTo>
                    <a:pt x="1392" y="3927"/>
                  </a:lnTo>
                  <a:lnTo>
                    <a:pt x="1336" y="3927"/>
                  </a:lnTo>
                  <a:lnTo>
                    <a:pt x="1297" y="3950"/>
                  </a:lnTo>
                  <a:lnTo>
                    <a:pt x="1268" y="3995"/>
                  </a:lnTo>
                  <a:lnTo>
                    <a:pt x="1276" y="4022"/>
                  </a:lnTo>
                  <a:lnTo>
                    <a:pt x="1276" y="4022"/>
                  </a:lnTo>
                  <a:lnTo>
                    <a:pt x="1282" y="4018"/>
                  </a:lnTo>
                  <a:lnTo>
                    <a:pt x="1300" y="4018"/>
                  </a:lnTo>
                  <a:close/>
                </a:path>
              </a:pathLst>
            </a:custGeom>
            <a:grpFill/>
            <a:ln w="4763">
              <a:solidFill>
                <a:srgbClr val="3D4B4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0" name="Freeform 19">
              <a:extLst>
                <a:ext uri="{FF2B5EF4-FFF2-40B4-BE49-F238E27FC236}">
                  <a16:creationId xmlns:a16="http://schemas.microsoft.com/office/drawing/2014/main" id="{579F6257-39F5-79C8-5107-3B457214EFD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59810" y="4669017"/>
              <a:ext cx="1406765" cy="1366438"/>
            </a:xfrm>
            <a:custGeom>
              <a:avLst/>
              <a:gdLst>
                <a:gd name="T0" fmla="*/ 842 w 2721"/>
                <a:gd name="T1" fmla="*/ 180 h 2643"/>
                <a:gd name="T2" fmla="*/ 1013 w 2721"/>
                <a:gd name="T3" fmla="*/ 561 h 2643"/>
                <a:gd name="T4" fmla="*/ 1544 w 2721"/>
                <a:gd name="T5" fmla="*/ 595 h 2643"/>
                <a:gd name="T6" fmla="*/ 1949 w 2721"/>
                <a:gd name="T7" fmla="*/ 745 h 2643"/>
                <a:gd name="T8" fmla="*/ 2348 w 2721"/>
                <a:gd name="T9" fmla="*/ 662 h 2643"/>
                <a:gd name="T10" fmla="*/ 2642 w 2721"/>
                <a:gd name="T11" fmla="*/ 1039 h 2643"/>
                <a:gd name="T12" fmla="*/ 2183 w 2721"/>
                <a:gd name="T13" fmla="*/ 1456 h 2643"/>
                <a:gd name="T14" fmla="*/ 1846 w 2721"/>
                <a:gd name="T15" fmla="*/ 1643 h 2643"/>
                <a:gd name="T16" fmla="*/ 1695 w 2721"/>
                <a:gd name="T17" fmla="*/ 1560 h 2643"/>
                <a:gd name="T18" fmla="*/ 1682 w 2721"/>
                <a:gd name="T19" fmla="*/ 1548 h 2643"/>
                <a:gd name="T20" fmla="*/ 1647 w 2721"/>
                <a:gd name="T21" fmla="*/ 1717 h 2643"/>
                <a:gd name="T22" fmla="*/ 1581 w 2721"/>
                <a:gd name="T23" fmla="*/ 1620 h 2643"/>
                <a:gd name="T24" fmla="*/ 1392 w 2721"/>
                <a:gd name="T25" fmla="*/ 1730 h 2643"/>
                <a:gd name="T26" fmla="*/ 1417 w 2721"/>
                <a:gd name="T27" fmla="*/ 1718 h 2643"/>
                <a:gd name="T28" fmla="*/ 1495 w 2721"/>
                <a:gd name="T29" fmla="*/ 1820 h 2643"/>
                <a:gd name="T30" fmla="*/ 1388 w 2721"/>
                <a:gd name="T31" fmla="*/ 1966 h 2643"/>
                <a:gd name="T32" fmla="*/ 1446 w 2721"/>
                <a:gd name="T33" fmla="*/ 2050 h 2643"/>
                <a:gd name="T34" fmla="*/ 1417 w 2721"/>
                <a:gd name="T35" fmla="*/ 2248 h 2643"/>
                <a:gd name="T36" fmla="*/ 1300 w 2721"/>
                <a:gd name="T37" fmla="*/ 2267 h 2643"/>
                <a:gd name="T38" fmla="*/ 1273 w 2721"/>
                <a:gd name="T39" fmla="*/ 2184 h 2643"/>
                <a:gd name="T40" fmla="*/ 1372 w 2721"/>
                <a:gd name="T41" fmla="*/ 2116 h 2643"/>
                <a:gd name="T42" fmla="*/ 1191 w 2721"/>
                <a:gd name="T43" fmla="*/ 2064 h 2643"/>
                <a:gd name="T44" fmla="*/ 1205 w 2721"/>
                <a:gd name="T45" fmla="*/ 1921 h 2643"/>
                <a:gd name="T46" fmla="*/ 1100 w 2721"/>
                <a:gd name="T47" fmla="*/ 1973 h 2643"/>
                <a:gd name="T48" fmla="*/ 934 w 2721"/>
                <a:gd name="T49" fmla="*/ 2034 h 2643"/>
                <a:gd name="T50" fmla="*/ 729 w 2721"/>
                <a:gd name="T51" fmla="*/ 1849 h 2643"/>
                <a:gd name="T52" fmla="*/ 692 w 2721"/>
                <a:gd name="T53" fmla="*/ 1748 h 2643"/>
                <a:gd name="T54" fmla="*/ 675 w 2721"/>
                <a:gd name="T55" fmla="*/ 1867 h 2643"/>
                <a:gd name="T56" fmla="*/ 562 w 2721"/>
                <a:gd name="T57" fmla="*/ 1855 h 2643"/>
                <a:gd name="T58" fmla="*/ 402 w 2721"/>
                <a:gd name="T59" fmla="*/ 1926 h 2643"/>
                <a:gd name="T60" fmla="*/ 186 w 2721"/>
                <a:gd name="T61" fmla="*/ 1698 h 2643"/>
                <a:gd name="T62" fmla="*/ 147 w 2721"/>
                <a:gd name="T63" fmla="*/ 990 h 2643"/>
                <a:gd name="T64" fmla="*/ 61 w 2721"/>
                <a:gd name="T65" fmla="*/ 660 h 2643"/>
                <a:gd name="T66" fmla="*/ 281 w 2721"/>
                <a:gd name="T67" fmla="*/ 154 h 2643"/>
                <a:gd name="T68" fmla="*/ 2085 w 2721"/>
                <a:gd name="T69" fmla="*/ 1730 h 2643"/>
                <a:gd name="T70" fmla="*/ 2044 w 2721"/>
                <a:gd name="T71" fmla="*/ 1758 h 2643"/>
                <a:gd name="T72" fmla="*/ 1858 w 2721"/>
                <a:gd name="T73" fmla="*/ 1831 h 2643"/>
                <a:gd name="T74" fmla="*/ 1895 w 2721"/>
                <a:gd name="T75" fmla="*/ 2021 h 2643"/>
                <a:gd name="T76" fmla="*/ 1917 w 2721"/>
                <a:gd name="T77" fmla="*/ 2127 h 2643"/>
                <a:gd name="T78" fmla="*/ 1881 w 2721"/>
                <a:gd name="T79" fmla="*/ 2253 h 2643"/>
                <a:gd name="T80" fmla="*/ 1813 w 2721"/>
                <a:gd name="T81" fmla="*/ 2403 h 2643"/>
                <a:gd name="T82" fmla="*/ 1665 w 2721"/>
                <a:gd name="T83" fmla="*/ 2427 h 2643"/>
                <a:gd name="T84" fmla="*/ 1629 w 2721"/>
                <a:gd name="T85" fmla="*/ 2280 h 2643"/>
                <a:gd name="T86" fmla="*/ 1620 w 2721"/>
                <a:gd name="T87" fmla="*/ 2166 h 2643"/>
                <a:gd name="T88" fmla="*/ 1477 w 2721"/>
                <a:gd name="T89" fmla="*/ 2136 h 2643"/>
                <a:gd name="T90" fmla="*/ 1633 w 2721"/>
                <a:gd name="T91" fmla="*/ 2032 h 2643"/>
                <a:gd name="T92" fmla="*/ 1681 w 2721"/>
                <a:gd name="T93" fmla="*/ 1913 h 2643"/>
                <a:gd name="T94" fmla="*/ 1804 w 2721"/>
                <a:gd name="T95" fmla="*/ 1845 h 2643"/>
                <a:gd name="T96" fmla="*/ 1763 w 2721"/>
                <a:gd name="T97" fmla="*/ 1854 h 2643"/>
                <a:gd name="T98" fmla="*/ 484 w 2721"/>
                <a:gd name="T99" fmla="*/ 1952 h 2643"/>
                <a:gd name="T100" fmla="*/ 538 w 2721"/>
                <a:gd name="T101" fmla="*/ 2192 h 2643"/>
                <a:gd name="T102" fmla="*/ 768 w 2721"/>
                <a:gd name="T103" fmla="*/ 2244 h 2643"/>
                <a:gd name="T104" fmla="*/ 711 w 2721"/>
                <a:gd name="T105" fmla="*/ 2446 h 2643"/>
                <a:gd name="T106" fmla="*/ 592 w 2721"/>
                <a:gd name="T107" fmla="*/ 2414 h 2643"/>
                <a:gd name="T108" fmla="*/ 399 w 2721"/>
                <a:gd name="T109" fmla="*/ 2332 h 2643"/>
                <a:gd name="T110" fmla="*/ 396 w 2721"/>
                <a:gd name="T111" fmla="*/ 2035 h 2643"/>
                <a:gd name="T112" fmla="*/ 744 w 2721"/>
                <a:gd name="T113" fmla="*/ 2055 h 2643"/>
                <a:gd name="T114" fmla="*/ 702 w 2721"/>
                <a:gd name="T115" fmla="*/ 2153 h 2643"/>
                <a:gd name="T116" fmla="*/ 1061 w 2721"/>
                <a:gd name="T117" fmla="*/ 2162 h 2643"/>
                <a:gd name="T118" fmla="*/ 1045 w 2721"/>
                <a:gd name="T119" fmla="*/ 2253 h 2643"/>
                <a:gd name="T120" fmla="*/ 1489 w 2721"/>
                <a:gd name="T121" fmla="*/ 2240 h 2643"/>
                <a:gd name="T122" fmla="*/ 1489 w 2721"/>
                <a:gd name="T123" fmla="*/ 2260 h 2643"/>
                <a:gd name="T124" fmla="*/ 1157 w 2721"/>
                <a:gd name="T125" fmla="*/ 2626 h 26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721" h="2643">
                  <a:moveTo>
                    <a:pt x="530" y="51"/>
                  </a:moveTo>
                  <a:lnTo>
                    <a:pt x="552" y="67"/>
                  </a:lnTo>
                  <a:lnTo>
                    <a:pt x="579" y="67"/>
                  </a:lnTo>
                  <a:lnTo>
                    <a:pt x="579" y="67"/>
                  </a:lnTo>
                  <a:lnTo>
                    <a:pt x="592" y="74"/>
                  </a:lnTo>
                  <a:lnTo>
                    <a:pt x="592" y="74"/>
                  </a:lnTo>
                  <a:lnTo>
                    <a:pt x="598" y="120"/>
                  </a:lnTo>
                  <a:lnTo>
                    <a:pt x="614" y="130"/>
                  </a:lnTo>
                  <a:lnTo>
                    <a:pt x="614" y="130"/>
                  </a:lnTo>
                  <a:lnTo>
                    <a:pt x="653" y="136"/>
                  </a:lnTo>
                  <a:lnTo>
                    <a:pt x="653" y="136"/>
                  </a:lnTo>
                  <a:lnTo>
                    <a:pt x="685" y="140"/>
                  </a:lnTo>
                  <a:lnTo>
                    <a:pt x="696" y="160"/>
                  </a:lnTo>
                  <a:lnTo>
                    <a:pt x="716" y="172"/>
                  </a:lnTo>
                  <a:lnTo>
                    <a:pt x="716" y="172"/>
                  </a:lnTo>
                  <a:lnTo>
                    <a:pt x="796" y="186"/>
                  </a:lnTo>
                  <a:lnTo>
                    <a:pt x="796" y="186"/>
                  </a:lnTo>
                  <a:lnTo>
                    <a:pt x="842" y="180"/>
                  </a:lnTo>
                  <a:lnTo>
                    <a:pt x="842" y="180"/>
                  </a:lnTo>
                  <a:lnTo>
                    <a:pt x="869" y="195"/>
                  </a:lnTo>
                  <a:lnTo>
                    <a:pt x="869" y="195"/>
                  </a:lnTo>
                  <a:lnTo>
                    <a:pt x="897" y="208"/>
                  </a:lnTo>
                  <a:lnTo>
                    <a:pt x="905" y="221"/>
                  </a:lnTo>
                  <a:lnTo>
                    <a:pt x="920" y="273"/>
                  </a:lnTo>
                  <a:lnTo>
                    <a:pt x="920" y="273"/>
                  </a:lnTo>
                  <a:lnTo>
                    <a:pt x="931" y="281"/>
                  </a:lnTo>
                  <a:lnTo>
                    <a:pt x="931" y="281"/>
                  </a:lnTo>
                  <a:lnTo>
                    <a:pt x="969" y="300"/>
                  </a:lnTo>
                  <a:lnTo>
                    <a:pt x="980" y="320"/>
                  </a:lnTo>
                  <a:lnTo>
                    <a:pt x="976" y="332"/>
                  </a:lnTo>
                  <a:lnTo>
                    <a:pt x="1022" y="358"/>
                  </a:lnTo>
                  <a:lnTo>
                    <a:pt x="1039" y="391"/>
                  </a:lnTo>
                  <a:lnTo>
                    <a:pt x="1033" y="430"/>
                  </a:lnTo>
                  <a:lnTo>
                    <a:pt x="1002" y="502"/>
                  </a:lnTo>
                  <a:lnTo>
                    <a:pt x="1002" y="502"/>
                  </a:lnTo>
                  <a:lnTo>
                    <a:pt x="996" y="531"/>
                  </a:lnTo>
                  <a:lnTo>
                    <a:pt x="1013" y="561"/>
                  </a:lnTo>
                  <a:lnTo>
                    <a:pt x="1013" y="561"/>
                  </a:lnTo>
                  <a:lnTo>
                    <a:pt x="1081" y="587"/>
                  </a:lnTo>
                  <a:lnTo>
                    <a:pt x="1121" y="582"/>
                  </a:lnTo>
                  <a:lnTo>
                    <a:pt x="1121" y="582"/>
                  </a:lnTo>
                  <a:lnTo>
                    <a:pt x="1143" y="577"/>
                  </a:lnTo>
                  <a:lnTo>
                    <a:pt x="1143" y="577"/>
                  </a:lnTo>
                  <a:lnTo>
                    <a:pt x="1196" y="557"/>
                  </a:lnTo>
                  <a:lnTo>
                    <a:pt x="1235" y="577"/>
                  </a:lnTo>
                  <a:lnTo>
                    <a:pt x="1277" y="581"/>
                  </a:lnTo>
                  <a:lnTo>
                    <a:pt x="1277" y="581"/>
                  </a:lnTo>
                  <a:lnTo>
                    <a:pt x="1317" y="620"/>
                  </a:lnTo>
                  <a:lnTo>
                    <a:pt x="1317" y="620"/>
                  </a:lnTo>
                  <a:lnTo>
                    <a:pt x="1346" y="643"/>
                  </a:lnTo>
                  <a:lnTo>
                    <a:pt x="1391" y="642"/>
                  </a:lnTo>
                  <a:lnTo>
                    <a:pt x="1454" y="597"/>
                  </a:lnTo>
                  <a:lnTo>
                    <a:pt x="1454" y="597"/>
                  </a:lnTo>
                  <a:lnTo>
                    <a:pt x="1482" y="590"/>
                  </a:lnTo>
                  <a:lnTo>
                    <a:pt x="1482" y="590"/>
                  </a:lnTo>
                  <a:lnTo>
                    <a:pt x="1525" y="606"/>
                  </a:lnTo>
                  <a:lnTo>
                    <a:pt x="1544" y="595"/>
                  </a:lnTo>
                  <a:lnTo>
                    <a:pt x="1558" y="531"/>
                  </a:lnTo>
                  <a:lnTo>
                    <a:pt x="1572" y="513"/>
                  </a:lnTo>
                  <a:lnTo>
                    <a:pt x="1578" y="509"/>
                  </a:lnTo>
                  <a:lnTo>
                    <a:pt x="1596" y="509"/>
                  </a:lnTo>
                  <a:lnTo>
                    <a:pt x="1596" y="509"/>
                  </a:lnTo>
                  <a:lnTo>
                    <a:pt x="1608" y="532"/>
                  </a:lnTo>
                  <a:lnTo>
                    <a:pt x="1600" y="587"/>
                  </a:lnTo>
                  <a:lnTo>
                    <a:pt x="1600" y="587"/>
                  </a:lnTo>
                  <a:lnTo>
                    <a:pt x="1614" y="630"/>
                  </a:lnTo>
                  <a:lnTo>
                    <a:pt x="1630" y="653"/>
                  </a:lnTo>
                  <a:lnTo>
                    <a:pt x="1668" y="683"/>
                  </a:lnTo>
                  <a:lnTo>
                    <a:pt x="1668" y="683"/>
                  </a:lnTo>
                  <a:lnTo>
                    <a:pt x="1685" y="702"/>
                  </a:lnTo>
                  <a:lnTo>
                    <a:pt x="1709" y="715"/>
                  </a:lnTo>
                  <a:lnTo>
                    <a:pt x="1709" y="715"/>
                  </a:lnTo>
                  <a:lnTo>
                    <a:pt x="1816" y="695"/>
                  </a:lnTo>
                  <a:lnTo>
                    <a:pt x="1816" y="695"/>
                  </a:lnTo>
                  <a:lnTo>
                    <a:pt x="1877" y="709"/>
                  </a:lnTo>
                  <a:lnTo>
                    <a:pt x="1949" y="745"/>
                  </a:lnTo>
                  <a:lnTo>
                    <a:pt x="1949" y="745"/>
                  </a:lnTo>
                  <a:lnTo>
                    <a:pt x="1983" y="755"/>
                  </a:lnTo>
                  <a:lnTo>
                    <a:pt x="2012" y="745"/>
                  </a:lnTo>
                  <a:lnTo>
                    <a:pt x="2083" y="686"/>
                  </a:lnTo>
                  <a:lnTo>
                    <a:pt x="2101" y="692"/>
                  </a:lnTo>
                  <a:lnTo>
                    <a:pt x="2101" y="692"/>
                  </a:lnTo>
                  <a:lnTo>
                    <a:pt x="2122" y="683"/>
                  </a:lnTo>
                  <a:lnTo>
                    <a:pt x="2153" y="643"/>
                  </a:lnTo>
                  <a:lnTo>
                    <a:pt x="2153" y="643"/>
                  </a:lnTo>
                  <a:lnTo>
                    <a:pt x="2191" y="617"/>
                  </a:lnTo>
                  <a:lnTo>
                    <a:pt x="2191" y="617"/>
                  </a:lnTo>
                  <a:lnTo>
                    <a:pt x="2228" y="617"/>
                  </a:lnTo>
                  <a:lnTo>
                    <a:pt x="2228" y="617"/>
                  </a:lnTo>
                  <a:lnTo>
                    <a:pt x="2253" y="620"/>
                  </a:lnTo>
                  <a:lnTo>
                    <a:pt x="2280" y="633"/>
                  </a:lnTo>
                  <a:lnTo>
                    <a:pt x="2280" y="633"/>
                  </a:lnTo>
                  <a:lnTo>
                    <a:pt x="2305" y="646"/>
                  </a:lnTo>
                  <a:lnTo>
                    <a:pt x="2305" y="646"/>
                  </a:lnTo>
                  <a:lnTo>
                    <a:pt x="2348" y="662"/>
                  </a:lnTo>
                  <a:lnTo>
                    <a:pt x="2348" y="662"/>
                  </a:lnTo>
                  <a:lnTo>
                    <a:pt x="2365" y="656"/>
                  </a:lnTo>
                  <a:lnTo>
                    <a:pt x="2365" y="656"/>
                  </a:lnTo>
                  <a:lnTo>
                    <a:pt x="2378" y="642"/>
                  </a:lnTo>
                  <a:lnTo>
                    <a:pt x="2378" y="642"/>
                  </a:lnTo>
                  <a:lnTo>
                    <a:pt x="2405" y="685"/>
                  </a:lnTo>
                  <a:lnTo>
                    <a:pt x="2405" y="711"/>
                  </a:lnTo>
                  <a:lnTo>
                    <a:pt x="2384" y="729"/>
                  </a:lnTo>
                  <a:lnTo>
                    <a:pt x="2384" y="729"/>
                  </a:lnTo>
                  <a:lnTo>
                    <a:pt x="2343" y="764"/>
                  </a:lnTo>
                  <a:lnTo>
                    <a:pt x="2349" y="851"/>
                  </a:lnTo>
                  <a:lnTo>
                    <a:pt x="2390" y="869"/>
                  </a:lnTo>
                  <a:lnTo>
                    <a:pt x="2439" y="869"/>
                  </a:lnTo>
                  <a:lnTo>
                    <a:pt x="2439" y="869"/>
                  </a:lnTo>
                  <a:lnTo>
                    <a:pt x="2482" y="874"/>
                  </a:lnTo>
                  <a:lnTo>
                    <a:pt x="2541" y="934"/>
                  </a:lnTo>
                  <a:lnTo>
                    <a:pt x="2541" y="934"/>
                  </a:lnTo>
                  <a:lnTo>
                    <a:pt x="2603" y="1005"/>
                  </a:lnTo>
                  <a:lnTo>
                    <a:pt x="2642" y="1039"/>
                  </a:lnTo>
                  <a:lnTo>
                    <a:pt x="2642" y="1039"/>
                  </a:lnTo>
                  <a:lnTo>
                    <a:pt x="2698" y="1042"/>
                  </a:lnTo>
                  <a:lnTo>
                    <a:pt x="2698" y="1042"/>
                  </a:lnTo>
                  <a:lnTo>
                    <a:pt x="2721" y="1071"/>
                  </a:lnTo>
                  <a:lnTo>
                    <a:pt x="2721" y="1071"/>
                  </a:lnTo>
                  <a:lnTo>
                    <a:pt x="2668" y="1120"/>
                  </a:lnTo>
                  <a:lnTo>
                    <a:pt x="2658" y="1153"/>
                  </a:lnTo>
                  <a:lnTo>
                    <a:pt x="2570" y="1163"/>
                  </a:lnTo>
                  <a:lnTo>
                    <a:pt x="2539" y="1209"/>
                  </a:lnTo>
                  <a:lnTo>
                    <a:pt x="2524" y="1258"/>
                  </a:lnTo>
                  <a:lnTo>
                    <a:pt x="2505" y="1283"/>
                  </a:lnTo>
                  <a:lnTo>
                    <a:pt x="2472" y="1277"/>
                  </a:lnTo>
                  <a:lnTo>
                    <a:pt x="2401" y="1322"/>
                  </a:lnTo>
                  <a:lnTo>
                    <a:pt x="2384" y="1342"/>
                  </a:lnTo>
                  <a:lnTo>
                    <a:pt x="2369" y="1346"/>
                  </a:lnTo>
                  <a:lnTo>
                    <a:pt x="2354" y="1382"/>
                  </a:lnTo>
                  <a:lnTo>
                    <a:pt x="2328" y="1410"/>
                  </a:lnTo>
                  <a:lnTo>
                    <a:pt x="2253" y="1413"/>
                  </a:lnTo>
                  <a:lnTo>
                    <a:pt x="2183" y="1456"/>
                  </a:lnTo>
                  <a:lnTo>
                    <a:pt x="2143" y="1462"/>
                  </a:lnTo>
                  <a:lnTo>
                    <a:pt x="2134" y="1552"/>
                  </a:lnTo>
                  <a:lnTo>
                    <a:pt x="2058" y="1573"/>
                  </a:lnTo>
                  <a:lnTo>
                    <a:pt x="2013" y="1590"/>
                  </a:lnTo>
                  <a:lnTo>
                    <a:pt x="2011" y="1599"/>
                  </a:lnTo>
                  <a:lnTo>
                    <a:pt x="2011" y="1599"/>
                  </a:lnTo>
                  <a:lnTo>
                    <a:pt x="1977" y="1639"/>
                  </a:lnTo>
                  <a:lnTo>
                    <a:pt x="1960" y="1626"/>
                  </a:lnTo>
                  <a:lnTo>
                    <a:pt x="1963" y="1648"/>
                  </a:lnTo>
                  <a:lnTo>
                    <a:pt x="1941" y="1650"/>
                  </a:lnTo>
                  <a:lnTo>
                    <a:pt x="1923" y="1636"/>
                  </a:lnTo>
                  <a:lnTo>
                    <a:pt x="1911" y="1655"/>
                  </a:lnTo>
                  <a:lnTo>
                    <a:pt x="1902" y="1655"/>
                  </a:lnTo>
                  <a:lnTo>
                    <a:pt x="1895" y="1642"/>
                  </a:lnTo>
                  <a:lnTo>
                    <a:pt x="1879" y="1645"/>
                  </a:lnTo>
                  <a:lnTo>
                    <a:pt x="1879" y="1629"/>
                  </a:lnTo>
                  <a:lnTo>
                    <a:pt x="1856" y="1627"/>
                  </a:lnTo>
                  <a:lnTo>
                    <a:pt x="1859" y="1637"/>
                  </a:lnTo>
                  <a:lnTo>
                    <a:pt x="1846" y="1643"/>
                  </a:lnTo>
                  <a:lnTo>
                    <a:pt x="1833" y="1630"/>
                  </a:lnTo>
                  <a:lnTo>
                    <a:pt x="1829" y="1622"/>
                  </a:lnTo>
                  <a:lnTo>
                    <a:pt x="1846" y="1613"/>
                  </a:lnTo>
                  <a:lnTo>
                    <a:pt x="1861" y="1590"/>
                  </a:lnTo>
                  <a:lnTo>
                    <a:pt x="1849" y="1577"/>
                  </a:lnTo>
                  <a:lnTo>
                    <a:pt x="1849" y="1557"/>
                  </a:lnTo>
                  <a:lnTo>
                    <a:pt x="1833" y="1552"/>
                  </a:lnTo>
                  <a:lnTo>
                    <a:pt x="1838" y="1534"/>
                  </a:lnTo>
                  <a:lnTo>
                    <a:pt x="1807" y="1548"/>
                  </a:lnTo>
                  <a:lnTo>
                    <a:pt x="1817" y="1580"/>
                  </a:lnTo>
                  <a:lnTo>
                    <a:pt x="1796" y="1597"/>
                  </a:lnTo>
                  <a:lnTo>
                    <a:pt x="1790" y="1570"/>
                  </a:lnTo>
                  <a:lnTo>
                    <a:pt x="1757" y="1557"/>
                  </a:lnTo>
                  <a:lnTo>
                    <a:pt x="1754" y="1542"/>
                  </a:lnTo>
                  <a:lnTo>
                    <a:pt x="1763" y="1532"/>
                  </a:lnTo>
                  <a:lnTo>
                    <a:pt x="1730" y="1538"/>
                  </a:lnTo>
                  <a:lnTo>
                    <a:pt x="1722" y="1570"/>
                  </a:lnTo>
                  <a:lnTo>
                    <a:pt x="1711" y="1554"/>
                  </a:lnTo>
                  <a:lnTo>
                    <a:pt x="1695" y="1560"/>
                  </a:lnTo>
                  <a:lnTo>
                    <a:pt x="1709" y="1539"/>
                  </a:lnTo>
                  <a:lnTo>
                    <a:pt x="1698" y="1521"/>
                  </a:lnTo>
                  <a:lnTo>
                    <a:pt x="1701" y="1505"/>
                  </a:lnTo>
                  <a:lnTo>
                    <a:pt x="1691" y="1509"/>
                  </a:lnTo>
                  <a:lnTo>
                    <a:pt x="1673" y="1486"/>
                  </a:lnTo>
                  <a:lnTo>
                    <a:pt x="1669" y="1428"/>
                  </a:lnTo>
                  <a:lnTo>
                    <a:pt x="1699" y="1405"/>
                  </a:lnTo>
                  <a:lnTo>
                    <a:pt x="1725" y="1403"/>
                  </a:lnTo>
                  <a:lnTo>
                    <a:pt x="1741" y="1385"/>
                  </a:lnTo>
                  <a:lnTo>
                    <a:pt x="1718" y="1398"/>
                  </a:lnTo>
                  <a:lnTo>
                    <a:pt x="1665" y="1410"/>
                  </a:lnTo>
                  <a:lnTo>
                    <a:pt x="1626" y="1456"/>
                  </a:lnTo>
                  <a:lnTo>
                    <a:pt x="1634" y="1479"/>
                  </a:lnTo>
                  <a:lnTo>
                    <a:pt x="1650" y="1485"/>
                  </a:lnTo>
                  <a:lnTo>
                    <a:pt x="1639" y="1496"/>
                  </a:lnTo>
                  <a:lnTo>
                    <a:pt x="1644" y="1508"/>
                  </a:lnTo>
                  <a:lnTo>
                    <a:pt x="1656" y="1502"/>
                  </a:lnTo>
                  <a:lnTo>
                    <a:pt x="1665" y="1511"/>
                  </a:lnTo>
                  <a:lnTo>
                    <a:pt x="1682" y="1548"/>
                  </a:lnTo>
                  <a:lnTo>
                    <a:pt x="1676" y="1558"/>
                  </a:lnTo>
                  <a:lnTo>
                    <a:pt x="1657" y="1564"/>
                  </a:lnTo>
                  <a:lnTo>
                    <a:pt x="1643" y="1558"/>
                  </a:lnTo>
                  <a:lnTo>
                    <a:pt x="1640" y="1571"/>
                  </a:lnTo>
                  <a:lnTo>
                    <a:pt x="1659" y="1577"/>
                  </a:lnTo>
                  <a:lnTo>
                    <a:pt x="1673" y="1568"/>
                  </a:lnTo>
                  <a:lnTo>
                    <a:pt x="1686" y="1570"/>
                  </a:lnTo>
                  <a:lnTo>
                    <a:pt x="1681" y="1587"/>
                  </a:lnTo>
                  <a:lnTo>
                    <a:pt x="1688" y="1630"/>
                  </a:lnTo>
                  <a:lnTo>
                    <a:pt x="1731" y="1666"/>
                  </a:lnTo>
                  <a:lnTo>
                    <a:pt x="1731" y="1671"/>
                  </a:lnTo>
                  <a:lnTo>
                    <a:pt x="1691" y="1678"/>
                  </a:lnTo>
                  <a:lnTo>
                    <a:pt x="1705" y="1695"/>
                  </a:lnTo>
                  <a:lnTo>
                    <a:pt x="1730" y="1689"/>
                  </a:lnTo>
                  <a:lnTo>
                    <a:pt x="1744" y="1695"/>
                  </a:lnTo>
                  <a:lnTo>
                    <a:pt x="1744" y="1701"/>
                  </a:lnTo>
                  <a:lnTo>
                    <a:pt x="1693" y="1722"/>
                  </a:lnTo>
                  <a:lnTo>
                    <a:pt x="1637" y="1733"/>
                  </a:lnTo>
                  <a:lnTo>
                    <a:pt x="1647" y="1717"/>
                  </a:lnTo>
                  <a:lnTo>
                    <a:pt x="1663" y="1712"/>
                  </a:lnTo>
                  <a:lnTo>
                    <a:pt x="1669" y="1694"/>
                  </a:lnTo>
                  <a:lnTo>
                    <a:pt x="1663" y="1692"/>
                  </a:lnTo>
                  <a:lnTo>
                    <a:pt x="1656" y="1708"/>
                  </a:lnTo>
                  <a:lnTo>
                    <a:pt x="1650" y="1701"/>
                  </a:lnTo>
                  <a:lnTo>
                    <a:pt x="1620" y="1705"/>
                  </a:lnTo>
                  <a:lnTo>
                    <a:pt x="1632" y="1730"/>
                  </a:lnTo>
                  <a:lnTo>
                    <a:pt x="1623" y="1735"/>
                  </a:lnTo>
                  <a:lnTo>
                    <a:pt x="1608" y="1733"/>
                  </a:lnTo>
                  <a:lnTo>
                    <a:pt x="1585" y="1699"/>
                  </a:lnTo>
                  <a:lnTo>
                    <a:pt x="1626" y="1697"/>
                  </a:lnTo>
                  <a:lnTo>
                    <a:pt x="1620" y="1675"/>
                  </a:lnTo>
                  <a:lnTo>
                    <a:pt x="1637" y="1663"/>
                  </a:lnTo>
                  <a:lnTo>
                    <a:pt x="1655" y="1662"/>
                  </a:lnTo>
                  <a:lnTo>
                    <a:pt x="1655" y="1655"/>
                  </a:lnTo>
                  <a:lnTo>
                    <a:pt x="1585" y="1635"/>
                  </a:lnTo>
                  <a:lnTo>
                    <a:pt x="1597" y="1622"/>
                  </a:lnTo>
                  <a:lnTo>
                    <a:pt x="1590" y="1614"/>
                  </a:lnTo>
                  <a:lnTo>
                    <a:pt x="1581" y="1620"/>
                  </a:lnTo>
                  <a:lnTo>
                    <a:pt x="1580" y="1594"/>
                  </a:lnTo>
                  <a:lnTo>
                    <a:pt x="1561" y="1627"/>
                  </a:lnTo>
                  <a:lnTo>
                    <a:pt x="1552" y="1624"/>
                  </a:lnTo>
                  <a:lnTo>
                    <a:pt x="1534" y="1639"/>
                  </a:lnTo>
                  <a:lnTo>
                    <a:pt x="1522" y="1639"/>
                  </a:lnTo>
                  <a:lnTo>
                    <a:pt x="1506" y="1623"/>
                  </a:lnTo>
                  <a:lnTo>
                    <a:pt x="1489" y="1617"/>
                  </a:lnTo>
                  <a:lnTo>
                    <a:pt x="1490" y="1633"/>
                  </a:lnTo>
                  <a:lnTo>
                    <a:pt x="1472" y="1640"/>
                  </a:lnTo>
                  <a:lnTo>
                    <a:pt x="1446" y="1624"/>
                  </a:lnTo>
                  <a:lnTo>
                    <a:pt x="1431" y="1624"/>
                  </a:lnTo>
                  <a:lnTo>
                    <a:pt x="1427" y="1643"/>
                  </a:lnTo>
                  <a:lnTo>
                    <a:pt x="1480" y="1673"/>
                  </a:lnTo>
                  <a:lnTo>
                    <a:pt x="1480" y="1681"/>
                  </a:lnTo>
                  <a:lnTo>
                    <a:pt x="1473" y="1686"/>
                  </a:lnTo>
                  <a:lnTo>
                    <a:pt x="1461" y="1673"/>
                  </a:lnTo>
                  <a:lnTo>
                    <a:pt x="1453" y="1691"/>
                  </a:lnTo>
                  <a:lnTo>
                    <a:pt x="1415" y="1695"/>
                  </a:lnTo>
                  <a:lnTo>
                    <a:pt x="1392" y="1730"/>
                  </a:lnTo>
                  <a:lnTo>
                    <a:pt x="1371" y="1730"/>
                  </a:lnTo>
                  <a:lnTo>
                    <a:pt x="1372" y="1715"/>
                  </a:lnTo>
                  <a:lnTo>
                    <a:pt x="1365" y="1714"/>
                  </a:lnTo>
                  <a:lnTo>
                    <a:pt x="1345" y="1731"/>
                  </a:lnTo>
                  <a:lnTo>
                    <a:pt x="1317" y="1738"/>
                  </a:lnTo>
                  <a:lnTo>
                    <a:pt x="1316" y="1748"/>
                  </a:lnTo>
                  <a:lnTo>
                    <a:pt x="1303" y="1741"/>
                  </a:lnTo>
                  <a:lnTo>
                    <a:pt x="1314" y="1769"/>
                  </a:lnTo>
                  <a:lnTo>
                    <a:pt x="1300" y="1782"/>
                  </a:lnTo>
                  <a:lnTo>
                    <a:pt x="1293" y="1777"/>
                  </a:lnTo>
                  <a:lnTo>
                    <a:pt x="1296" y="1795"/>
                  </a:lnTo>
                  <a:lnTo>
                    <a:pt x="1276" y="1809"/>
                  </a:lnTo>
                  <a:lnTo>
                    <a:pt x="1276" y="1822"/>
                  </a:lnTo>
                  <a:lnTo>
                    <a:pt x="1290" y="1809"/>
                  </a:lnTo>
                  <a:lnTo>
                    <a:pt x="1325" y="1802"/>
                  </a:lnTo>
                  <a:lnTo>
                    <a:pt x="1326" y="1770"/>
                  </a:lnTo>
                  <a:lnTo>
                    <a:pt x="1353" y="1754"/>
                  </a:lnTo>
                  <a:lnTo>
                    <a:pt x="1427" y="1735"/>
                  </a:lnTo>
                  <a:lnTo>
                    <a:pt x="1417" y="1718"/>
                  </a:lnTo>
                  <a:lnTo>
                    <a:pt x="1423" y="1699"/>
                  </a:lnTo>
                  <a:lnTo>
                    <a:pt x="1437" y="1697"/>
                  </a:lnTo>
                  <a:lnTo>
                    <a:pt x="1444" y="1711"/>
                  </a:lnTo>
                  <a:lnTo>
                    <a:pt x="1460" y="1702"/>
                  </a:lnTo>
                  <a:lnTo>
                    <a:pt x="1461" y="1685"/>
                  </a:lnTo>
                  <a:lnTo>
                    <a:pt x="1485" y="1709"/>
                  </a:lnTo>
                  <a:lnTo>
                    <a:pt x="1477" y="1724"/>
                  </a:lnTo>
                  <a:lnTo>
                    <a:pt x="1483" y="1731"/>
                  </a:lnTo>
                  <a:lnTo>
                    <a:pt x="1479" y="1747"/>
                  </a:lnTo>
                  <a:lnTo>
                    <a:pt x="1454" y="1741"/>
                  </a:lnTo>
                  <a:lnTo>
                    <a:pt x="1447" y="1746"/>
                  </a:lnTo>
                  <a:lnTo>
                    <a:pt x="1460" y="1754"/>
                  </a:lnTo>
                  <a:lnTo>
                    <a:pt x="1483" y="1757"/>
                  </a:lnTo>
                  <a:lnTo>
                    <a:pt x="1490" y="1769"/>
                  </a:lnTo>
                  <a:lnTo>
                    <a:pt x="1483" y="1783"/>
                  </a:lnTo>
                  <a:lnTo>
                    <a:pt x="1516" y="1799"/>
                  </a:lnTo>
                  <a:lnTo>
                    <a:pt x="1518" y="1810"/>
                  </a:lnTo>
                  <a:lnTo>
                    <a:pt x="1502" y="1832"/>
                  </a:lnTo>
                  <a:lnTo>
                    <a:pt x="1495" y="1820"/>
                  </a:lnTo>
                  <a:lnTo>
                    <a:pt x="1486" y="1822"/>
                  </a:lnTo>
                  <a:lnTo>
                    <a:pt x="1489" y="1844"/>
                  </a:lnTo>
                  <a:lnTo>
                    <a:pt x="1476" y="1845"/>
                  </a:lnTo>
                  <a:lnTo>
                    <a:pt x="1476" y="1858"/>
                  </a:lnTo>
                  <a:lnTo>
                    <a:pt x="1453" y="1848"/>
                  </a:lnTo>
                  <a:lnTo>
                    <a:pt x="1459" y="1865"/>
                  </a:lnTo>
                  <a:lnTo>
                    <a:pt x="1451" y="1867"/>
                  </a:lnTo>
                  <a:lnTo>
                    <a:pt x="1412" y="1854"/>
                  </a:lnTo>
                  <a:lnTo>
                    <a:pt x="1358" y="1852"/>
                  </a:lnTo>
                  <a:lnTo>
                    <a:pt x="1359" y="1878"/>
                  </a:lnTo>
                  <a:lnTo>
                    <a:pt x="1374" y="1869"/>
                  </a:lnTo>
                  <a:lnTo>
                    <a:pt x="1394" y="1871"/>
                  </a:lnTo>
                  <a:lnTo>
                    <a:pt x="1415" y="1878"/>
                  </a:lnTo>
                  <a:lnTo>
                    <a:pt x="1420" y="1897"/>
                  </a:lnTo>
                  <a:lnTo>
                    <a:pt x="1401" y="1921"/>
                  </a:lnTo>
                  <a:lnTo>
                    <a:pt x="1385" y="1931"/>
                  </a:lnTo>
                  <a:lnTo>
                    <a:pt x="1395" y="1936"/>
                  </a:lnTo>
                  <a:lnTo>
                    <a:pt x="1397" y="1956"/>
                  </a:lnTo>
                  <a:lnTo>
                    <a:pt x="1388" y="1966"/>
                  </a:lnTo>
                  <a:lnTo>
                    <a:pt x="1405" y="1982"/>
                  </a:lnTo>
                  <a:lnTo>
                    <a:pt x="1394" y="1991"/>
                  </a:lnTo>
                  <a:lnTo>
                    <a:pt x="1395" y="2014"/>
                  </a:lnTo>
                  <a:lnTo>
                    <a:pt x="1375" y="2028"/>
                  </a:lnTo>
                  <a:lnTo>
                    <a:pt x="1389" y="2041"/>
                  </a:lnTo>
                  <a:lnTo>
                    <a:pt x="1378" y="2055"/>
                  </a:lnTo>
                  <a:lnTo>
                    <a:pt x="1385" y="2083"/>
                  </a:lnTo>
                  <a:lnTo>
                    <a:pt x="1382" y="2106"/>
                  </a:lnTo>
                  <a:lnTo>
                    <a:pt x="1398" y="2093"/>
                  </a:lnTo>
                  <a:lnTo>
                    <a:pt x="1402" y="2084"/>
                  </a:lnTo>
                  <a:lnTo>
                    <a:pt x="1397" y="2081"/>
                  </a:lnTo>
                  <a:lnTo>
                    <a:pt x="1398" y="2073"/>
                  </a:lnTo>
                  <a:lnTo>
                    <a:pt x="1424" y="2047"/>
                  </a:lnTo>
                  <a:lnTo>
                    <a:pt x="1423" y="2034"/>
                  </a:lnTo>
                  <a:lnTo>
                    <a:pt x="1411" y="2027"/>
                  </a:lnTo>
                  <a:lnTo>
                    <a:pt x="1414" y="2021"/>
                  </a:lnTo>
                  <a:lnTo>
                    <a:pt x="1436" y="2019"/>
                  </a:lnTo>
                  <a:lnTo>
                    <a:pt x="1447" y="2038"/>
                  </a:lnTo>
                  <a:lnTo>
                    <a:pt x="1446" y="2050"/>
                  </a:lnTo>
                  <a:lnTo>
                    <a:pt x="1454" y="2050"/>
                  </a:lnTo>
                  <a:lnTo>
                    <a:pt x="1456" y="2064"/>
                  </a:lnTo>
                  <a:lnTo>
                    <a:pt x="1470" y="2063"/>
                  </a:lnTo>
                  <a:lnTo>
                    <a:pt x="1473" y="2068"/>
                  </a:lnTo>
                  <a:lnTo>
                    <a:pt x="1459" y="2110"/>
                  </a:lnTo>
                  <a:lnTo>
                    <a:pt x="1447" y="2106"/>
                  </a:lnTo>
                  <a:lnTo>
                    <a:pt x="1440" y="2086"/>
                  </a:lnTo>
                  <a:lnTo>
                    <a:pt x="1434" y="2103"/>
                  </a:lnTo>
                  <a:lnTo>
                    <a:pt x="1440" y="2120"/>
                  </a:lnTo>
                  <a:lnTo>
                    <a:pt x="1425" y="2119"/>
                  </a:lnTo>
                  <a:lnTo>
                    <a:pt x="1436" y="2133"/>
                  </a:lnTo>
                  <a:lnTo>
                    <a:pt x="1434" y="2159"/>
                  </a:lnTo>
                  <a:lnTo>
                    <a:pt x="1404" y="2178"/>
                  </a:lnTo>
                  <a:lnTo>
                    <a:pt x="1389" y="2172"/>
                  </a:lnTo>
                  <a:lnTo>
                    <a:pt x="1363" y="2184"/>
                  </a:lnTo>
                  <a:lnTo>
                    <a:pt x="1412" y="2195"/>
                  </a:lnTo>
                  <a:lnTo>
                    <a:pt x="1417" y="2211"/>
                  </a:lnTo>
                  <a:lnTo>
                    <a:pt x="1412" y="2223"/>
                  </a:lnTo>
                  <a:lnTo>
                    <a:pt x="1417" y="2248"/>
                  </a:lnTo>
                  <a:lnTo>
                    <a:pt x="1400" y="2244"/>
                  </a:lnTo>
                  <a:lnTo>
                    <a:pt x="1398" y="2251"/>
                  </a:lnTo>
                  <a:lnTo>
                    <a:pt x="1412" y="2267"/>
                  </a:lnTo>
                  <a:lnTo>
                    <a:pt x="1402" y="2277"/>
                  </a:lnTo>
                  <a:lnTo>
                    <a:pt x="1379" y="2273"/>
                  </a:lnTo>
                  <a:lnTo>
                    <a:pt x="1407" y="2295"/>
                  </a:lnTo>
                  <a:lnTo>
                    <a:pt x="1388" y="2318"/>
                  </a:lnTo>
                  <a:lnTo>
                    <a:pt x="1385" y="2333"/>
                  </a:lnTo>
                  <a:lnTo>
                    <a:pt x="1355" y="2332"/>
                  </a:lnTo>
                  <a:lnTo>
                    <a:pt x="1351" y="2321"/>
                  </a:lnTo>
                  <a:lnTo>
                    <a:pt x="1340" y="2328"/>
                  </a:lnTo>
                  <a:lnTo>
                    <a:pt x="1339" y="2297"/>
                  </a:lnTo>
                  <a:lnTo>
                    <a:pt x="1336" y="2293"/>
                  </a:lnTo>
                  <a:lnTo>
                    <a:pt x="1325" y="2303"/>
                  </a:lnTo>
                  <a:lnTo>
                    <a:pt x="1320" y="2295"/>
                  </a:lnTo>
                  <a:lnTo>
                    <a:pt x="1330" y="2283"/>
                  </a:lnTo>
                  <a:lnTo>
                    <a:pt x="1314" y="2261"/>
                  </a:lnTo>
                  <a:lnTo>
                    <a:pt x="1303" y="2279"/>
                  </a:lnTo>
                  <a:lnTo>
                    <a:pt x="1300" y="2267"/>
                  </a:lnTo>
                  <a:lnTo>
                    <a:pt x="1283" y="2264"/>
                  </a:lnTo>
                  <a:lnTo>
                    <a:pt x="1297" y="2248"/>
                  </a:lnTo>
                  <a:lnTo>
                    <a:pt x="1310" y="2247"/>
                  </a:lnTo>
                  <a:lnTo>
                    <a:pt x="1303" y="2237"/>
                  </a:lnTo>
                  <a:lnTo>
                    <a:pt x="1309" y="2224"/>
                  </a:lnTo>
                  <a:lnTo>
                    <a:pt x="1255" y="2202"/>
                  </a:lnTo>
                  <a:lnTo>
                    <a:pt x="1237" y="2220"/>
                  </a:lnTo>
                  <a:lnTo>
                    <a:pt x="1227" y="2201"/>
                  </a:lnTo>
                  <a:lnTo>
                    <a:pt x="1227" y="2192"/>
                  </a:lnTo>
                  <a:lnTo>
                    <a:pt x="1232" y="2199"/>
                  </a:lnTo>
                  <a:lnTo>
                    <a:pt x="1242" y="2194"/>
                  </a:lnTo>
                  <a:lnTo>
                    <a:pt x="1238" y="2168"/>
                  </a:lnTo>
                  <a:lnTo>
                    <a:pt x="1247" y="2169"/>
                  </a:lnTo>
                  <a:lnTo>
                    <a:pt x="1250" y="2188"/>
                  </a:lnTo>
                  <a:lnTo>
                    <a:pt x="1260" y="2182"/>
                  </a:lnTo>
                  <a:lnTo>
                    <a:pt x="1257" y="2169"/>
                  </a:lnTo>
                  <a:lnTo>
                    <a:pt x="1267" y="2166"/>
                  </a:lnTo>
                  <a:lnTo>
                    <a:pt x="1276" y="2172"/>
                  </a:lnTo>
                  <a:lnTo>
                    <a:pt x="1273" y="2184"/>
                  </a:lnTo>
                  <a:lnTo>
                    <a:pt x="1287" y="2192"/>
                  </a:lnTo>
                  <a:lnTo>
                    <a:pt x="1297" y="2182"/>
                  </a:lnTo>
                  <a:lnTo>
                    <a:pt x="1320" y="2228"/>
                  </a:lnTo>
                  <a:lnTo>
                    <a:pt x="1317" y="2197"/>
                  </a:lnTo>
                  <a:lnTo>
                    <a:pt x="1335" y="2202"/>
                  </a:lnTo>
                  <a:lnTo>
                    <a:pt x="1352" y="2188"/>
                  </a:lnTo>
                  <a:lnTo>
                    <a:pt x="1343" y="2184"/>
                  </a:lnTo>
                  <a:lnTo>
                    <a:pt x="1332" y="2194"/>
                  </a:lnTo>
                  <a:lnTo>
                    <a:pt x="1327" y="2182"/>
                  </a:lnTo>
                  <a:lnTo>
                    <a:pt x="1317" y="2184"/>
                  </a:lnTo>
                  <a:lnTo>
                    <a:pt x="1325" y="2168"/>
                  </a:lnTo>
                  <a:lnTo>
                    <a:pt x="1302" y="2169"/>
                  </a:lnTo>
                  <a:lnTo>
                    <a:pt x="1307" y="2162"/>
                  </a:lnTo>
                  <a:lnTo>
                    <a:pt x="1294" y="2149"/>
                  </a:lnTo>
                  <a:lnTo>
                    <a:pt x="1309" y="2148"/>
                  </a:lnTo>
                  <a:lnTo>
                    <a:pt x="1326" y="2125"/>
                  </a:lnTo>
                  <a:lnTo>
                    <a:pt x="1366" y="2133"/>
                  </a:lnTo>
                  <a:lnTo>
                    <a:pt x="1378" y="2127"/>
                  </a:lnTo>
                  <a:lnTo>
                    <a:pt x="1372" y="2116"/>
                  </a:lnTo>
                  <a:lnTo>
                    <a:pt x="1322" y="2116"/>
                  </a:lnTo>
                  <a:lnTo>
                    <a:pt x="1313" y="2104"/>
                  </a:lnTo>
                  <a:lnTo>
                    <a:pt x="1319" y="2086"/>
                  </a:lnTo>
                  <a:lnTo>
                    <a:pt x="1312" y="2074"/>
                  </a:lnTo>
                  <a:lnTo>
                    <a:pt x="1307" y="2086"/>
                  </a:lnTo>
                  <a:lnTo>
                    <a:pt x="1293" y="2078"/>
                  </a:lnTo>
                  <a:lnTo>
                    <a:pt x="1304" y="2106"/>
                  </a:lnTo>
                  <a:lnTo>
                    <a:pt x="1297" y="2113"/>
                  </a:lnTo>
                  <a:lnTo>
                    <a:pt x="1270" y="2107"/>
                  </a:lnTo>
                  <a:lnTo>
                    <a:pt x="1261" y="2077"/>
                  </a:lnTo>
                  <a:lnTo>
                    <a:pt x="1257" y="2104"/>
                  </a:lnTo>
                  <a:lnTo>
                    <a:pt x="1245" y="2101"/>
                  </a:lnTo>
                  <a:lnTo>
                    <a:pt x="1245" y="2086"/>
                  </a:lnTo>
                  <a:lnTo>
                    <a:pt x="1232" y="2084"/>
                  </a:lnTo>
                  <a:lnTo>
                    <a:pt x="1238" y="2096"/>
                  </a:lnTo>
                  <a:lnTo>
                    <a:pt x="1222" y="2099"/>
                  </a:lnTo>
                  <a:lnTo>
                    <a:pt x="1222" y="2077"/>
                  </a:lnTo>
                  <a:lnTo>
                    <a:pt x="1202" y="2091"/>
                  </a:lnTo>
                  <a:lnTo>
                    <a:pt x="1191" y="2064"/>
                  </a:lnTo>
                  <a:lnTo>
                    <a:pt x="1170" y="2050"/>
                  </a:lnTo>
                  <a:lnTo>
                    <a:pt x="1170" y="2042"/>
                  </a:lnTo>
                  <a:lnTo>
                    <a:pt x="1195" y="2029"/>
                  </a:lnTo>
                  <a:lnTo>
                    <a:pt x="1240" y="2029"/>
                  </a:lnTo>
                  <a:lnTo>
                    <a:pt x="1254" y="2038"/>
                  </a:lnTo>
                  <a:lnTo>
                    <a:pt x="1268" y="2032"/>
                  </a:lnTo>
                  <a:lnTo>
                    <a:pt x="1263" y="2022"/>
                  </a:lnTo>
                  <a:lnTo>
                    <a:pt x="1268" y="2011"/>
                  </a:lnTo>
                  <a:lnTo>
                    <a:pt x="1255" y="2009"/>
                  </a:lnTo>
                  <a:lnTo>
                    <a:pt x="1253" y="2005"/>
                  </a:lnTo>
                  <a:lnTo>
                    <a:pt x="1260" y="2002"/>
                  </a:lnTo>
                  <a:lnTo>
                    <a:pt x="1248" y="1992"/>
                  </a:lnTo>
                  <a:lnTo>
                    <a:pt x="1253" y="1976"/>
                  </a:lnTo>
                  <a:lnTo>
                    <a:pt x="1244" y="1949"/>
                  </a:lnTo>
                  <a:lnTo>
                    <a:pt x="1235" y="1957"/>
                  </a:lnTo>
                  <a:lnTo>
                    <a:pt x="1225" y="1952"/>
                  </a:lnTo>
                  <a:lnTo>
                    <a:pt x="1229" y="1933"/>
                  </a:lnTo>
                  <a:lnTo>
                    <a:pt x="1222" y="1936"/>
                  </a:lnTo>
                  <a:lnTo>
                    <a:pt x="1205" y="1921"/>
                  </a:lnTo>
                  <a:lnTo>
                    <a:pt x="1208" y="1943"/>
                  </a:lnTo>
                  <a:lnTo>
                    <a:pt x="1202" y="1944"/>
                  </a:lnTo>
                  <a:lnTo>
                    <a:pt x="1211" y="1957"/>
                  </a:lnTo>
                  <a:lnTo>
                    <a:pt x="1204" y="1959"/>
                  </a:lnTo>
                  <a:lnTo>
                    <a:pt x="1199" y="1969"/>
                  </a:lnTo>
                  <a:lnTo>
                    <a:pt x="1175" y="1973"/>
                  </a:lnTo>
                  <a:lnTo>
                    <a:pt x="1182" y="2011"/>
                  </a:lnTo>
                  <a:lnTo>
                    <a:pt x="1157" y="2029"/>
                  </a:lnTo>
                  <a:lnTo>
                    <a:pt x="1144" y="2016"/>
                  </a:lnTo>
                  <a:lnTo>
                    <a:pt x="1144" y="2041"/>
                  </a:lnTo>
                  <a:lnTo>
                    <a:pt x="1134" y="2041"/>
                  </a:lnTo>
                  <a:lnTo>
                    <a:pt x="1134" y="2028"/>
                  </a:lnTo>
                  <a:lnTo>
                    <a:pt x="1117" y="2024"/>
                  </a:lnTo>
                  <a:lnTo>
                    <a:pt x="1121" y="2012"/>
                  </a:lnTo>
                  <a:lnTo>
                    <a:pt x="1110" y="2003"/>
                  </a:lnTo>
                  <a:lnTo>
                    <a:pt x="1123" y="1979"/>
                  </a:lnTo>
                  <a:lnTo>
                    <a:pt x="1117" y="1966"/>
                  </a:lnTo>
                  <a:lnTo>
                    <a:pt x="1106" y="1965"/>
                  </a:lnTo>
                  <a:lnTo>
                    <a:pt x="1100" y="1973"/>
                  </a:lnTo>
                  <a:lnTo>
                    <a:pt x="1088" y="1962"/>
                  </a:lnTo>
                  <a:lnTo>
                    <a:pt x="1082" y="1975"/>
                  </a:lnTo>
                  <a:lnTo>
                    <a:pt x="1082" y="1959"/>
                  </a:lnTo>
                  <a:lnTo>
                    <a:pt x="1072" y="1956"/>
                  </a:lnTo>
                  <a:lnTo>
                    <a:pt x="1052" y="1965"/>
                  </a:lnTo>
                  <a:lnTo>
                    <a:pt x="1042" y="1954"/>
                  </a:lnTo>
                  <a:lnTo>
                    <a:pt x="1035" y="1969"/>
                  </a:lnTo>
                  <a:lnTo>
                    <a:pt x="1025" y="1962"/>
                  </a:lnTo>
                  <a:lnTo>
                    <a:pt x="1022" y="1969"/>
                  </a:lnTo>
                  <a:lnTo>
                    <a:pt x="1016" y="1965"/>
                  </a:lnTo>
                  <a:lnTo>
                    <a:pt x="999" y="1972"/>
                  </a:lnTo>
                  <a:lnTo>
                    <a:pt x="1013" y="1995"/>
                  </a:lnTo>
                  <a:lnTo>
                    <a:pt x="1003" y="2018"/>
                  </a:lnTo>
                  <a:lnTo>
                    <a:pt x="1009" y="2061"/>
                  </a:lnTo>
                  <a:lnTo>
                    <a:pt x="976" y="2058"/>
                  </a:lnTo>
                  <a:lnTo>
                    <a:pt x="964" y="2034"/>
                  </a:lnTo>
                  <a:lnTo>
                    <a:pt x="960" y="2055"/>
                  </a:lnTo>
                  <a:lnTo>
                    <a:pt x="947" y="2055"/>
                  </a:lnTo>
                  <a:lnTo>
                    <a:pt x="934" y="2034"/>
                  </a:lnTo>
                  <a:lnTo>
                    <a:pt x="905" y="2044"/>
                  </a:lnTo>
                  <a:lnTo>
                    <a:pt x="889" y="2073"/>
                  </a:lnTo>
                  <a:lnTo>
                    <a:pt x="872" y="2038"/>
                  </a:lnTo>
                  <a:lnTo>
                    <a:pt x="853" y="2044"/>
                  </a:lnTo>
                  <a:lnTo>
                    <a:pt x="840" y="2025"/>
                  </a:lnTo>
                  <a:lnTo>
                    <a:pt x="850" y="2009"/>
                  </a:lnTo>
                  <a:lnTo>
                    <a:pt x="862" y="2006"/>
                  </a:lnTo>
                  <a:lnTo>
                    <a:pt x="866" y="2016"/>
                  </a:lnTo>
                  <a:lnTo>
                    <a:pt x="871" y="2002"/>
                  </a:lnTo>
                  <a:lnTo>
                    <a:pt x="796" y="1993"/>
                  </a:lnTo>
                  <a:lnTo>
                    <a:pt x="794" y="2001"/>
                  </a:lnTo>
                  <a:lnTo>
                    <a:pt x="757" y="1988"/>
                  </a:lnTo>
                  <a:lnTo>
                    <a:pt x="732" y="1966"/>
                  </a:lnTo>
                  <a:lnTo>
                    <a:pt x="731" y="1953"/>
                  </a:lnTo>
                  <a:lnTo>
                    <a:pt x="715" y="1929"/>
                  </a:lnTo>
                  <a:lnTo>
                    <a:pt x="748" y="1904"/>
                  </a:lnTo>
                  <a:lnTo>
                    <a:pt x="754" y="1887"/>
                  </a:lnTo>
                  <a:lnTo>
                    <a:pt x="741" y="1880"/>
                  </a:lnTo>
                  <a:lnTo>
                    <a:pt x="729" y="1849"/>
                  </a:lnTo>
                  <a:lnTo>
                    <a:pt x="748" y="1807"/>
                  </a:lnTo>
                  <a:lnTo>
                    <a:pt x="741" y="1793"/>
                  </a:lnTo>
                  <a:lnTo>
                    <a:pt x="728" y="1805"/>
                  </a:lnTo>
                  <a:lnTo>
                    <a:pt x="725" y="1796"/>
                  </a:lnTo>
                  <a:lnTo>
                    <a:pt x="735" y="1777"/>
                  </a:lnTo>
                  <a:lnTo>
                    <a:pt x="731" y="1756"/>
                  </a:lnTo>
                  <a:lnTo>
                    <a:pt x="748" y="1698"/>
                  </a:lnTo>
                  <a:lnTo>
                    <a:pt x="768" y="1679"/>
                  </a:lnTo>
                  <a:lnTo>
                    <a:pt x="757" y="1673"/>
                  </a:lnTo>
                  <a:lnTo>
                    <a:pt x="721" y="1701"/>
                  </a:lnTo>
                  <a:lnTo>
                    <a:pt x="725" y="1712"/>
                  </a:lnTo>
                  <a:lnTo>
                    <a:pt x="708" y="1728"/>
                  </a:lnTo>
                  <a:lnTo>
                    <a:pt x="715" y="1747"/>
                  </a:lnTo>
                  <a:lnTo>
                    <a:pt x="709" y="1774"/>
                  </a:lnTo>
                  <a:lnTo>
                    <a:pt x="699" y="1786"/>
                  </a:lnTo>
                  <a:lnTo>
                    <a:pt x="680" y="1780"/>
                  </a:lnTo>
                  <a:lnTo>
                    <a:pt x="675" y="1771"/>
                  </a:lnTo>
                  <a:lnTo>
                    <a:pt x="696" y="1760"/>
                  </a:lnTo>
                  <a:lnTo>
                    <a:pt x="692" y="1748"/>
                  </a:lnTo>
                  <a:lnTo>
                    <a:pt x="690" y="1756"/>
                  </a:lnTo>
                  <a:lnTo>
                    <a:pt x="677" y="1763"/>
                  </a:lnTo>
                  <a:lnTo>
                    <a:pt x="672" y="1753"/>
                  </a:lnTo>
                  <a:lnTo>
                    <a:pt x="641" y="1747"/>
                  </a:lnTo>
                  <a:lnTo>
                    <a:pt x="633" y="1769"/>
                  </a:lnTo>
                  <a:lnTo>
                    <a:pt x="626" y="1771"/>
                  </a:lnTo>
                  <a:lnTo>
                    <a:pt x="624" y="1776"/>
                  </a:lnTo>
                  <a:lnTo>
                    <a:pt x="640" y="1776"/>
                  </a:lnTo>
                  <a:lnTo>
                    <a:pt x="644" y="1761"/>
                  </a:lnTo>
                  <a:lnTo>
                    <a:pt x="660" y="1764"/>
                  </a:lnTo>
                  <a:lnTo>
                    <a:pt x="657" y="1777"/>
                  </a:lnTo>
                  <a:lnTo>
                    <a:pt x="680" y="1796"/>
                  </a:lnTo>
                  <a:lnTo>
                    <a:pt x="677" y="1815"/>
                  </a:lnTo>
                  <a:lnTo>
                    <a:pt x="698" y="1819"/>
                  </a:lnTo>
                  <a:lnTo>
                    <a:pt x="690" y="1859"/>
                  </a:lnTo>
                  <a:lnTo>
                    <a:pt x="677" y="1852"/>
                  </a:lnTo>
                  <a:lnTo>
                    <a:pt x="679" y="1880"/>
                  </a:lnTo>
                  <a:lnTo>
                    <a:pt x="672" y="1877"/>
                  </a:lnTo>
                  <a:lnTo>
                    <a:pt x="675" y="1867"/>
                  </a:lnTo>
                  <a:lnTo>
                    <a:pt x="662" y="1851"/>
                  </a:lnTo>
                  <a:lnTo>
                    <a:pt x="653" y="1854"/>
                  </a:lnTo>
                  <a:lnTo>
                    <a:pt x="656" y="1875"/>
                  </a:lnTo>
                  <a:lnTo>
                    <a:pt x="649" y="1864"/>
                  </a:lnTo>
                  <a:lnTo>
                    <a:pt x="641" y="1868"/>
                  </a:lnTo>
                  <a:lnTo>
                    <a:pt x="650" y="1881"/>
                  </a:lnTo>
                  <a:lnTo>
                    <a:pt x="636" y="1890"/>
                  </a:lnTo>
                  <a:lnTo>
                    <a:pt x="616" y="1851"/>
                  </a:lnTo>
                  <a:lnTo>
                    <a:pt x="601" y="1854"/>
                  </a:lnTo>
                  <a:lnTo>
                    <a:pt x="592" y="1875"/>
                  </a:lnTo>
                  <a:lnTo>
                    <a:pt x="584" y="1871"/>
                  </a:lnTo>
                  <a:lnTo>
                    <a:pt x="575" y="1877"/>
                  </a:lnTo>
                  <a:lnTo>
                    <a:pt x="585" y="1893"/>
                  </a:lnTo>
                  <a:lnTo>
                    <a:pt x="558" y="1882"/>
                  </a:lnTo>
                  <a:lnTo>
                    <a:pt x="564" y="1867"/>
                  </a:lnTo>
                  <a:lnTo>
                    <a:pt x="554" y="1871"/>
                  </a:lnTo>
                  <a:lnTo>
                    <a:pt x="549" y="1859"/>
                  </a:lnTo>
                  <a:lnTo>
                    <a:pt x="555" y="1851"/>
                  </a:lnTo>
                  <a:lnTo>
                    <a:pt x="562" y="1855"/>
                  </a:lnTo>
                  <a:lnTo>
                    <a:pt x="564" y="1833"/>
                  </a:lnTo>
                  <a:lnTo>
                    <a:pt x="551" y="1831"/>
                  </a:lnTo>
                  <a:lnTo>
                    <a:pt x="536" y="1807"/>
                  </a:lnTo>
                  <a:lnTo>
                    <a:pt x="528" y="1820"/>
                  </a:lnTo>
                  <a:lnTo>
                    <a:pt x="533" y="1833"/>
                  </a:lnTo>
                  <a:lnTo>
                    <a:pt x="522" y="1858"/>
                  </a:lnTo>
                  <a:lnTo>
                    <a:pt x="525" y="1877"/>
                  </a:lnTo>
                  <a:lnTo>
                    <a:pt x="509" y="1877"/>
                  </a:lnTo>
                  <a:lnTo>
                    <a:pt x="516" y="1898"/>
                  </a:lnTo>
                  <a:lnTo>
                    <a:pt x="497" y="1901"/>
                  </a:lnTo>
                  <a:lnTo>
                    <a:pt x="489" y="1918"/>
                  </a:lnTo>
                  <a:lnTo>
                    <a:pt x="492" y="1926"/>
                  </a:lnTo>
                  <a:lnTo>
                    <a:pt x="479" y="1936"/>
                  </a:lnTo>
                  <a:lnTo>
                    <a:pt x="466" y="1936"/>
                  </a:lnTo>
                  <a:lnTo>
                    <a:pt x="458" y="1949"/>
                  </a:lnTo>
                  <a:lnTo>
                    <a:pt x="432" y="1953"/>
                  </a:lnTo>
                  <a:lnTo>
                    <a:pt x="425" y="1944"/>
                  </a:lnTo>
                  <a:lnTo>
                    <a:pt x="407" y="1953"/>
                  </a:lnTo>
                  <a:lnTo>
                    <a:pt x="402" y="1926"/>
                  </a:lnTo>
                  <a:lnTo>
                    <a:pt x="395" y="1920"/>
                  </a:lnTo>
                  <a:lnTo>
                    <a:pt x="392" y="1931"/>
                  </a:lnTo>
                  <a:lnTo>
                    <a:pt x="382" y="1917"/>
                  </a:lnTo>
                  <a:lnTo>
                    <a:pt x="373" y="1954"/>
                  </a:lnTo>
                  <a:lnTo>
                    <a:pt x="365" y="1960"/>
                  </a:lnTo>
                  <a:lnTo>
                    <a:pt x="356" y="1947"/>
                  </a:lnTo>
                  <a:lnTo>
                    <a:pt x="343" y="1950"/>
                  </a:lnTo>
                  <a:lnTo>
                    <a:pt x="342" y="1942"/>
                  </a:lnTo>
                  <a:lnTo>
                    <a:pt x="329" y="1936"/>
                  </a:lnTo>
                  <a:lnTo>
                    <a:pt x="330" y="1882"/>
                  </a:lnTo>
                  <a:lnTo>
                    <a:pt x="301" y="1809"/>
                  </a:lnTo>
                  <a:lnTo>
                    <a:pt x="301" y="1809"/>
                  </a:lnTo>
                  <a:lnTo>
                    <a:pt x="270" y="1786"/>
                  </a:lnTo>
                  <a:lnTo>
                    <a:pt x="270" y="1786"/>
                  </a:lnTo>
                  <a:lnTo>
                    <a:pt x="248" y="1751"/>
                  </a:lnTo>
                  <a:lnTo>
                    <a:pt x="219" y="1740"/>
                  </a:lnTo>
                  <a:lnTo>
                    <a:pt x="206" y="1717"/>
                  </a:lnTo>
                  <a:lnTo>
                    <a:pt x="206" y="1717"/>
                  </a:lnTo>
                  <a:lnTo>
                    <a:pt x="186" y="1698"/>
                  </a:lnTo>
                  <a:lnTo>
                    <a:pt x="186" y="1698"/>
                  </a:lnTo>
                  <a:lnTo>
                    <a:pt x="183" y="1646"/>
                  </a:lnTo>
                  <a:lnTo>
                    <a:pt x="128" y="1581"/>
                  </a:lnTo>
                  <a:lnTo>
                    <a:pt x="88" y="1561"/>
                  </a:lnTo>
                  <a:lnTo>
                    <a:pt x="65" y="1529"/>
                  </a:lnTo>
                  <a:lnTo>
                    <a:pt x="49" y="1364"/>
                  </a:lnTo>
                  <a:lnTo>
                    <a:pt x="0" y="1310"/>
                  </a:lnTo>
                  <a:lnTo>
                    <a:pt x="2" y="1283"/>
                  </a:lnTo>
                  <a:lnTo>
                    <a:pt x="15" y="1270"/>
                  </a:lnTo>
                  <a:lnTo>
                    <a:pt x="15" y="1270"/>
                  </a:lnTo>
                  <a:lnTo>
                    <a:pt x="19" y="1266"/>
                  </a:lnTo>
                  <a:lnTo>
                    <a:pt x="19" y="1266"/>
                  </a:lnTo>
                  <a:lnTo>
                    <a:pt x="59" y="1225"/>
                  </a:lnTo>
                  <a:lnTo>
                    <a:pt x="49" y="1173"/>
                  </a:lnTo>
                  <a:lnTo>
                    <a:pt x="55" y="1152"/>
                  </a:lnTo>
                  <a:lnTo>
                    <a:pt x="69" y="1117"/>
                  </a:lnTo>
                  <a:lnTo>
                    <a:pt x="137" y="1052"/>
                  </a:lnTo>
                  <a:lnTo>
                    <a:pt x="147" y="990"/>
                  </a:lnTo>
                  <a:lnTo>
                    <a:pt x="147" y="990"/>
                  </a:lnTo>
                  <a:lnTo>
                    <a:pt x="144" y="980"/>
                  </a:lnTo>
                  <a:lnTo>
                    <a:pt x="144" y="980"/>
                  </a:lnTo>
                  <a:lnTo>
                    <a:pt x="115" y="973"/>
                  </a:lnTo>
                  <a:lnTo>
                    <a:pt x="115" y="973"/>
                  </a:lnTo>
                  <a:lnTo>
                    <a:pt x="102" y="938"/>
                  </a:lnTo>
                  <a:lnTo>
                    <a:pt x="102" y="938"/>
                  </a:lnTo>
                  <a:lnTo>
                    <a:pt x="115" y="878"/>
                  </a:lnTo>
                  <a:lnTo>
                    <a:pt x="115" y="878"/>
                  </a:lnTo>
                  <a:lnTo>
                    <a:pt x="92" y="838"/>
                  </a:lnTo>
                  <a:lnTo>
                    <a:pt x="92" y="838"/>
                  </a:lnTo>
                  <a:lnTo>
                    <a:pt x="84" y="819"/>
                  </a:lnTo>
                  <a:lnTo>
                    <a:pt x="85" y="786"/>
                  </a:lnTo>
                  <a:lnTo>
                    <a:pt x="85" y="786"/>
                  </a:lnTo>
                  <a:lnTo>
                    <a:pt x="72" y="773"/>
                  </a:lnTo>
                  <a:lnTo>
                    <a:pt x="35" y="760"/>
                  </a:lnTo>
                  <a:lnTo>
                    <a:pt x="35" y="760"/>
                  </a:lnTo>
                  <a:lnTo>
                    <a:pt x="32" y="719"/>
                  </a:lnTo>
                  <a:lnTo>
                    <a:pt x="32" y="719"/>
                  </a:lnTo>
                  <a:lnTo>
                    <a:pt x="61" y="660"/>
                  </a:lnTo>
                  <a:lnTo>
                    <a:pt x="61" y="660"/>
                  </a:lnTo>
                  <a:lnTo>
                    <a:pt x="75" y="575"/>
                  </a:lnTo>
                  <a:lnTo>
                    <a:pt x="75" y="575"/>
                  </a:lnTo>
                  <a:lnTo>
                    <a:pt x="108" y="486"/>
                  </a:lnTo>
                  <a:lnTo>
                    <a:pt x="126" y="460"/>
                  </a:lnTo>
                  <a:lnTo>
                    <a:pt x="126" y="460"/>
                  </a:lnTo>
                  <a:lnTo>
                    <a:pt x="141" y="446"/>
                  </a:lnTo>
                  <a:lnTo>
                    <a:pt x="144" y="411"/>
                  </a:lnTo>
                  <a:lnTo>
                    <a:pt x="144" y="411"/>
                  </a:lnTo>
                  <a:lnTo>
                    <a:pt x="159" y="325"/>
                  </a:lnTo>
                  <a:lnTo>
                    <a:pt x="189" y="303"/>
                  </a:lnTo>
                  <a:lnTo>
                    <a:pt x="248" y="240"/>
                  </a:lnTo>
                  <a:lnTo>
                    <a:pt x="262" y="198"/>
                  </a:lnTo>
                  <a:lnTo>
                    <a:pt x="262" y="198"/>
                  </a:lnTo>
                  <a:lnTo>
                    <a:pt x="274" y="176"/>
                  </a:lnTo>
                  <a:lnTo>
                    <a:pt x="274" y="176"/>
                  </a:lnTo>
                  <a:lnTo>
                    <a:pt x="277" y="166"/>
                  </a:lnTo>
                  <a:lnTo>
                    <a:pt x="277" y="166"/>
                  </a:lnTo>
                  <a:lnTo>
                    <a:pt x="281" y="154"/>
                  </a:lnTo>
                  <a:lnTo>
                    <a:pt x="288" y="157"/>
                  </a:lnTo>
                  <a:lnTo>
                    <a:pt x="288" y="157"/>
                  </a:lnTo>
                  <a:lnTo>
                    <a:pt x="301" y="166"/>
                  </a:lnTo>
                  <a:lnTo>
                    <a:pt x="301" y="166"/>
                  </a:lnTo>
                  <a:lnTo>
                    <a:pt x="326" y="165"/>
                  </a:lnTo>
                  <a:lnTo>
                    <a:pt x="326" y="165"/>
                  </a:lnTo>
                  <a:lnTo>
                    <a:pt x="358" y="144"/>
                  </a:lnTo>
                  <a:lnTo>
                    <a:pt x="358" y="144"/>
                  </a:lnTo>
                  <a:lnTo>
                    <a:pt x="385" y="144"/>
                  </a:lnTo>
                  <a:lnTo>
                    <a:pt x="417" y="114"/>
                  </a:lnTo>
                  <a:lnTo>
                    <a:pt x="440" y="110"/>
                  </a:lnTo>
                  <a:lnTo>
                    <a:pt x="450" y="75"/>
                  </a:lnTo>
                  <a:lnTo>
                    <a:pt x="477" y="28"/>
                  </a:lnTo>
                  <a:lnTo>
                    <a:pt x="519" y="0"/>
                  </a:lnTo>
                  <a:lnTo>
                    <a:pt x="520" y="35"/>
                  </a:lnTo>
                  <a:lnTo>
                    <a:pt x="530" y="51"/>
                  </a:lnTo>
                  <a:close/>
                  <a:moveTo>
                    <a:pt x="2075" y="1704"/>
                  </a:moveTo>
                  <a:lnTo>
                    <a:pt x="2083" y="1705"/>
                  </a:lnTo>
                  <a:lnTo>
                    <a:pt x="2085" y="1730"/>
                  </a:lnTo>
                  <a:lnTo>
                    <a:pt x="2103" y="1724"/>
                  </a:lnTo>
                  <a:lnTo>
                    <a:pt x="2111" y="1756"/>
                  </a:lnTo>
                  <a:lnTo>
                    <a:pt x="2083" y="1818"/>
                  </a:lnTo>
                  <a:lnTo>
                    <a:pt x="2094" y="1832"/>
                  </a:lnTo>
                  <a:lnTo>
                    <a:pt x="2084" y="1858"/>
                  </a:lnTo>
                  <a:lnTo>
                    <a:pt x="2071" y="1865"/>
                  </a:lnTo>
                  <a:lnTo>
                    <a:pt x="2075" y="1854"/>
                  </a:lnTo>
                  <a:lnTo>
                    <a:pt x="2061" y="1854"/>
                  </a:lnTo>
                  <a:lnTo>
                    <a:pt x="2061" y="1841"/>
                  </a:lnTo>
                  <a:lnTo>
                    <a:pt x="2055" y="1836"/>
                  </a:lnTo>
                  <a:lnTo>
                    <a:pt x="2058" y="1822"/>
                  </a:lnTo>
                  <a:lnTo>
                    <a:pt x="2070" y="1815"/>
                  </a:lnTo>
                  <a:lnTo>
                    <a:pt x="2034" y="1799"/>
                  </a:lnTo>
                  <a:lnTo>
                    <a:pt x="2032" y="1792"/>
                  </a:lnTo>
                  <a:lnTo>
                    <a:pt x="2044" y="1793"/>
                  </a:lnTo>
                  <a:lnTo>
                    <a:pt x="2051" y="1784"/>
                  </a:lnTo>
                  <a:lnTo>
                    <a:pt x="2036" y="1774"/>
                  </a:lnTo>
                  <a:lnTo>
                    <a:pt x="2045" y="1770"/>
                  </a:lnTo>
                  <a:lnTo>
                    <a:pt x="2044" y="1758"/>
                  </a:lnTo>
                  <a:lnTo>
                    <a:pt x="2034" y="1746"/>
                  </a:lnTo>
                  <a:lnTo>
                    <a:pt x="2021" y="1743"/>
                  </a:lnTo>
                  <a:lnTo>
                    <a:pt x="2018" y="1731"/>
                  </a:lnTo>
                  <a:lnTo>
                    <a:pt x="2034" y="1725"/>
                  </a:lnTo>
                  <a:lnTo>
                    <a:pt x="2034" y="1718"/>
                  </a:lnTo>
                  <a:lnTo>
                    <a:pt x="2062" y="1717"/>
                  </a:lnTo>
                  <a:lnTo>
                    <a:pt x="2065" y="1705"/>
                  </a:lnTo>
                  <a:lnTo>
                    <a:pt x="2075" y="1704"/>
                  </a:lnTo>
                  <a:close/>
                  <a:moveTo>
                    <a:pt x="1819" y="1757"/>
                  </a:moveTo>
                  <a:lnTo>
                    <a:pt x="1832" y="1763"/>
                  </a:lnTo>
                  <a:lnTo>
                    <a:pt x="1840" y="1779"/>
                  </a:lnTo>
                  <a:lnTo>
                    <a:pt x="1853" y="1777"/>
                  </a:lnTo>
                  <a:lnTo>
                    <a:pt x="1852" y="1767"/>
                  </a:lnTo>
                  <a:lnTo>
                    <a:pt x="1862" y="1776"/>
                  </a:lnTo>
                  <a:lnTo>
                    <a:pt x="1877" y="1776"/>
                  </a:lnTo>
                  <a:lnTo>
                    <a:pt x="1892" y="1803"/>
                  </a:lnTo>
                  <a:lnTo>
                    <a:pt x="1877" y="1832"/>
                  </a:lnTo>
                  <a:lnTo>
                    <a:pt x="1866" y="1825"/>
                  </a:lnTo>
                  <a:lnTo>
                    <a:pt x="1858" y="1831"/>
                  </a:lnTo>
                  <a:lnTo>
                    <a:pt x="1856" y="1838"/>
                  </a:lnTo>
                  <a:lnTo>
                    <a:pt x="1865" y="1841"/>
                  </a:lnTo>
                  <a:lnTo>
                    <a:pt x="1866" y="1849"/>
                  </a:lnTo>
                  <a:lnTo>
                    <a:pt x="1842" y="1851"/>
                  </a:lnTo>
                  <a:lnTo>
                    <a:pt x="1845" y="1861"/>
                  </a:lnTo>
                  <a:lnTo>
                    <a:pt x="1856" y="1859"/>
                  </a:lnTo>
                  <a:lnTo>
                    <a:pt x="1846" y="1881"/>
                  </a:lnTo>
                  <a:lnTo>
                    <a:pt x="1849" y="1900"/>
                  </a:lnTo>
                  <a:lnTo>
                    <a:pt x="1861" y="1900"/>
                  </a:lnTo>
                  <a:lnTo>
                    <a:pt x="1868" y="1916"/>
                  </a:lnTo>
                  <a:lnTo>
                    <a:pt x="1884" y="1917"/>
                  </a:lnTo>
                  <a:lnTo>
                    <a:pt x="1881" y="1931"/>
                  </a:lnTo>
                  <a:lnTo>
                    <a:pt x="1888" y="1946"/>
                  </a:lnTo>
                  <a:lnTo>
                    <a:pt x="1900" y="1949"/>
                  </a:lnTo>
                  <a:lnTo>
                    <a:pt x="1901" y="1969"/>
                  </a:lnTo>
                  <a:lnTo>
                    <a:pt x="1894" y="1973"/>
                  </a:lnTo>
                  <a:lnTo>
                    <a:pt x="1887" y="1967"/>
                  </a:lnTo>
                  <a:lnTo>
                    <a:pt x="1887" y="2006"/>
                  </a:lnTo>
                  <a:lnTo>
                    <a:pt x="1895" y="2021"/>
                  </a:lnTo>
                  <a:lnTo>
                    <a:pt x="1889" y="2029"/>
                  </a:lnTo>
                  <a:lnTo>
                    <a:pt x="1874" y="2024"/>
                  </a:lnTo>
                  <a:lnTo>
                    <a:pt x="1885" y="2048"/>
                  </a:lnTo>
                  <a:lnTo>
                    <a:pt x="1868" y="2051"/>
                  </a:lnTo>
                  <a:lnTo>
                    <a:pt x="1861" y="2064"/>
                  </a:lnTo>
                  <a:lnTo>
                    <a:pt x="1849" y="2068"/>
                  </a:lnTo>
                  <a:lnTo>
                    <a:pt x="1848" y="2087"/>
                  </a:lnTo>
                  <a:lnTo>
                    <a:pt x="1874" y="2093"/>
                  </a:lnTo>
                  <a:lnTo>
                    <a:pt x="1866" y="2104"/>
                  </a:lnTo>
                  <a:lnTo>
                    <a:pt x="1872" y="2109"/>
                  </a:lnTo>
                  <a:lnTo>
                    <a:pt x="1885" y="2083"/>
                  </a:lnTo>
                  <a:lnTo>
                    <a:pt x="1905" y="2068"/>
                  </a:lnTo>
                  <a:lnTo>
                    <a:pt x="1923" y="2078"/>
                  </a:lnTo>
                  <a:lnTo>
                    <a:pt x="1944" y="2060"/>
                  </a:lnTo>
                  <a:lnTo>
                    <a:pt x="1928" y="2081"/>
                  </a:lnTo>
                  <a:lnTo>
                    <a:pt x="1931" y="2090"/>
                  </a:lnTo>
                  <a:lnTo>
                    <a:pt x="1921" y="2091"/>
                  </a:lnTo>
                  <a:lnTo>
                    <a:pt x="1928" y="2114"/>
                  </a:lnTo>
                  <a:lnTo>
                    <a:pt x="1917" y="2127"/>
                  </a:lnTo>
                  <a:lnTo>
                    <a:pt x="1900" y="2117"/>
                  </a:lnTo>
                  <a:lnTo>
                    <a:pt x="1895" y="2122"/>
                  </a:lnTo>
                  <a:lnTo>
                    <a:pt x="1917" y="2165"/>
                  </a:lnTo>
                  <a:lnTo>
                    <a:pt x="1897" y="2169"/>
                  </a:lnTo>
                  <a:lnTo>
                    <a:pt x="1885" y="2152"/>
                  </a:lnTo>
                  <a:lnTo>
                    <a:pt x="1856" y="2171"/>
                  </a:lnTo>
                  <a:lnTo>
                    <a:pt x="1858" y="2186"/>
                  </a:lnTo>
                  <a:lnTo>
                    <a:pt x="1869" y="2197"/>
                  </a:lnTo>
                  <a:lnTo>
                    <a:pt x="1884" y="2178"/>
                  </a:lnTo>
                  <a:lnTo>
                    <a:pt x="1897" y="2188"/>
                  </a:lnTo>
                  <a:lnTo>
                    <a:pt x="1900" y="2198"/>
                  </a:lnTo>
                  <a:lnTo>
                    <a:pt x="1887" y="2208"/>
                  </a:lnTo>
                  <a:lnTo>
                    <a:pt x="1923" y="2269"/>
                  </a:lnTo>
                  <a:lnTo>
                    <a:pt x="1923" y="2282"/>
                  </a:lnTo>
                  <a:lnTo>
                    <a:pt x="1914" y="2283"/>
                  </a:lnTo>
                  <a:lnTo>
                    <a:pt x="1905" y="2270"/>
                  </a:lnTo>
                  <a:lnTo>
                    <a:pt x="1871" y="2267"/>
                  </a:lnTo>
                  <a:lnTo>
                    <a:pt x="1871" y="2259"/>
                  </a:lnTo>
                  <a:lnTo>
                    <a:pt x="1881" y="2253"/>
                  </a:lnTo>
                  <a:lnTo>
                    <a:pt x="1868" y="2228"/>
                  </a:lnTo>
                  <a:lnTo>
                    <a:pt x="1849" y="2240"/>
                  </a:lnTo>
                  <a:lnTo>
                    <a:pt x="1852" y="2261"/>
                  </a:lnTo>
                  <a:lnTo>
                    <a:pt x="1846" y="2261"/>
                  </a:lnTo>
                  <a:lnTo>
                    <a:pt x="1835" y="2259"/>
                  </a:lnTo>
                  <a:lnTo>
                    <a:pt x="1840" y="2250"/>
                  </a:lnTo>
                  <a:lnTo>
                    <a:pt x="1838" y="2237"/>
                  </a:lnTo>
                  <a:lnTo>
                    <a:pt x="1800" y="2228"/>
                  </a:lnTo>
                  <a:lnTo>
                    <a:pt x="1796" y="2270"/>
                  </a:lnTo>
                  <a:lnTo>
                    <a:pt x="1809" y="2284"/>
                  </a:lnTo>
                  <a:lnTo>
                    <a:pt x="1783" y="2308"/>
                  </a:lnTo>
                  <a:lnTo>
                    <a:pt x="1761" y="2300"/>
                  </a:lnTo>
                  <a:lnTo>
                    <a:pt x="1748" y="2332"/>
                  </a:lnTo>
                  <a:lnTo>
                    <a:pt x="1774" y="2375"/>
                  </a:lnTo>
                  <a:lnTo>
                    <a:pt x="1809" y="2370"/>
                  </a:lnTo>
                  <a:lnTo>
                    <a:pt x="1822" y="2378"/>
                  </a:lnTo>
                  <a:lnTo>
                    <a:pt x="1825" y="2385"/>
                  </a:lnTo>
                  <a:lnTo>
                    <a:pt x="1813" y="2388"/>
                  </a:lnTo>
                  <a:lnTo>
                    <a:pt x="1813" y="2403"/>
                  </a:lnTo>
                  <a:lnTo>
                    <a:pt x="1804" y="2388"/>
                  </a:lnTo>
                  <a:lnTo>
                    <a:pt x="1779" y="2380"/>
                  </a:lnTo>
                  <a:lnTo>
                    <a:pt x="1771" y="2391"/>
                  </a:lnTo>
                  <a:lnTo>
                    <a:pt x="1751" y="2387"/>
                  </a:lnTo>
                  <a:lnTo>
                    <a:pt x="1734" y="2397"/>
                  </a:lnTo>
                  <a:lnTo>
                    <a:pt x="1731" y="2385"/>
                  </a:lnTo>
                  <a:lnTo>
                    <a:pt x="1722" y="2398"/>
                  </a:lnTo>
                  <a:lnTo>
                    <a:pt x="1737" y="2420"/>
                  </a:lnTo>
                  <a:lnTo>
                    <a:pt x="1753" y="2424"/>
                  </a:lnTo>
                  <a:lnTo>
                    <a:pt x="1757" y="2434"/>
                  </a:lnTo>
                  <a:lnTo>
                    <a:pt x="1750" y="2442"/>
                  </a:lnTo>
                  <a:lnTo>
                    <a:pt x="1738" y="2442"/>
                  </a:lnTo>
                  <a:lnTo>
                    <a:pt x="1728" y="2433"/>
                  </a:lnTo>
                  <a:lnTo>
                    <a:pt x="1701" y="2459"/>
                  </a:lnTo>
                  <a:lnTo>
                    <a:pt x="1668" y="2442"/>
                  </a:lnTo>
                  <a:lnTo>
                    <a:pt x="1644" y="2456"/>
                  </a:lnTo>
                  <a:lnTo>
                    <a:pt x="1642" y="2446"/>
                  </a:lnTo>
                  <a:lnTo>
                    <a:pt x="1650" y="2429"/>
                  </a:lnTo>
                  <a:lnTo>
                    <a:pt x="1665" y="2427"/>
                  </a:lnTo>
                  <a:lnTo>
                    <a:pt x="1659" y="2414"/>
                  </a:lnTo>
                  <a:lnTo>
                    <a:pt x="1691" y="2406"/>
                  </a:lnTo>
                  <a:lnTo>
                    <a:pt x="1696" y="2397"/>
                  </a:lnTo>
                  <a:lnTo>
                    <a:pt x="1686" y="2384"/>
                  </a:lnTo>
                  <a:lnTo>
                    <a:pt x="1662" y="2385"/>
                  </a:lnTo>
                  <a:lnTo>
                    <a:pt x="1646" y="2377"/>
                  </a:lnTo>
                  <a:lnTo>
                    <a:pt x="1646" y="2354"/>
                  </a:lnTo>
                  <a:lnTo>
                    <a:pt x="1653" y="2345"/>
                  </a:lnTo>
                  <a:lnTo>
                    <a:pt x="1649" y="2333"/>
                  </a:lnTo>
                  <a:lnTo>
                    <a:pt x="1686" y="2331"/>
                  </a:lnTo>
                  <a:lnTo>
                    <a:pt x="1685" y="2322"/>
                  </a:lnTo>
                  <a:lnTo>
                    <a:pt x="1670" y="2316"/>
                  </a:lnTo>
                  <a:lnTo>
                    <a:pt x="1679" y="2300"/>
                  </a:lnTo>
                  <a:lnTo>
                    <a:pt x="1653" y="2306"/>
                  </a:lnTo>
                  <a:lnTo>
                    <a:pt x="1642" y="2300"/>
                  </a:lnTo>
                  <a:lnTo>
                    <a:pt x="1619" y="2325"/>
                  </a:lnTo>
                  <a:lnTo>
                    <a:pt x="1606" y="2322"/>
                  </a:lnTo>
                  <a:lnTo>
                    <a:pt x="1604" y="2306"/>
                  </a:lnTo>
                  <a:lnTo>
                    <a:pt x="1629" y="2280"/>
                  </a:lnTo>
                  <a:lnTo>
                    <a:pt x="1611" y="2277"/>
                  </a:lnTo>
                  <a:lnTo>
                    <a:pt x="1587" y="2306"/>
                  </a:lnTo>
                  <a:lnTo>
                    <a:pt x="1591" y="2286"/>
                  </a:lnTo>
                  <a:lnTo>
                    <a:pt x="1578" y="2280"/>
                  </a:lnTo>
                  <a:lnTo>
                    <a:pt x="1596" y="2277"/>
                  </a:lnTo>
                  <a:lnTo>
                    <a:pt x="1600" y="2267"/>
                  </a:lnTo>
                  <a:lnTo>
                    <a:pt x="1636" y="2267"/>
                  </a:lnTo>
                  <a:lnTo>
                    <a:pt x="1657" y="2259"/>
                  </a:lnTo>
                  <a:lnTo>
                    <a:pt x="1657" y="2217"/>
                  </a:lnTo>
                  <a:lnTo>
                    <a:pt x="1676" y="2202"/>
                  </a:lnTo>
                  <a:lnTo>
                    <a:pt x="1675" y="2188"/>
                  </a:lnTo>
                  <a:lnTo>
                    <a:pt x="1663" y="2192"/>
                  </a:lnTo>
                  <a:lnTo>
                    <a:pt x="1659" y="2176"/>
                  </a:lnTo>
                  <a:lnTo>
                    <a:pt x="1647" y="2172"/>
                  </a:lnTo>
                  <a:lnTo>
                    <a:pt x="1644" y="2163"/>
                  </a:lnTo>
                  <a:lnTo>
                    <a:pt x="1663" y="2169"/>
                  </a:lnTo>
                  <a:lnTo>
                    <a:pt x="1665" y="2158"/>
                  </a:lnTo>
                  <a:lnTo>
                    <a:pt x="1639" y="2142"/>
                  </a:lnTo>
                  <a:lnTo>
                    <a:pt x="1620" y="2166"/>
                  </a:lnTo>
                  <a:lnTo>
                    <a:pt x="1623" y="2186"/>
                  </a:lnTo>
                  <a:lnTo>
                    <a:pt x="1581" y="2182"/>
                  </a:lnTo>
                  <a:lnTo>
                    <a:pt x="1578" y="2195"/>
                  </a:lnTo>
                  <a:lnTo>
                    <a:pt x="1564" y="2186"/>
                  </a:lnTo>
                  <a:lnTo>
                    <a:pt x="1555" y="2198"/>
                  </a:lnTo>
                  <a:lnTo>
                    <a:pt x="1562" y="2211"/>
                  </a:lnTo>
                  <a:lnTo>
                    <a:pt x="1548" y="2207"/>
                  </a:lnTo>
                  <a:lnTo>
                    <a:pt x="1555" y="2223"/>
                  </a:lnTo>
                  <a:lnTo>
                    <a:pt x="1544" y="2237"/>
                  </a:lnTo>
                  <a:lnTo>
                    <a:pt x="1532" y="2237"/>
                  </a:lnTo>
                  <a:lnTo>
                    <a:pt x="1531" y="2218"/>
                  </a:lnTo>
                  <a:lnTo>
                    <a:pt x="1515" y="2205"/>
                  </a:lnTo>
                  <a:lnTo>
                    <a:pt x="1528" y="2191"/>
                  </a:lnTo>
                  <a:lnTo>
                    <a:pt x="1506" y="2188"/>
                  </a:lnTo>
                  <a:lnTo>
                    <a:pt x="1483" y="2171"/>
                  </a:lnTo>
                  <a:lnTo>
                    <a:pt x="1477" y="2155"/>
                  </a:lnTo>
                  <a:lnTo>
                    <a:pt x="1482" y="2149"/>
                  </a:lnTo>
                  <a:lnTo>
                    <a:pt x="1470" y="2142"/>
                  </a:lnTo>
                  <a:lnTo>
                    <a:pt x="1477" y="2136"/>
                  </a:lnTo>
                  <a:lnTo>
                    <a:pt x="1467" y="2104"/>
                  </a:lnTo>
                  <a:lnTo>
                    <a:pt x="1474" y="2081"/>
                  </a:lnTo>
                  <a:lnTo>
                    <a:pt x="1489" y="2071"/>
                  </a:lnTo>
                  <a:lnTo>
                    <a:pt x="1502" y="2047"/>
                  </a:lnTo>
                  <a:lnTo>
                    <a:pt x="1516" y="2047"/>
                  </a:lnTo>
                  <a:lnTo>
                    <a:pt x="1509" y="2034"/>
                  </a:lnTo>
                  <a:lnTo>
                    <a:pt x="1523" y="2040"/>
                  </a:lnTo>
                  <a:lnTo>
                    <a:pt x="1515" y="2025"/>
                  </a:lnTo>
                  <a:lnTo>
                    <a:pt x="1526" y="2032"/>
                  </a:lnTo>
                  <a:lnTo>
                    <a:pt x="1541" y="2029"/>
                  </a:lnTo>
                  <a:lnTo>
                    <a:pt x="1541" y="2018"/>
                  </a:lnTo>
                  <a:lnTo>
                    <a:pt x="1558" y="2001"/>
                  </a:lnTo>
                  <a:lnTo>
                    <a:pt x="1574" y="2005"/>
                  </a:lnTo>
                  <a:lnTo>
                    <a:pt x="1591" y="2019"/>
                  </a:lnTo>
                  <a:lnTo>
                    <a:pt x="1591" y="2029"/>
                  </a:lnTo>
                  <a:lnTo>
                    <a:pt x="1627" y="2051"/>
                  </a:lnTo>
                  <a:lnTo>
                    <a:pt x="1643" y="2048"/>
                  </a:lnTo>
                  <a:lnTo>
                    <a:pt x="1644" y="2041"/>
                  </a:lnTo>
                  <a:lnTo>
                    <a:pt x="1633" y="2032"/>
                  </a:lnTo>
                  <a:lnTo>
                    <a:pt x="1659" y="2018"/>
                  </a:lnTo>
                  <a:lnTo>
                    <a:pt x="1669" y="2032"/>
                  </a:lnTo>
                  <a:lnTo>
                    <a:pt x="1679" y="2028"/>
                  </a:lnTo>
                  <a:lnTo>
                    <a:pt x="1682" y="2041"/>
                  </a:lnTo>
                  <a:lnTo>
                    <a:pt x="1696" y="2034"/>
                  </a:lnTo>
                  <a:lnTo>
                    <a:pt x="1708" y="2060"/>
                  </a:lnTo>
                  <a:lnTo>
                    <a:pt x="1727" y="2065"/>
                  </a:lnTo>
                  <a:lnTo>
                    <a:pt x="1728" y="2052"/>
                  </a:lnTo>
                  <a:lnTo>
                    <a:pt x="1711" y="2025"/>
                  </a:lnTo>
                  <a:lnTo>
                    <a:pt x="1717" y="2014"/>
                  </a:lnTo>
                  <a:lnTo>
                    <a:pt x="1698" y="2019"/>
                  </a:lnTo>
                  <a:lnTo>
                    <a:pt x="1704" y="2001"/>
                  </a:lnTo>
                  <a:lnTo>
                    <a:pt x="1691" y="1999"/>
                  </a:lnTo>
                  <a:lnTo>
                    <a:pt x="1676" y="1965"/>
                  </a:lnTo>
                  <a:lnTo>
                    <a:pt x="1659" y="1960"/>
                  </a:lnTo>
                  <a:lnTo>
                    <a:pt x="1666" y="1940"/>
                  </a:lnTo>
                  <a:lnTo>
                    <a:pt x="1673" y="1949"/>
                  </a:lnTo>
                  <a:lnTo>
                    <a:pt x="1682" y="1937"/>
                  </a:lnTo>
                  <a:lnTo>
                    <a:pt x="1681" y="1913"/>
                  </a:lnTo>
                  <a:lnTo>
                    <a:pt x="1693" y="1904"/>
                  </a:lnTo>
                  <a:lnTo>
                    <a:pt x="1702" y="1910"/>
                  </a:lnTo>
                  <a:lnTo>
                    <a:pt x="1693" y="1929"/>
                  </a:lnTo>
                  <a:lnTo>
                    <a:pt x="1714" y="1917"/>
                  </a:lnTo>
                  <a:lnTo>
                    <a:pt x="1740" y="1923"/>
                  </a:lnTo>
                  <a:lnTo>
                    <a:pt x="1740" y="1911"/>
                  </a:lnTo>
                  <a:lnTo>
                    <a:pt x="1755" y="1927"/>
                  </a:lnTo>
                  <a:lnTo>
                    <a:pt x="1768" y="1930"/>
                  </a:lnTo>
                  <a:lnTo>
                    <a:pt x="1774" y="1924"/>
                  </a:lnTo>
                  <a:lnTo>
                    <a:pt x="1764" y="1920"/>
                  </a:lnTo>
                  <a:lnTo>
                    <a:pt x="1766" y="1900"/>
                  </a:lnTo>
                  <a:lnTo>
                    <a:pt x="1774" y="1884"/>
                  </a:lnTo>
                  <a:lnTo>
                    <a:pt x="1784" y="1880"/>
                  </a:lnTo>
                  <a:lnTo>
                    <a:pt x="1776" y="1878"/>
                  </a:lnTo>
                  <a:lnTo>
                    <a:pt x="1776" y="1867"/>
                  </a:lnTo>
                  <a:lnTo>
                    <a:pt x="1794" y="1862"/>
                  </a:lnTo>
                  <a:lnTo>
                    <a:pt x="1784" y="1848"/>
                  </a:lnTo>
                  <a:lnTo>
                    <a:pt x="1799" y="1854"/>
                  </a:lnTo>
                  <a:lnTo>
                    <a:pt x="1804" y="1845"/>
                  </a:lnTo>
                  <a:lnTo>
                    <a:pt x="1812" y="1864"/>
                  </a:lnTo>
                  <a:lnTo>
                    <a:pt x="1822" y="1864"/>
                  </a:lnTo>
                  <a:lnTo>
                    <a:pt x="1809" y="1841"/>
                  </a:lnTo>
                  <a:lnTo>
                    <a:pt x="1825" y="1838"/>
                  </a:lnTo>
                  <a:lnTo>
                    <a:pt x="1822" y="1828"/>
                  </a:lnTo>
                  <a:lnTo>
                    <a:pt x="1815" y="1835"/>
                  </a:lnTo>
                  <a:lnTo>
                    <a:pt x="1799" y="1829"/>
                  </a:lnTo>
                  <a:lnTo>
                    <a:pt x="1806" y="1799"/>
                  </a:lnTo>
                  <a:lnTo>
                    <a:pt x="1813" y="1799"/>
                  </a:lnTo>
                  <a:lnTo>
                    <a:pt x="1813" y="1776"/>
                  </a:lnTo>
                  <a:lnTo>
                    <a:pt x="1829" y="1773"/>
                  </a:lnTo>
                  <a:lnTo>
                    <a:pt x="1813" y="1763"/>
                  </a:lnTo>
                  <a:lnTo>
                    <a:pt x="1819" y="1757"/>
                  </a:lnTo>
                  <a:close/>
                  <a:moveTo>
                    <a:pt x="1768" y="1797"/>
                  </a:moveTo>
                  <a:lnTo>
                    <a:pt x="1777" y="1819"/>
                  </a:lnTo>
                  <a:lnTo>
                    <a:pt x="1764" y="1842"/>
                  </a:lnTo>
                  <a:lnTo>
                    <a:pt x="1764" y="1849"/>
                  </a:lnTo>
                  <a:lnTo>
                    <a:pt x="1774" y="1852"/>
                  </a:lnTo>
                  <a:lnTo>
                    <a:pt x="1763" y="1854"/>
                  </a:lnTo>
                  <a:lnTo>
                    <a:pt x="1761" y="1884"/>
                  </a:lnTo>
                  <a:lnTo>
                    <a:pt x="1731" y="1891"/>
                  </a:lnTo>
                  <a:lnTo>
                    <a:pt x="1735" y="1884"/>
                  </a:lnTo>
                  <a:lnTo>
                    <a:pt x="1722" y="1878"/>
                  </a:lnTo>
                  <a:lnTo>
                    <a:pt x="1715" y="1894"/>
                  </a:lnTo>
                  <a:lnTo>
                    <a:pt x="1701" y="1898"/>
                  </a:lnTo>
                  <a:lnTo>
                    <a:pt x="1705" y="1872"/>
                  </a:lnTo>
                  <a:lnTo>
                    <a:pt x="1712" y="1868"/>
                  </a:lnTo>
                  <a:lnTo>
                    <a:pt x="1717" y="1874"/>
                  </a:lnTo>
                  <a:lnTo>
                    <a:pt x="1730" y="1858"/>
                  </a:lnTo>
                  <a:lnTo>
                    <a:pt x="1728" y="1852"/>
                  </a:lnTo>
                  <a:lnTo>
                    <a:pt x="1711" y="1854"/>
                  </a:lnTo>
                  <a:lnTo>
                    <a:pt x="1714" y="1844"/>
                  </a:lnTo>
                  <a:lnTo>
                    <a:pt x="1741" y="1844"/>
                  </a:lnTo>
                  <a:lnTo>
                    <a:pt x="1737" y="1823"/>
                  </a:lnTo>
                  <a:lnTo>
                    <a:pt x="1748" y="1809"/>
                  </a:lnTo>
                  <a:lnTo>
                    <a:pt x="1758" y="1816"/>
                  </a:lnTo>
                  <a:lnTo>
                    <a:pt x="1768" y="1797"/>
                  </a:lnTo>
                  <a:close/>
                  <a:moveTo>
                    <a:pt x="484" y="1952"/>
                  </a:moveTo>
                  <a:lnTo>
                    <a:pt x="493" y="1962"/>
                  </a:lnTo>
                  <a:lnTo>
                    <a:pt x="510" y="1962"/>
                  </a:lnTo>
                  <a:lnTo>
                    <a:pt x="512" y="1969"/>
                  </a:lnTo>
                  <a:lnTo>
                    <a:pt x="519" y="1963"/>
                  </a:lnTo>
                  <a:lnTo>
                    <a:pt x="523" y="1975"/>
                  </a:lnTo>
                  <a:lnTo>
                    <a:pt x="526" y="1960"/>
                  </a:lnTo>
                  <a:lnTo>
                    <a:pt x="538" y="1966"/>
                  </a:lnTo>
                  <a:lnTo>
                    <a:pt x="530" y="1978"/>
                  </a:lnTo>
                  <a:lnTo>
                    <a:pt x="543" y="2016"/>
                  </a:lnTo>
                  <a:lnTo>
                    <a:pt x="535" y="2044"/>
                  </a:lnTo>
                  <a:lnTo>
                    <a:pt x="538" y="2067"/>
                  </a:lnTo>
                  <a:lnTo>
                    <a:pt x="528" y="2065"/>
                  </a:lnTo>
                  <a:lnTo>
                    <a:pt x="510" y="2083"/>
                  </a:lnTo>
                  <a:lnTo>
                    <a:pt x="497" y="2081"/>
                  </a:lnTo>
                  <a:lnTo>
                    <a:pt x="492" y="2109"/>
                  </a:lnTo>
                  <a:lnTo>
                    <a:pt x="510" y="2148"/>
                  </a:lnTo>
                  <a:lnTo>
                    <a:pt x="520" y="2156"/>
                  </a:lnTo>
                  <a:lnTo>
                    <a:pt x="510" y="2172"/>
                  </a:lnTo>
                  <a:lnTo>
                    <a:pt x="538" y="2192"/>
                  </a:lnTo>
                  <a:lnTo>
                    <a:pt x="549" y="2186"/>
                  </a:lnTo>
                  <a:lnTo>
                    <a:pt x="568" y="2198"/>
                  </a:lnTo>
                  <a:lnTo>
                    <a:pt x="571" y="2237"/>
                  </a:lnTo>
                  <a:lnTo>
                    <a:pt x="587" y="2244"/>
                  </a:lnTo>
                  <a:lnTo>
                    <a:pt x="601" y="2241"/>
                  </a:lnTo>
                  <a:lnTo>
                    <a:pt x="607" y="2235"/>
                  </a:lnTo>
                  <a:lnTo>
                    <a:pt x="595" y="2225"/>
                  </a:lnTo>
                  <a:lnTo>
                    <a:pt x="627" y="2214"/>
                  </a:lnTo>
                  <a:lnTo>
                    <a:pt x="626" y="2201"/>
                  </a:lnTo>
                  <a:lnTo>
                    <a:pt x="649" y="2189"/>
                  </a:lnTo>
                  <a:lnTo>
                    <a:pt x="696" y="2192"/>
                  </a:lnTo>
                  <a:lnTo>
                    <a:pt x="698" y="2186"/>
                  </a:lnTo>
                  <a:lnTo>
                    <a:pt x="715" y="2184"/>
                  </a:lnTo>
                  <a:lnTo>
                    <a:pt x="722" y="2198"/>
                  </a:lnTo>
                  <a:lnTo>
                    <a:pt x="741" y="2208"/>
                  </a:lnTo>
                  <a:lnTo>
                    <a:pt x="745" y="2202"/>
                  </a:lnTo>
                  <a:lnTo>
                    <a:pt x="767" y="2211"/>
                  </a:lnTo>
                  <a:lnTo>
                    <a:pt x="777" y="2228"/>
                  </a:lnTo>
                  <a:lnTo>
                    <a:pt x="768" y="2244"/>
                  </a:lnTo>
                  <a:lnTo>
                    <a:pt x="775" y="2253"/>
                  </a:lnTo>
                  <a:lnTo>
                    <a:pt x="767" y="2259"/>
                  </a:lnTo>
                  <a:lnTo>
                    <a:pt x="754" y="2253"/>
                  </a:lnTo>
                  <a:lnTo>
                    <a:pt x="752" y="2264"/>
                  </a:lnTo>
                  <a:lnTo>
                    <a:pt x="763" y="2270"/>
                  </a:lnTo>
                  <a:lnTo>
                    <a:pt x="750" y="2292"/>
                  </a:lnTo>
                  <a:lnTo>
                    <a:pt x="764" y="2355"/>
                  </a:lnTo>
                  <a:lnTo>
                    <a:pt x="760" y="2368"/>
                  </a:lnTo>
                  <a:lnTo>
                    <a:pt x="748" y="2372"/>
                  </a:lnTo>
                  <a:lnTo>
                    <a:pt x="726" y="2395"/>
                  </a:lnTo>
                  <a:lnTo>
                    <a:pt x="722" y="2410"/>
                  </a:lnTo>
                  <a:lnTo>
                    <a:pt x="767" y="2442"/>
                  </a:lnTo>
                  <a:lnTo>
                    <a:pt x="755" y="2436"/>
                  </a:lnTo>
                  <a:lnTo>
                    <a:pt x="755" y="2444"/>
                  </a:lnTo>
                  <a:lnTo>
                    <a:pt x="744" y="2446"/>
                  </a:lnTo>
                  <a:lnTo>
                    <a:pt x="737" y="2457"/>
                  </a:lnTo>
                  <a:lnTo>
                    <a:pt x="724" y="2455"/>
                  </a:lnTo>
                  <a:lnTo>
                    <a:pt x="726" y="2446"/>
                  </a:lnTo>
                  <a:lnTo>
                    <a:pt x="711" y="2446"/>
                  </a:lnTo>
                  <a:lnTo>
                    <a:pt x="706" y="2460"/>
                  </a:lnTo>
                  <a:lnTo>
                    <a:pt x="698" y="2457"/>
                  </a:lnTo>
                  <a:lnTo>
                    <a:pt x="709" y="2421"/>
                  </a:lnTo>
                  <a:lnTo>
                    <a:pt x="692" y="2411"/>
                  </a:lnTo>
                  <a:lnTo>
                    <a:pt x="677" y="2416"/>
                  </a:lnTo>
                  <a:lnTo>
                    <a:pt x="683" y="2429"/>
                  </a:lnTo>
                  <a:lnTo>
                    <a:pt x="679" y="2436"/>
                  </a:lnTo>
                  <a:lnTo>
                    <a:pt x="672" y="2436"/>
                  </a:lnTo>
                  <a:lnTo>
                    <a:pt x="666" y="2427"/>
                  </a:lnTo>
                  <a:lnTo>
                    <a:pt x="652" y="2433"/>
                  </a:lnTo>
                  <a:lnTo>
                    <a:pt x="646" y="2417"/>
                  </a:lnTo>
                  <a:lnTo>
                    <a:pt x="637" y="2423"/>
                  </a:lnTo>
                  <a:lnTo>
                    <a:pt x="644" y="2436"/>
                  </a:lnTo>
                  <a:lnTo>
                    <a:pt x="637" y="2443"/>
                  </a:lnTo>
                  <a:lnTo>
                    <a:pt x="618" y="2437"/>
                  </a:lnTo>
                  <a:lnTo>
                    <a:pt x="591" y="2442"/>
                  </a:lnTo>
                  <a:lnTo>
                    <a:pt x="584" y="2427"/>
                  </a:lnTo>
                  <a:lnTo>
                    <a:pt x="592" y="2423"/>
                  </a:lnTo>
                  <a:lnTo>
                    <a:pt x="592" y="2414"/>
                  </a:lnTo>
                  <a:lnTo>
                    <a:pt x="579" y="2411"/>
                  </a:lnTo>
                  <a:lnTo>
                    <a:pt x="569" y="2365"/>
                  </a:lnTo>
                  <a:lnTo>
                    <a:pt x="577" y="2328"/>
                  </a:lnTo>
                  <a:lnTo>
                    <a:pt x="588" y="2310"/>
                  </a:lnTo>
                  <a:lnTo>
                    <a:pt x="581" y="2302"/>
                  </a:lnTo>
                  <a:lnTo>
                    <a:pt x="542" y="2305"/>
                  </a:lnTo>
                  <a:lnTo>
                    <a:pt x="502" y="2325"/>
                  </a:lnTo>
                  <a:lnTo>
                    <a:pt x="515" y="2391"/>
                  </a:lnTo>
                  <a:lnTo>
                    <a:pt x="506" y="2406"/>
                  </a:lnTo>
                  <a:lnTo>
                    <a:pt x="477" y="2416"/>
                  </a:lnTo>
                  <a:lnTo>
                    <a:pt x="422" y="2404"/>
                  </a:lnTo>
                  <a:lnTo>
                    <a:pt x="430" y="2391"/>
                  </a:lnTo>
                  <a:lnTo>
                    <a:pt x="411" y="2384"/>
                  </a:lnTo>
                  <a:lnTo>
                    <a:pt x="421" y="2374"/>
                  </a:lnTo>
                  <a:lnTo>
                    <a:pt x="414" y="2362"/>
                  </a:lnTo>
                  <a:lnTo>
                    <a:pt x="388" y="2361"/>
                  </a:lnTo>
                  <a:lnTo>
                    <a:pt x="385" y="2345"/>
                  </a:lnTo>
                  <a:lnTo>
                    <a:pt x="395" y="2342"/>
                  </a:lnTo>
                  <a:lnTo>
                    <a:pt x="399" y="2332"/>
                  </a:lnTo>
                  <a:lnTo>
                    <a:pt x="394" y="2322"/>
                  </a:lnTo>
                  <a:lnTo>
                    <a:pt x="414" y="2318"/>
                  </a:lnTo>
                  <a:lnTo>
                    <a:pt x="402" y="2282"/>
                  </a:lnTo>
                  <a:lnTo>
                    <a:pt x="389" y="2277"/>
                  </a:lnTo>
                  <a:lnTo>
                    <a:pt x="382" y="2264"/>
                  </a:lnTo>
                  <a:lnTo>
                    <a:pt x="386" y="2238"/>
                  </a:lnTo>
                  <a:lnTo>
                    <a:pt x="372" y="2233"/>
                  </a:lnTo>
                  <a:lnTo>
                    <a:pt x="373" y="2220"/>
                  </a:lnTo>
                  <a:lnTo>
                    <a:pt x="347" y="2186"/>
                  </a:lnTo>
                  <a:lnTo>
                    <a:pt x="337" y="2136"/>
                  </a:lnTo>
                  <a:lnTo>
                    <a:pt x="355" y="2119"/>
                  </a:lnTo>
                  <a:lnTo>
                    <a:pt x="350" y="2106"/>
                  </a:lnTo>
                  <a:lnTo>
                    <a:pt x="356" y="2100"/>
                  </a:lnTo>
                  <a:lnTo>
                    <a:pt x="373" y="2099"/>
                  </a:lnTo>
                  <a:lnTo>
                    <a:pt x="371" y="2083"/>
                  </a:lnTo>
                  <a:lnTo>
                    <a:pt x="381" y="2065"/>
                  </a:lnTo>
                  <a:lnTo>
                    <a:pt x="375" y="2061"/>
                  </a:lnTo>
                  <a:lnTo>
                    <a:pt x="394" y="2051"/>
                  </a:lnTo>
                  <a:lnTo>
                    <a:pt x="396" y="2035"/>
                  </a:lnTo>
                  <a:lnTo>
                    <a:pt x="404" y="2047"/>
                  </a:lnTo>
                  <a:lnTo>
                    <a:pt x="432" y="2042"/>
                  </a:lnTo>
                  <a:lnTo>
                    <a:pt x="415" y="2019"/>
                  </a:lnTo>
                  <a:lnTo>
                    <a:pt x="415" y="2003"/>
                  </a:lnTo>
                  <a:lnTo>
                    <a:pt x="425" y="2003"/>
                  </a:lnTo>
                  <a:lnTo>
                    <a:pt x="418" y="1991"/>
                  </a:lnTo>
                  <a:lnTo>
                    <a:pt x="437" y="1985"/>
                  </a:lnTo>
                  <a:lnTo>
                    <a:pt x="435" y="1973"/>
                  </a:lnTo>
                  <a:lnTo>
                    <a:pt x="444" y="1962"/>
                  </a:lnTo>
                  <a:lnTo>
                    <a:pt x="484" y="1952"/>
                  </a:lnTo>
                  <a:close/>
                  <a:moveTo>
                    <a:pt x="716" y="2002"/>
                  </a:moveTo>
                  <a:lnTo>
                    <a:pt x="721" y="2015"/>
                  </a:lnTo>
                  <a:lnTo>
                    <a:pt x="708" y="2045"/>
                  </a:lnTo>
                  <a:lnTo>
                    <a:pt x="692" y="2060"/>
                  </a:lnTo>
                  <a:lnTo>
                    <a:pt x="682" y="2116"/>
                  </a:lnTo>
                  <a:lnTo>
                    <a:pt x="705" y="2122"/>
                  </a:lnTo>
                  <a:lnTo>
                    <a:pt x="703" y="2084"/>
                  </a:lnTo>
                  <a:lnTo>
                    <a:pt x="726" y="2052"/>
                  </a:lnTo>
                  <a:lnTo>
                    <a:pt x="744" y="2055"/>
                  </a:lnTo>
                  <a:lnTo>
                    <a:pt x="748" y="2084"/>
                  </a:lnTo>
                  <a:lnTo>
                    <a:pt x="760" y="2080"/>
                  </a:lnTo>
                  <a:lnTo>
                    <a:pt x="778" y="2103"/>
                  </a:lnTo>
                  <a:lnTo>
                    <a:pt x="775" y="2127"/>
                  </a:lnTo>
                  <a:lnTo>
                    <a:pt x="763" y="2133"/>
                  </a:lnTo>
                  <a:lnTo>
                    <a:pt x="757" y="2148"/>
                  </a:lnTo>
                  <a:lnTo>
                    <a:pt x="770" y="2142"/>
                  </a:lnTo>
                  <a:lnTo>
                    <a:pt x="774" y="2155"/>
                  </a:lnTo>
                  <a:lnTo>
                    <a:pt x="767" y="2162"/>
                  </a:lnTo>
                  <a:lnTo>
                    <a:pt x="793" y="2162"/>
                  </a:lnTo>
                  <a:lnTo>
                    <a:pt x="794" y="2175"/>
                  </a:lnTo>
                  <a:lnTo>
                    <a:pt x="810" y="2179"/>
                  </a:lnTo>
                  <a:lnTo>
                    <a:pt x="813" y="2197"/>
                  </a:lnTo>
                  <a:lnTo>
                    <a:pt x="797" y="2197"/>
                  </a:lnTo>
                  <a:lnTo>
                    <a:pt x="788" y="2182"/>
                  </a:lnTo>
                  <a:lnTo>
                    <a:pt x="775" y="2192"/>
                  </a:lnTo>
                  <a:lnTo>
                    <a:pt x="758" y="2175"/>
                  </a:lnTo>
                  <a:lnTo>
                    <a:pt x="744" y="2181"/>
                  </a:lnTo>
                  <a:lnTo>
                    <a:pt x="702" y="2153"/>
                  </a:lnTo>
                  <a:lnTo>
                    <a:pt x="696" y="2175"/>
                  </a:lnTo>
                  <a:lnTo>
                    <a:pt x="672" y="2181"/>
                  </a:lnTo>
                  <a:lnTo>
                    <a:pt x="643" y="2181"/>
                  </a:lnTo>
                  <a:lnTo>
                    <a:pt x="613" y="2165"/>
                  </a:lnTo>
                  <a:lnTo>
                    <a:pt x="617" y="2159"/>
                  </a:lnTo>
                  <a:lnTo>
                    <a:pt x="604" y="2146"/>
                  </a:lnTo>
                  <a:lnTo>
                    <a:pt x="600" y="2125"/>
                  </a:lnTo>
                  <a:lnTo>
                    <a:pt x="603" y="2107"/>
                  </a:lnTo>
                  <a:lnTo>
                    <a:pt x="626" y="2093"/>
                  </a:lnTo>
                  <a:lnTo>
                    <a:pt x="628" y="2077"/>
                  </a:lnTo>
                  <a:lnTo>
                    <a:pt x="649" y="2061"/>
                  </a:lnTo>
                  <a:lnTo>
                    <a:pt x="650" y="2042"/>
                  </a:lnTo>
                  <a:lnTo>
                    <a:pt x="662" y="2025"/>
                  </a:lnTo>
                  <a:lnTo>
                    <a:pt x="693" y="2006"/>
                  </a:lnTo>
                  <a:lnTo>
                    <a:pt x="705" y="2009"/>
                  </a:lnTo>
                  <a:lnTo>
                    <a:pt x="716" y="2002"/>
                  </a:lnTo>
                  <a:close/>
                  <a:moveTo>
                    <a:pt x="1005" y="2130"/>
                  </a:moveTo>
                  <a:lnTo>
                    <a:pt x="1046" y="2148"/>
                  </a:lnTo>
                  <a:lnTo>
                    <a:pt x="1061" y="2162"/>
                  </a:lnTo>
                  <a:lnTo>
                    <a:pt x="1057" y="2168"/>
                  </a:lnTo>
                  <a:lnTo>
                    <a:pt x="1016" y="2166"/>
                  </a:lnTo>
                  <a:lnTo>
                    <a:pt x="1005" y="2174"/>
                  </a:lnTo>
                  <a:lnTo>
                    <a:pt x="997" y="2197"/>
                  </a:lnTo>
                  <a:lnTo>
                    <a:pt x="979" y="2202"/>
                  </a:lnTo>
                  <a:lnTo>
                    <a:pt x="970" y="2189"/>
                  </a:lnTo>
                  <a:lnTo>
                    <a:pt x="977" y="2179"/>
                  </a:lnTo>
                  <a:lnTo>
                    <a:pt x="954" y="2174"/>
                  </a:lnTo>
                  <a:lnTo>
                    <a:pt x="948" y="2150"/>
                  </a:lnTo>
                  <a:lnTo>
                    <a:pt x="1005" y="2130"/>
                  </a:lnTo>
                  <a:close/>
                  <a:moveTo>
                    <a:pt x="1068" y="2169"/>
                  </a:moveTo>
                  <a:lnTo>
                    <a:pt x="1090" y="2205"/>
                  </a:lnTo>
                  <a:lnTo>
                    <a:pt x="1117" y="2221"/>
                  </a:lnTo>
                  <a:lnTo>
                    <a:pt x="1107" y="2235"/>
                  </a:lnTo>
                  <a:lnTo>
                    <a:pt x="1071" y="2233"/>
                  </a:lnTo>
                  <a:lnTo>
                    <a:pt x="1081" y="2253"/>
                  </a:lnTo>
                  <a:lnTo>
                    <a:pt x="1075" y="2266"/>
                  </a:lnTo>
                  <a:lnTo>
                    <a:pt x="1067" y="2253"/>
                  </a:lnTo>
                  <a:lnTo>
                    <a:pt x="1045" y="2253"/>
                  </a:lnTo>
                  <a:lnTo>
                    <a:pt x="1044" y="2238"/>
                  </a:lnTo>
                  <a:lnTo>
                    <a:pt x="1022" y="2240"/>
                  </a:lnTo>
                  <a:lnTo>
                    <a:pt x="1019" y="2233"/>
                  </a:lnTo>
                  <a:lnTo>
                    <a:pt x="1032" y="2230"/>
                  </a:lnTo>
                  <a:lnTo>
                    <a:pt x="1028" y="2224"/>
                  </a:lnTo>
                  <a:lnTo>
                    <a:pt x="1003" y="2217"/>
                  </a:lnTo>
                  <a:lnTo>
                    <a:pt x="1006" y="2202"/>
                  </a:lnTo>
                  <a:lnTo>
                    <a:pt x="1013" y="2211"/>
                  </a:lnTo>
                  <a:lnTo>
                    <a:pt x="1028" y="2210"/>
                  </a:lnTo>
                  <a:lnTo>
                    <a:pt x="1016" y="2199"/>
                  </a:lnTo>
                  <a:lnTo>
                    <a:pt x="1032" y="2176"/>
                  </a:lnTo>
                  <a:lnTo>
                    <a:pt x="1068" y="2169"/>
                  </a:lnTo>
                  <a:close/>
                  <a:moveTo>
                    <a:pt x="1489" y="2218"/>
                  </a:moveTo>
                  <a:lnTo>
                    <a:pt x="1490" y="2224"/>
                  </a:lnTo>
                  <a:lnTo>
                    <a:pt x="1477" y="2231"/>
                  </a:lnTo>
                  <a:lnTo>
                    <a:pt x="1485" y="2238"/>
                  </a:lnTo>
                  <a:lnTo>
                    <a:pt x="1486" y="2230"/>
                  </a:lnTo>
                  <a:lnTo>
                    <a:pt x="1493" y="2231"/>
                  </a:lnTo>
                  <a:lnTo>
                    <a:pt x="1489" y="2240"/>
                  </a:lnTo>
                  <a:lnTo>
                    <a:pt x="1502" y="2254"/>
                  </a:lnTo>
                  <a:lnTo>
                    <a:pt x="1503" y="2292"/>
                  </a:lnTo>
                  <a:lnTo>
                    <a:pt x="1525" y="2287"/>
                  </a:lnTo>
                  <a:lnTo>
                    <a:pt x="1535" y="2303"/>
                  </a:lnTo>
                  <a:lnTo>
                    <a:pt x="1529" y="2323"/>
                  </a:lnTo>
                  <a:lnTo>
                    <a:pt x="1495" y="2344"/>
                  </a:lnTo>
                  <a:lnTo>
                    <a:pt x="1483" y="2335"/>
                  </a:lnTo>
                  <a:lnTo>
                    <a:pt x="1460" y="2336"/>
                  </a:lnTo>
                  <a:lnTo>
                    <a:pt x="1466" y="2331"/>
                  </a:lnTo>
                  <a:lnTo>
                    <a:pt x="1460" y="2319"/>
                  </a:lnTo>
                  <a:lnTo>
                    <a:pt x="1470" y="2315"/>
                  </a:lnTo>
                  <a:lnTo>
                    <a:pt x="1446" y="2283"/>
                  </a:lnTo>
                  <a:lnTo>
                    <a:pt x="1451" y="2273"/>
                  </a:lnTo>
                  <a:lnTo>
                    <a:pt x="1450" y="2241"/>
                  </a:lnTo>
                  <a:lnTo>
                    <a:pt x="1460" y="2253"/>
                  </a:lnTo>
                  <a:lnTo>
                    <a:pt x="1459" y="2274"/>
                  </a:lnTo>
                  <a:lnTo>
                    <a:pt x="1472" y="2267"/>
                  </a:lnTo>
                  <a:lnTo>
                    <a:pt x="1469" y="2248"/>
                  </a:lnTo>
                  <a:lnTo>
                    <a:pt x="1489" y="2260"/>
                  </a:lnTo>
                  <a:lnTo>
                    <a:pt x="1477" y="2241"/>
                  </a:lnTo>
                  <a:lnTo>
                    <a:pt x="1461" y="2246"/>
                  </a:lnTo>
                  <a:lnTo>
                    <a:pt x="1457" y="2233"/>
                  </a:lnTo>
                  <a:lnTo>
                    <a:pt x="1461" y="2218"/>
                  </a:lnTo>
                  <a:lnTo>
                    <a:pt x="1489" y="2218"/>
                  </a:lnTo>
                  <a:close/>
                  <a:moveTo>
                    <a:pt x="1082" y="2557"/>
                  </a:moveTo>
                  <a:lnTo>
                    <a:pt x="1104" y="2574"/>
                  </a:lnTo>
                  <a:lnTo>
                    <a:pt x="1116" y="2571"/>
                  </a:lnTo>
                  <a:lnTo>
                    <a:pt x="1133" y="2586"/>
                  </a:lnTo>
                  <a:lnTo>
                    <a:pt x="1129" y="2596"/>
                  </a:lnTo>
                  <a:lnTo>
                    <a:pt x="1116" y="2599"/>
                  </a:lnTo>
                  <a:lnTo>
                    <a:pt x="1127" y="2604"/>
                  </a:lnTo>
                  <a:lnTo>
                    <a:pt x="1133" y="2615"/>
                  </a:lnTo>
                  <a:lnTo>
                    <a:pt x="1149" y="2586"/>
                  </a:lnTo>
                  <a:lnTo>
                    <a:pt x="1173" y="2584"/>
                  </a:lnTo>
                  <a:lnTo>
                    <a:pt x="1163" y="2594"/>
                  </a:lnTo>
                  <a:lnTo>
                    <a:pt x="1169" y="2602"/>
                  </a:lnTo>
                  <a:lnTo>
                    <a:pt x="1155" y="2610"/>
                  </a:lnTo>
                  <a:lnTo>
                    <a:pt x="1157" y="2626"/>
                  </a:lnTo>
                  <a:lnTo>
                    <a:pt x="1127" y="2625"/>
                  </a:lnTo>
                  <a:lnTo>
                    <a:pt x="1126" y="2616"/>
                  </a:lnTo>
                  <a:lnTo>
                    <a:pt x="1111" y="2610"/>
                  </a:lnTo>
                  <a:lnTo>
                    <a:pt x="1100" y="2626"/>
                  </a:lnTo>
                  <a:lnTo>
                    <a:pt x="1081" y="2627"/>
                  </a:lnTo>
                  <a:lnTo>
                    <a:pt x="1078" y="2643"/>
                  </a:lnTo>
                  <a:lnTo>
                    <a:pt x="1061" y="2640"/>
                  </a:lnTo>
                  <a:lnTo>
                    <a:pt x="1057" y="2630"/>
                  </a:lnTo>
                  <a:lnTo>
                    <a:pt x="1077" y="2627"/>
                  </a:lnTo>
                  <a:lnTo>
                    <a:pt x="1077" y="2617"/>
                  </a:lnTo>
                  <a:lnTo>
                    <a:pt x="1062" y="2607"/>
                  </a:lnTo>
                  <a:lnTo>
                    <a:pt x="1068" y="2594"/>
                  </a:lnTo>
                  <a:lnTo>
                    <a:pt x="1052" y="2603"/>
                  </a:lnTo>
                  <a:lnTo>
                    <a:pt x="1044" y="2590"/>
                  </a:lnTo>
                  <a:lnTo>
                    <a:pt x="1064" y="2583"/>
                  </a:lnTo>
                  <a:lnTo>
                    <a:pt x="1052" y="2566"/>
                  </a:lnTo>
                  <a:lnTo>
                    <a:pt x="1061" y="2558"/>
                  </a:lnTo>
                  <a:lnTo>
                    <a:pt x="1082" y="2557"/>
                  </a:lnTo>
                  <a:close/>
                </a:path>
              </a:pathLst>
            </a:custGeom>
            <a:solidFill>
              <a:srgbClr val="767171"/>
            </a:solidFill>
            <a:ln w="4763">
              <a:solidFill>
                <a:srgbClr val="3D4B4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1" name="Freeform 20">
              <a:extLst>
                <a:ext uri="{FF2B5EF4-FFF2-40B4-BE49-F238E27FC236}">
                  <a16:creationId xmlns:a16="http://schemas.microsoft.com/office/drawing/2014/main" id="{7FAD2535-0DCB-8F7A-D2CF-D2BEA0D6128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52415" y="6097496"/>
              <a:ext cx="713464" cy="387752"/>
            </a:xfrm>
            <a:custGeom>
              <a:avLst/>
              <a:gdLst>
                <a:gd name="T0" fmla="*/ 1355 w 1381"/>
                <a:gd name="T1" fmla="*/ 105 h 751"/>
                <a:gd name="T2" fmla="*/ 1371 w 1381"/>
                <a:gd name="T3" fmla="*/ 113 h 751"/>
                <a:gd name="T4" fmla="*/ 1330 w 1381"/>
                <a:gd name="T5" fmla="*/ 147 h 751"/>
                <a:gd name="T6" fmla="*/ 1350 w 1381"/>
                <a:gd name="T7" fmla="*/ 81 h 751"/>
                <a:gd name="T8" fmla="*/ 1211 w 1381"/>
                <a:gd name="T9" fmla="*/ 394 h 751"/>
                <a:gd name="T10" fmla="*/ 1160 w 1381"/>
                <a:gd name="T11" fmla="*/ 500 h 751"/>
                <a:gd name="T12" fmla="*/ 1046 w 1381"/>
                <a:gd name="T13" fmla="*/ 525 h 751"/>
                <a:gd name="T14" fmla="*/ 878 w 1381"/>
                <a:gd name="T15" fmla="*/ 605 h 751"/>
                <a:gd name="T16" fmla="*/ 780 w 1381"/>
                <a:gd name="T17" fmla="*/ 643 h 751"/>
                <a:gd name="T18" fmla="*/ 729 w 1381"/>
                <a:gd name="T19" fmla="*/ 662 h 751"/>
                <a:gd name="T20" fmla="*/ 688 w 1381"/>
                <a:gd name="T21" fmla="*/ 675 h 751"/>
                <a:gd name="T22" fmla="*/ 594 w 1381"/>
                <a:gd name="T23" fmla="*/ 676 h 751"/>
                <a:gd name="T24" fmla="*/ 494 w 1381"/>
                <a:gd name="T25" fmla="*/ 659 h 751"/>
                <a:gd name="T26" fmla="*/ 418 w 1381"/>
                <a:gd name="T27" fmla="*/ 652 h 751"/>
                <a:gd name="T28" fmla="*/ 228 w 1381"/>
                <a:gd name="T29" fmla="*/ 695 h 751"/>
                <a:gd name="T30" fmla="*/ 212 w 1381"/>
                <a:gd name="T31" fmla="*/ 739 h 751"/>
                <a:gd name="T32" fmla="*/ 170 w 1381"/>
                <a:gd name="T33" fmla="*/ 739 h 751"/>
                <a:gd name="T34" fmla="*/ 121 w 1381"/>
                <a:gd name="T35" fmla="*/ 667 h 751"/>
                <a:gd name="T36" fmla="*/ 0 w 1381"/>
                <a:gd name="T37" fmla="*/ 562 h 751"/>
                <a:gd name="T38" fmla="*/ 7 w 1381"/>
                <a:gd name="T39" fmla="*/ 457 h 751"/>
                <a:gd name="T40" fmla="*/ 82 w 1381"/>
                <a:gd name="T41" fmla="*/ 386 h 751"/>
                <a:gd name="T42" fmla="*/ 164 w 1381"/>
                <a:gd name="T43" fmla="*/ 313 h 751"/>
                <a:gd name="T44" fmla="*/ 249 w 1381"/>
                <a:gd name="T45" fmla="*/ 200 h 751"/>
                <a:gd name="T46" fmla="*/ 324 w 1381"/>
                <a:gd name="T47" fmla="*/ 186 h 751"/>
                <a:gd name="T48" fmla="*/ 382 w 1381"/>
                <a:gd name="T49" fmla="*/ 153 h 751"/>
                <a:gd name="T50" fmla="*/ 424 w 1381"/>
                <a:gd name="T51" fmla="*/ 150 h 751"/>
                <a:gd name="T52" fmla="*/ 545 w 1381"/>
                <a:gd name="T53" fmla="*/ 111 h 751"/>
                <a:gd name="T54" fmla="*/ 601 w 1381"/>
                <a:gd name="T55" fmla="*/ 100 h 751"/>
                <a:gd name="T56" fmla="*/ 662 w 1381"/>
                <a:gd name="T57" fmla="*/ 91 h 751"/>
                <a:gd name="T58" fmla="*/ 737 w 1381"/>
                <a:gd name="T59" fmla="*/ 61 h 751"/>
                <a:gd name="T60" fmla="*/ 823 w 1381"/>
                <a:gd name="T61" fmla="*/ 19 h 751"/>
                <a:gd name="T62" fmla="*/ 876 w 1381"/>
                <a:gd name="T63" fmla="*/ 26 h 751"/>
                <a:gd name="T64" fmla="*/ 1018 w 1381"/>
                <a:gd name="T65" fmla="*/ 16 h 751"/>
                <a:gd name="T66" fmla="*/ 1081 w 1381"/>
                <a:gd name="T67" fmla="*/ 20 h 751"/>
                <a:gd name="T68" fmla="*/ 1133 w 1381"/>
                <a:gd name="T69" fmla="*/ 36 h 751"/>
                <a:gd name="T70" fmla="*/ 1186 w 1381"/>
                <a:gd name="T71" fmla="*/ 82 h 751"/>
                <a:gd name="T72" fmla="*/ 1263 w 1381"/>
                <a:gd name="T73" fmla="*/ 89 h 751"/>
                <a:gd name="T74" fmla="*/ 1280 w 1381"/>
                <a:gd name="T75" fmla="*/ 130 h 751"/>
                <a:gd name="T76" fmla="*/ 1258 w 1381"/>
                <a:gd name="T77" fmla="*/ 169 h 751"/>
                <a:gd name="T78" fmla="*/ 1317 w 1381"/>
                <a:gd name="T79" fmla="*/ 202 h 751"/>
                <a:gd name="T80" fmla="*/ 1309 w 1381"/>
                <a:gd name="T81" fmla="*/ 215 h 751"/>
                <a:gd name="T82" fmla="*/ 1319 w 1381"/>
                <a:gd name="T83" fmla="*/ 274 h 751"/>
                <a:gd name="T84" fmla="*/ 1299 w 1381"/>
                <a:gd name="T85" fmla="*/ 273 h 7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381" h="751">
                  <a:moveTo>
                    <a:pt x="1350" y="81"/>
                  </a:moveTo>
                  <a:lnTo>
                    <a:pt x="1362" y="94"/>
                  </a:lnTo>
                  <a:lnTo>
                    <a:pt x="1355" y="105"/>
                  </a:lnTo>
                  <a:lnTo>
                    <a:pt x="1369" y="100"/>
                  </a:lnTo>
                  <a:lnTo>
                    <a:pt x="1381" y="104"/>
                  </a:lnTo>
                  <a:lnTo>
                    <a:pt x="1371" y="113"/>
                  </a:lnTo>
                  <a:lnTo>
                    <a:pt x="1378" y="134"/>
                  </a:lnTo>
                  <a:lnTo>
                    <a:pt x="1368" y="156"/>
                  </a:lnTo>
                  <a:lnTo>
                    <a:pt x="1330" y="147"/>
                  </a:lnTo>
                  <a:lnTo>
                    <a:pt x="1323" y="121"/>
                  </a:lnTo>
                  <a:lnTo>
                    <a:pt x="1337" y="85"/>
                  </a:lnTo>
                  <a:lnTo>
                    <a:pt x="1350" y="81"/>
                  </a:lnTo>
                  <a:close/>
                  <a:moveTo>
                    <a:pt x="1267" y="352"/>
                  </a:moveTo>
                  <a:lnTo>
                    <a:pt x="1241" y="362"/>
                  </a:lnTo>
                  <a:lnTo>
                    <a:pt x="1211" y="394"/>
                  </a:lnTo>
                  <a:lnTo>
                    <a:pt x="1202" y="430"/>
                  </a:lnTo>
                  <a:lnTo>
                    <a:pt x="1157" y="474"/>
                  </a:lnTo>
                  <a:lnTo>
                    <a:pt x="1160" y="500"/>
                  </a:lnTo>
                  <a:lnTo>
                    <a:pt x="1137" y="526"/>
                  </a:lnTo>
                  <a:lnTo>
                    <a:pt x="1098" y="535"/>
                  </a:lnTo>
                  <a:lnTo>
                    <a:pt x="1046" y="525"/>
                  </a:lnTo>
                  <a:lnTo>
                    <a:pt x="990" y="584"/>
                  </a:lnTo>
                  <a:lnTo>
                    <a:pt x="945" y="587"/>
                  </a:lnTo>
                  <a:lnTo>
                    <a:pt x="878" y="605"/>
                  </a:lnTo>
                  <a:lnTo>
                    <a:pt x="863" y="598"/>
                  </a:lnTo>
                  <a:lnTo>
                    <a:pt x="827" y="604"/>
                  </a:lnTo>
                  <a:lnTo>
                    <a:pt x="780" y="643"/>
                  </a:lnTo>
                  <a:lnTo>
                    <a:pt x="778" y="656"/>
                  </a:lnTo>
                  <a:lnTo>
                    <a:pt x="745" y="669"/>
                  </a:lnTo>
                  <a:lnTo>
                    <a:pt x="729" y="662"/>
                  </a:lnTo>
                  <a:lnTo>
                    <a:pt x="728" y="653"/>
                  </a:lnTo>
                  <a:lnTo>
                    <a:pt x="696" y="652"/>
                  </a:lnTo>
                  <a:lnTo>
                    <a:pt x="688" y="675"/>
                  </a:lnTo>
                  <a:lnTo>
                    <a:pt x="662" y="659"/>
                  </a:lnTo>
                  <a:lnTo>
                    <a:pt x="623" y="662"/>
                  </a:lnTo>
                  <a:lnTo>
                    <a:pt x="594" y="676"/>
                  </a:lnTo>
                  <a:lnTo>
                    <a:pt x="528" y="692"/>
                  </a:lnTo>
                  <a:lnTo>
                    <a:pt x="507" y="662"/>
                  </a:lnTo>
                  <a:lnTo>
                    <a:pt x="494" y="659"/>
                  </a:lnTo>
                  <a:lnTo>
                    <a:pt x="453" y="670"/>
                  </a:lnTo>
                  <a:lnTo>
                    <a:pt x="428" y="650"/>
                  </a:lnTo>
                  <a:lnTo>
                    <a:pt x="418" y="652"/>
                  </a:lnTo>
                  <a:lnTo>
                    <a:pt x="359" y="679"/>
                  </a:lnTo>
                  <a:lnTo>
                    <a:pt x="283" y="659"/>
                  </a:lnTo>
                  <a:lnTo>
                    <a:pt x="228" y="695"/>
                  </a:lnTo>
                  <a:lnTo>
                    <a:pt x="228" y="748"/>
                  </a:lnTo>
                  <a:lnTo>
                    <a:pt x="218" y="751"/>
                  </a:lnTo>
                  <a:lnTo>
                    <a:pt x="212" y="739"/>
                  </a:lnTo>
                  <a:lnTo>
                    <a:pt x="203" y="739"/>
                  </a:lnTo>
                  <a:lnTo>
                    <a:pt x="186" y="751"/>
                  </a:lnTo>
                  <a:lnTo>
                    <a:pt x="170" y="739"/>
                  </a:lnTo>
                  <a:lnTo>
                    <a:pt x="174" y="719"/>
                  </a:lnTo>
                  <a:lnTo>
                    <a:pt x="159" y="719"/>
                  </a:lnTo>
                  <a:lnTo>
                    <a:pt x="121" y="667"/>
                  </a:lnTo>
                  <a:lnTo>
                    <a:pt x="66" y="644"/>
                  </a:lnTo>
                  <a:lnTo>
                    <a:pt x="33" y="617"/>
                  </a:lnTo>
                  <a:lnTo>
                    <a:pt x="0" y="562"/>
                  </a:lnTo>
                  <a:lnTo>
                    <a:pt x="10" y="503"/>
                  </a:lnTo>
                  <a:lnTo>
                    <a:pt x="0" y="470"/>
                  </a:lnTo>
                  <a:lnTo>
                    <a:pt x="7" y="457"/>
                  </a:lnTo>
                  <a:lnTo>
                    <a:pt x="32" y="444"/>
                  </a:lnTo>
                  <a:lnTo>
                    <a:pt x="32" y="418"/>
                  </a:lnTo>
                  <a:lnTo>
                    <a:pt x="82" y="386"/>
                  </a:lnTo>
                  <a:lnTo>
                    <a:pt x="104" y="353"/>
                  </a:lnTo>
                  <a:lnTo>
                    <a:pt x="125" y="358"/>
                  </a:lnTo>
                  <a:lnTo>
                    <a:pt x="164" y="313"/>
                  </a:lnTo>
                  <a:lnTo>
                    <a:pt x="172" y="261"/>
                  </a:lnTo>
                  <a:lnTo>
                    <a:pt x="248" y="231"/>
                  </a:lnTo>
                  <a:lnTo>
                    <a:pt x="249" y="200"/>
                  </a:lnTo>
                  <a:lnTo>
                    <a:pt x="255" y="196"/>
                  </a:lnTo>
                  <a:lnTo>
                    <a:pt x="291" y="195"/>
                  </a:lnTo>
                  <a:lnTo>
                    <a:pt x="324" y="186"/>
                  </a:lnTo>
                  <a:lnTo>
                    <a:pt x="329" y="176"/>
                  </a:lnTo>
                  <a:lnTo>
                    <a:pt x="352" y="177"/>
                  </a:lnTo>
                  <a:lnTo>
                    <a:pt x="382" y="153"/>
                  </a:lnTo>
                  <a:lnTo>
                    <a:pt x="391" y="153"/>
                  </a:lnTo>
                  <a:lnTo>
                    <a:pt x="404" y="166"/>
                  </a:lnTo>
                  <a:lnTo>
                    <a:pt x="424" y="150"/>
                  </a:lnTo>
                  <a:lnTo>
                    <a:pt x="499" y="131"/>
                  </a:lnTo>
                  <a:lnTo>
                    <a:pt x="522" y="113"/>
                  </a:lnTo>
                  <a:lnTo>
                    <a:pt x="545" y="111"/>
                  </a:lnTo>
                  <a:lnTo>
                    <a:pt x="552" y="97"/>
                  </a:lnTo>
                  <a:lnTo>
                    <a:pt x="565" y="89"/>
                  </a:lnTo>
                  <a:lnTo>
                    <a:pt x="601" y="100"/>
                  </a:lnTo>
                  <a:lnTo>
                    <a:pt x="624" y="97"/>
                  </a:lnTo>
                  <a:lnTo>
                    <a:pt x="644" y="82"/>
                  </a:lnTo>
                  <a:lnTo>
                    <a:pt x="662" y="91"/>
                  </a:lnTo>
                  <a:lnTo>
                    <a:pt x="685" y="78"/>
                  </a:lnTo>
                  <a:lnTo>
                    <a:pt x="722" y="81"/>
                  </a:lnTo>
                  <a:lnTo>
                    <a:pt x="737" y="61"/>
                  </a:lnTo>
                  <a:lnTo>
                    <a:pt x="803" y="55"/>
                  </a:lnTo>
                  <a:lnTo>
                    <a:pt x="804" y="40"/>
                  </a:lnTo>
                  <a:lnTo>
                    <a:pt x="823" y="19"/>
                  </a:lnTo>
                  <a:lnTo>
                    <a:pt x="856" y="46"/>
                  </a:lnTo>
                  <a:lnTo>
                    <a:pt x="872" y="42"/>
                  </a:lnTo>
                  <a:lnTo>
                    <a:pt x="876" y="26"/>
                  </a:lnTo>
                  <a:lnTo>
                    <a:pt x="892" y="32"/>
                  </a:lnTo>
                  <a:lnTo>
                    <a:pt x="960" y="10"/>
                  </a:lnTo>
                  <a:lnTo>
                    <a:pt x="1018" y="16"/>
                  </a:lnTo>
                  <a:lnTo>
                    <a:pt x="1022" y="0"/>
                  </a:lnTo>
                  <a:lnTo>
                    <a:pt x="1075" y="10"/>
                  </a:lnTo>
                  <a:lnTo>
                    <a:pt x="1081" y="20"/>
                  </a:lnTo>
                  <a:lnTo>
                    <a:pt x="1114" y="9"/>
                  </a:lnTo>
                  <a:lnTo>
                    <a:pt x="1131" y="10"/>
                  </a:lnTo>
                  <a:lnTo>
                    <a:pt x="1133" y="36"/>
                  </a:lnTo>
                  <a:lnTo>
                    <a:pt x="1154" y="65"/>
                  </a:lnTo>
                  <a:lnTo>
                    <a:pt x="1173" y="66"/>
                  </a:lnTo>
                  <a:lnTo>
                    <a:pt x="1186" y="82"/>
                  </a:lnTo>
                  <a:lnTo>
                    <a:pt x="1203" y="71"/>
                  </a:lnTo>
                  <a:lnTo>
                    <a:pt x="1244" y="75"/>
                  </a:lnTo>
                  <a:lnTo>
                    <a:pt x="1263" y="89"/>
                  </a:lnTo>
                  <a:lnTo>
                    <a:pt x="1255" y="113"/>
                  </a:lnTo>
                  <a:lnTo>
                    <a:pt x="1273" y="113"/>
                  </a:lnTo>
                  <a:lnTo>
                    <a:pt x="1280" y="130"/>
                  </a:lnTo>
                  <a:lnTo>
                    <a:pt x="1277" y="153"/>
                  </a:lnTo>
                  <a:lnTo>
                    <a:pt x="1263" y="156"/>
                  </a:lnTo>
                  <a:lnTo>
                    <a:pt x="1258" y="169"/>
                  </a:lnTo>
                  <a:lnTo>
                    <a:pt x="1291" y="195"/>
                  </a:lnTo>
                  <a:lnTo>
                    <a:pt x="1316" y="186"/>
                  </a:lnTo>
                  <a:lnTo>
                    <a:pt x="1317" y="202"/>
                  </a:lnTo>
                  <a:lnTo>
                    <a:pt x="1335" y="216"/>
                  </a:lnTo>
                  <a:lnTo>
                    <a:pt x="1326" y="226"/>
                  </a:lnTo>
                  <a:lnTo>
                    <a:pt x="1309" y="215"/>
                  </a:lnTo>
                  <a:lnTo>
                    <a:pt x="1294" y="236"/>
                  </a:lnTo>
                  <a:lnTo>
                    <a:pt x="1291" y="255"/>
                  </a:lnTo>
                  <a:lnTo>
                    <a:pt x="1319" y="274"/>
                  </a:lnTo>
                  <a:lnTo>
                    <a:pt x="1306" y="290"/>
                  </a:lnTo>
                  <a:lnTo>
                    <a:pt x="1294" y="281"/>
                  </a:lnTo>
                  <a:lnTo>
                    <a:pt x="1299" y="273"/>
                  </a:lnTo>
                  <a:lnTo>
                    <a:pt x="1283" y="267"/>
                  </a:lnTo>
                  <a:lnTo>
                    <a:pt x="1267" y="352"/>
                  </a:lnTo>
                  <a:close/>
                </a:path>
              </a:pathLst>
            </a:custGeom>
            <a:solidFill>
              <a:srgbClr val="767171"/>
            </a:solidFill>
            <a:ln w="4763">
              <a:solidFill>
                <a:srgbClr val="3D4B4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2" name="Freeform 21">
              <a:extLst>
                <a:ext uri="{FF2B5EF4-FFF2-40B4-BE49-F238E27FC236}">
                  <a16:creationId xmlns:a16="http://schemas.microsoft.com/office/drawing/2014/main" id="{906993B8-63C6-328D-E870-7606087C83A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51895" y="3788045"/>
              <a:ext cx="198529" cy="448242"/>
            </a:xfrm>
            <a:custGeom>
              <a:avLst/>
              <a:gdLst>
                <a:gd name="T0" fmla="*/ 268 w 385"/>
                <a:gd name="T1" fmla="*/ 85 h 865"/>
                <a:gd name="T2" fmla="*/ 296 w 385"/>
                <a:gd name="T3" fmla="*/ 125 h 865"/>
                <a:gd name="T4" fmla="*/ 290 w 385"/>
                <a:gd name="T5" fmla="*/ 176 h 865"/>
                <a:gd name="T6" fmla="*/ 251 w 385"/>
                <a:gd name="T7" fmla="*/ 186 h 865"/>
                <a:gd name="T8" fmla="*/ 302 w 385"/>
                <a:gd name="T9" fmla="*/ 248 h 865"/>
                <a:gd name="T10" fmla="*/ 302 w 385"/>
                <a:gd name="T11" fmla="*/ 298 h 865"/>
                <a:gd name="T12" fmla="*/ 309 w 385"/>
                <a:gd name="T13" fmla="*/ 323 h 865"/>
                <a:gd name="T14" fmla="*/ 369 w 385"/>
                <a:gd name="T15" fmla="*/ 327 h 865"/>
                <a:gd name="T16" fmla="*/ 368 w 385"/>
                <a:gd name="T17" fmla="*/ 353 h 865"/>
                <a:gd name="T18" fmla="*/ 353 w 385"/>
                <a:gd name="T19" fmla="*/ 385 h 865"/>
                <a:gd name="T20" fmla="*/ 372 w 385"/>
                <a:gd name="T21" fmla="*/ 406 h 865"/>
                <a:gd name="T22" fmla="*/ 339 w 385"/>
                <a:gd name="T23" fmla="*/ 516 h 865"/>
                <a:gd name="T24" fmla="*/ 349 w 385"/>
                <a:gd name="T25" fmla="*/ 501 h 865"/>
                <a:gd name="T26" fmla="*/ 356 w 385"/>
                <a:gd name="T27" fmla="*/ 496 h 865"/>
                <a:gd name="T28" fmla="*/ 369 w 385"/>
                <a:gd name="T29" fmla="*/ 498 h 865"/>
                <a:gd name="T30" fmla="*/ 381 w 385"/>
                <a:gd name="T31" fmla="*/ 514 h 865"/>
                <a:gd name="T32" fmla="*/ 385 w 385"/>
                <a:gd name="T33" fmla="*/ 514 h 865"/>
                <a:gd name="T34" fmla="*/ 379 w 385"/>
                <a:gd name="T35" fmla="*/ 573 h 865"/>
                <a:gd name="T36" fmla="*/ 364 w 385"/>
                <a:gd name="T37" fmla="*/ 624 h 865"/>
                <a:gd name="T38" fmla="*/ 302 w 385"/>
                <a:gd name="T39" fmla="*/ 651 h 865"/>
                <a:gd name="T40" fmla="*/ 284 w 385"/>
                <a:gd name="T41" fmla="*/ 653 h 865"/>
                <a:gd name="T42" fmla="*/ 240 w 385"/>
                <a:gd name="T43" fmla="*/ 663 h 865"/>
                <a:gd name="T44" fmla="*/ 245 w 385"/>
                <a:gd name="T45" fmla="*/ 820 h 865"/>
                <a:gd name="T46" fmla="*/ 206 w 385"/>
                <a:gd name="T47" fmla="*/ 865 h 865"/>
                <a:gd name="T48" fmla="*/ 175 w 385"/>
                <a:gd name="T49" fmla="*/ 828 h 865"/>
                <a:gd name="T50" fmla="*/ 145 w 385"/>
                <a:gd name="T51" fmla="*/ 804 h 865"/>
                <a:gd name="T52" fmla="*/ 121 w 385"/>
                <a:gd name="T53" fmla="*/ 748 h 865"/>
                <a:gd name="T54" fmla="*/ 124 w 385"/>
                <a:gd name="T55" fmla="*/ 676 h 865"/>
                <a:gd name="T56" fmla="*/ 120 w 385"/>
                <a:gd name="T57" fmla="*/ 624 h 865"/>
                <a:gd name="T58" fmla="*/ 96 w 385"/>
                <a:gd name="T59" fmla="*/ 555 h 865"/>
                <a:gd name="T60" fmla="*/ 47 w 385"/>
                <a:gd name="T61" fmla="*/ 527 h 865"/>
                <a:gd name="T62" fmla="*/ 13 w 385"/>
                <a:gd name="T63" fmla="*/ 481 h 865"/>
                <a:gd name="T64" fmla="*/ 10 w 385"/>
                <a:gd name="T65" fmla="*/ 445 h 865"/>
                <a:gd name="T66" fmla="*/ 31 w 385"/>
                <a:gd name="T67" fmla="*/ 402 h 865"/>
                <a:gd name="T68" fmla="*/ 31 w 385"/>
                <a:gd name="T69" fmla="*/ 346 h 865"/>
                <a:gd name="T70" fmla="*/ 28 w 385"/>
                <a:gd name="T71" fmla="*/ 282 h 865"/>
                <a:gd name="T72" fmla="*/ 22 w 385"/>
                <a:gd name="T73" fmla="*/ 222 h 865"/>
                <a:gd name="T74" fmla="*/ 35 w 385"/>
                <a:gd name="T75" fmla="*/ 179 h 865"/>
                <a:gd name="T76" fmla="*/ 31 w 385"/>
                <a:gd name="T77" fmla="*/ 122 h 865"/>
                <a:gd name="T78" fmla="*/ 21 w 385"/>
                <a:gd name="T79" fmla="*/ 86 h 865"/>
                <a:gd name="T80" fmla="*/ 0 w 385"/>
                <a:gd name="T81" fmla="*/ 50 h 865"/>
                <a:gd name="T82" fmla="*/ 8 w 385"/>
                <a:gd name="T83" fmla="*/ 19 h 865"/>
                <a:gd name="T84" fmla="*/ 57 w 385"/>
                <a:gd name="T85" fmla="*/ 0 h 865"/>
                <a:gd name="T86" fmla="*/ 103 w 385"/>
                <a:gd name="T87" fmla="*/ 14 h 865"/>
                <a:gd name="T88" fmla="*/ 129 w 385"/>
                <a:gd name="T89" fmla="*/ 43 h 865"/>
                <a:gd name="T90" fmla="*/ 178 w 385"/>
                <a:gd name="T91" fmla="*/ 72 h 865"/>
                <a:gd name="T92" fmla="*/ 224 w 385"/>
                <a:gd name="T93" fmla="*/ 89 h 865"/>
                <a:gd name="T94" fmla="*/ 268 w 385"/>
                <a:gd name="T95" fmla="*/ 85 h 8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85" h="865">
                  <a:moveTo>
                    <a:pt x="268" y="85"/>
                  </a:moveTo>
                  <a:lnTo>
                    <a:pt x="296" y="125"/>
                  </a:lnTo>
                  <a:lnTo>
                    <a:pt x="290" y="176"/>
                  </a:lnTo>
                  <a:lnTo>
                    <a:pt x="251" y="186"/>
                  </a:lnTo>
                  <a:lnTo>
                    <a:pt x="302" y="248"/>
                  </a:lnTo>
                  <a:lnTo>
                    <a:pt x="302" y="298"/>
                  </a:lnTo>
                  <a:lnTo>
                    <a:pt x="309" y="323"/>
                  </a:lnTo>
                  <a:lnTo>
                    <a:pt x="369" y="327"/>
                  </a:lnTo>
                  <a:lnTo>
                    <a:pt x="368" y="353"/>
                  </a:lnTo>
                  <a:lnTo>
                    <a:pt x="353" y="385"/>
                  </a:lnTo>
                  <a:lnTo>
                    <a:pt x="372" y="406"/>
                  </a:lnTo>
                  <a:lnTo>
                    <a:pt x="339" y="516"/>
                  </a:lnTo>
                  <a:lnTo>
                    <a:pt x="349" y="501"/>
                  </a:lnTo>
                  <a:lnTo>
                    <a:pt x="356" y="496"/>
                  </a:lnTo>
                  <a:lnTo>
                    <a:pt x="369" y="498"/>
                  </a:lnTo>
                  <a:lnTo>
                    <a:pt x="381" y="514"/>
                  </a:lnTo>
                  <a:lnTo>
                    <a:pt x="385" y="514"/>
                  </a:lnTo>
                  <a:lnTo>
                    <a:pt x="379" y="573"/>
                  </a:lnTo>
                  <a:lnTo>
                    <a:pt x="364" y="624"/>
                  </a:lnTo>
                  <a:lnTo>
                    <a:pt x="302" y="651"/>
                  </a:lnTo>
                  <a:lnTo>
                    <a:pt x="284" y="653"/>
                  </a:lnTo>
                  <a:lnTo>
                    <a:pt x="240" y="663"/>
                  </a:lnTo>
                  <a:lnTo>
                    <a:pt x="245" y="820"/>
                  </a:lnTo>
                  <a:lnTo>
                    <a:pt x="206" y="865"/>
                  </a:lnTo>
                  <a:lnTo>
                    <a:pt x="175" y="828"/>
                  </a:lnTo>
                  <a:lnTo>
                    <a:pt x="145" y="804"/>
                  </a:lnTo>
                  <a:lnTo>
                    <a:pt x="121" y="748"/>
                  </a:lnTo>
                  <a:lnTo>
                    <a:pt x="124" y="676"/>
                  </a:lnTo>
                  <a:lnTo>
                    <a:pt x="120" y="624"/>
                  </a:lnTo>
                  <a:lnTo>
                    <a:pt x="96" y="555"/>
                  </a:lnTo>
                  <a:lnTo>
                    <a:pt x="47" y="527"/>
                  </a:lnTo>
                  <a:lnTo>
                    <a:pt x="13" y="481"/>
                  </a:lnTo>
                  <a:lnTo>
                    <a:pt x="10" y="445"/>
                  </a:lnTo>
                  <a:lnTo>
                    <a:pt x="31" y="402"/>
                  </a:lnTo>
                  <a:lnTo>
                    <a:pt x="31" y="346"/>
                  </a:lnTo>
                  <a:lnTo>
                    <a:pt x="28" y="282"/>
                  </a:lnTo>
                  <a:lnTo>
                    <a:pt x="22" y="222"/>
                  </a:lnTo>
                  <a:lnTo>
                    <a:pt x="35" y="179"/>
                  </a:lnTo>
                  <a:lnTo>
                    <a:pt x="31" y="122"/>
                  </a:lnTo>
                  <a:lnTo>
                    <a:pt x="21" y="86"/>
                  </a:lnTo>
                  <a:lnTo>
                    <a:pt x="0" y="50"/>
                  </a:lnTo>
                  <a:lnTo>
                    <a:pt x="8" y="19"/>
                  </a:lnTo>
                  <a:lnTo>
                    <a:pt x="57" y="0"/>
                  </a:lnTo>
                  <a:lnTo>
                    <a:pt x="103" y="14"/>
                  </a:lnTo>
                  <a:lnTo>
                    <a:pt x="129" y="43"/>
                  </a:lnTo>
                  <a:lnTo>
                    <a:pt x="178" y="72"/>
                  </a:lnTo>
                  <a:lnTo>
                    <a:pt x="224" y="89"/>
                  </a:lnTo>
                  <a:lnTo>
                    <a:pt x="268" y="85"/>
                  </a:lnTo>
                  <a:close/>
                </a:path>
              </a:pathLst>
            </a:custGeom>
            <a:grpFill/>
            <a:ln w="4763">
              <a:solidFill>
                <a:srgbClr val="3D4B4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8686AD31-931C-9CFB-8FC4-C617C851B014}"/>
              </a:ext>
            </a:extLst>
          </p:cNvPr>
          <p:cNvSpPr/>
          <p:nvPr/>
        </p:nvSpPr>
        <p:spPr>
          <a:xfrm>
            <a:off x="6230897" y="4346794"/>
            <a:ext cx="1885710" cy="486000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비수도권</a:t>
            </a:r>
          </a:p>
        </p:txBody>
      </p:sp>
      <p:sp>
        <p:nvSpPr>
          <p:cNvPr id="56" name="사각형: 둥근 모서리 55"/>
          <p:cNvSpPr/>
          <p:nvPr/>
        </p:nvSpPr>
        <p:spPr>
          <a:xfrm>
            <a:off x="6229258" y="3272496"/>
            <a:ext cx="4151376" cy="486000"/>
          </a:xfrm>
          <a:prstGeom prst="roundRect">
            <a:avLst>
              <a:gd name="adj" fmla="val 16667"/>
            </a:avLst>
          </a:prstGeom>
          <a:solidFill>
            <a:srgbClr val="ebec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FontTx/>
              <a:buNone/>
              <a:defRPr/>
            </a:pPr>
            <a:r>
              <a:rPr kumimoji="0" lang="ko-KR" altLang="en-US" sz="1800" b="0" i="0" u="sng" strike="noStrike" kern="1200" cap="none" spc="0" normalizeH="0" baseline="0">
                <a:solidFill>
                  <a:srgbClr val="333f50"/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정보 전달의 효율성</a:t>
            </a:r>
            <a:r>
              <a:rPr kumimoji="0" lang="ko-KR" altLang="en-US" sz="1800" b="0" i="0" u="none" strike="noStrike" kern="1200" cap="none" spc="0" normalizeH="0" baseline="0">
                <a:solidFill>
                  <a:srgbClr val="333f50"/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 상승</a:t>
            </a:r>
            <a:endParaRPr kumimoji="0" lang="en-US" altLang="ko-KR" sz="1800" b="0" i="0" u="none" strike="noStrike" kern="1200" cap="none" spc="0" normalizeH="0" baseline="0">
              <a:solidFill>
                <a:srgbClr val="333f50"/>
              </a:solidFill>
              <a:effectLst/>
              <a:uLnTx/>
              <a:uFillTx/>
              <a:latin typeface="나눔스퀘어 ExtraBold"/>
              <a:ea typeface="나눔스퀘어 ExtraBold"/>
              <a:cs typeface="+mn-cs"/>
            </a:endParaRPr>
          </a:p>
        </p:txBody>
      </p:sp>
      <p:sp>
        <p:nvSpPr>
          <p:cNvPr id="57" name="사각형: 둥근 모서리 56"/>
          <p:cNvSpPr/>
          <p:nvPr/>
        </p:nvSpPr>
        <p:spPr>
          <a:xfrm>
            <a:off x="6229256" y="5033806"/>
            <a:ext cx="4151377" cy="486000"/>
          </a:xfrm>
          <a:prstGeom prst="roundRect">
            <a:avLst>
              <a:gd name="adj" fmla="val 16667"/>
            </a:avLst>
          </a:prstGeom>
          <a:solidFill>
            <a:srgbClr val="ebec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FontTx/>
              <a:buNone/>
              <a:defRPr/>
            </a:pPr>
            <a:r>
              <a:rPr kumimoji="0" lang="ko-KR" altLang="en-US" sz="1800" b="0" i="0" u="none" strike="noStrike" kern="1200" cap="none" spc="0" normalizeH="0" baseline="0">
                <a:solidFill>
                  <a:srgbClr val="333f50"/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고객의 </a:t>
            </a:r>
            <a:r>
              <a:rPr kumimoji="0" lang="ko-KR" altLang="en-US" sz="1800" b="0" i="0" u="sng" strike="noStrike" kern="1200" cap="none" spc="0" normalizeH="0" baseline="0">
                <a:solidFill>
                  <a:srgbClr val="333f50"/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잠재 수요 자극</a:t>
            </a:r>
            <a:endParaRPr kumimoji="0" lang="en-US" altLang="ko-KR" sz="1800" b="0" i="0" u="sng" strike="noStrike" kern="1200" cap="none" spc="0" normalizeH="0" baseline="0">
              <a:solidFill>
                <a:srgbClr val="333f50"/>
              </a:solidFill>
              <a:effectLst/>
              <a:uLnTx/>
              <a:uFillTx/>
              <a:latin typeface="나눔스퀘어 ExtraBold"/>
              <a:ea typeface="나눔스퀘어 ExtraBold"/>
              <a:cs typeface="+mn-cs"/>
            </a:endParaRPr>
          </a:p>
        </p:txBody>
      </p:sp>
      <p:pic>
        <p:nvPicPr>
          <p:cNvPr id="58" name="그림 57">
            <a:extLst>
              <a:ext uri="{FF2B5EF4-FFF2-40B4-BE49-F238E27FC236}">
                <a16:creationId xmlns:a16="http://schemas.microsoft.com/office/drawing/2014/main" id="{886E1C37-288C-B4D7-B265-36E9558CD0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 rot="3434273">
            <a:off x="948605" y="800876"/>
            <a:ext cx="5677348" cy="3866230"/>
          </a:xfrm>
          <a:prstGeom prst="rect">
            <a:avLst/>
          </a:prstGeom>
        </p:spPr>
      </p:pic>
      <p:pic>
        <p:nvPicPr>
          <p:cNvPr id="60" name="그림 59">
            <a:extLst>
              <a:ext uri="{FF2B5EF4-FFF2-40B4-BE49-F238E27FC236}">
                <a16:creationId xmlns:a16="http://schemas.microsoft.com/office/drawing/2014/main" id="{CC104F53-073B-6FFD-3446-72ACEEA8D15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 rot="4187047">
            <a:off x="2605252" y="2956153"/>
            <a:ext cx="3914748" cy="2665913"/>
          </a:xfrm>
          <a:prstGeom prst="rect">
            <a:avLst/>
          </a:prstGeom>
        </p:spPr>
      </p:pic>
      <p:sp>
        <p:nvSpPr>
          <p:cNvPr id="61" name="사각형: 둥근 모서리 60">
            <a:extLst>
              <a:ext uri="{FF2B5EF4-FFF2-40B4-BE49-F238E27FC236}">
                <a16:creationId xmlns:a16="http://schemas.microsoft.com/office/drawing/2014/main" id="{7E557F1A-8029-FB27-55B8-7DDAD790BEDA}"/>
              </a:ext>
            </a:extLst>
          </p:cNvPr>
          <p:cNvSpPr/>
          <p:nvPr/>
        </p:nvSpPr>
        <p:spPr>
          <a:xfrm>
            <a:off x="6235774" y="2584724"/>
            <a:ext cx="1885710" cy="486000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수도권</a:t>
            </a:r>
          </a:p>
        </p:txBody>
      </p:sp>
    </p:spTree>
    <p:extLst>
      <p:ext uri="{BB962C8B-B14F-4D97-AF65-F5344CB8AC3E}">
        <p14:creationId xmlns:p14="http://schemas.microsoft.com/office/powerpoint/2010/main" val="34230772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ebec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D768F0BA-3F43-0D46-F1A1-120FA039DED4}"/>
              </a:ext>
            </a:extLst>
          </p:cNvPr>
          <p:cNvSpPr/>
          <p:nvPr/>
        </p:nvSpPr>
        <p:spPr>
          <a:xfrm>
            <a:off x="208363" y="330099"/>
            <a:ext cx="1800000" cy="1353312"/>
          </a:xfrm>
          <a:prstGeom prst="roundRect">
            <a:avLst>
              <a:gd name="adj" fmla="val 8007"/>
            </a:avLst>
          </a:prstGeom>
          <a:solidFill>
            <a:srgbClr val="333F50"/>
          </a:solidFill>
          <a:ln w="28575">
            <a:solidFill>
              <a:srgbClr val="333F50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rPr>
              <a:t>배경 및 목적</a:t>
            </a: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59DBDE08-2BFF-8430-1F9F-9631FCF9E30E}"/>
              </a:ext>
            </a:extLst>
          </p:cNvPr>
          <p:cNvSpPr/>
          <p:nvPr/>
        </p:nvSpPr>
        <p:spPr>
          <a:xfrm>
            <a:off x="6195508" y="330099"/>
            <a:ext cx="1800000" cy="1353312"/>
          </a:xfrm>
          <a:prstGeom prst="roundRect">
            <a:avLst>
              <a:gd name="adj" fmla="val 8007"/>
            </a:avLst>
          </a:prstGeom>
          <a:solidFill>
            <a:srgbClr val="333F50"/>
          </a:solidFill>
          <a:ln w="28575">
            <a:solidFill>
              <a:srgbClr val="333F50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rPr>
              <a:t>MF Model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+mn-cs"/>
            </a:endParaRP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03DE1782-498B-2050-2FD1-A688A0C19342}"/>
              </a:ext>
            </a:extLst>
          </p:cNvPr>
          <p:cNvSpPr/>
          <p:nvPr/>
        </p:nvSpPr>
        <p:spPr>
          <a:xfrm>
            <a:off x="8215326" y="330099"/>
            <a:ext cx="1800000" cy="1353312"/>
          </a:xfrm>
          <a:prstGeom prst="roundRect">
            <a:avLst>
              <a:gd name="adj" fmla="val 8007"/>
            </a:avLst>
          </a:prstGeom>
          <a:solidFill>
            <a:srgbClr val="333F50"/>
          </a:solidFill>
          <a:ln w="28575">
            <a:solidFill>
              <a:srgbClr val="333F50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rPr>
              <a:t>CF Model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+mn-cs"/>
            </a:endParaRP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98E90260-F8F9-DFBA-DEAF-43E7F19D4696}"/>
              </a:ext>
            </a:extLst>
          </p:cNvPr>
          <p:cNvSpPr/>
          <p:nvPr/>
        </p:nvSpPr>
        <p:spPr>
          <a:xfrm>
            <a:off x="10166535" y="330099"/>
            <a:ext cx="1800000" cy="1353312"/>
          </a:xfrm>
          <a:prstGeom prst="roundRect">
            <a:avLst>
              <a:gd name="adj" fmla="val 8007"/>
            </a:avLst>
          </a:prstGeom>
          <a:solidFill>
            <a:srgbClr val="333F50"/>
          </a:solidFill>
          <a:ln w="28575">
            <a:solidFill>
              <a:srgbClr val="333F50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rPr>
              <a:t>종합 결과</a:t>
            </a: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4DFA0165-0C5B-9FB1-5B43-896F068B12C8}"/>
              </a:ext>
            </a:extLst>
          </p:cNvPr>
          <p:cNvSpPr/>
          <p:nvPr/>
        </p:nvSpPr>
        <p:spPr>
          <a:xfrm>
            <a:off x="2176674" y="142931"/>
            <a:ext cx="1800000" cy="1353312"/>
          </a:xfrm>
          <a:prstGeom prst="roundRect">
            <a:avLst>
              <a:gd name="adj" fmla="val 8007"/>
            </a:avLst>
          </a:prstGeom>
          <a:solidFill>
            <a:schemeClr val="bg1"/>
          </a:solidFill>
          <a:ln w="28575">
            <a:solidFill>
              <a:srgbClr val="333F50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+mn-cs"/>
            </a:endParaRP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71236898-DE36-AE73-7B53-F272D169A431}"/>
              </a:ext>
            </a:extLst>
          </p:cNvPr>
          <p:cNvSpPr/>
          <p:nvPr/>
        </p:nvSpPr>
        <p:spPr>
          <a:xfrm>
            <a:off x="4181278" y="330099"/>
            <a:ext cx="1800000" cy="1353312"/>
          </a:xfrm>
          <a:prstGeom prst="roundRect">
            <a:avLst>
              <a:gd name="adj" fmla="val 8007"/>
            </a:avLst>
          </a:prstGeom>
          <a:solidFill>
            <a:srgbClr val="333F50"/>
          </a:solidFill>
          <a:ln w="28575">
            <a:solidFill>
              <a:srgbClr val="333F50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rPr>
              <a:t>CB Model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+mn-cs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F092BCA-4EF0-6B91-3F2B-4F0C5DDC81AE}"/>
              </a:ext>
            </a:extLst>
          </p:cNvPr>
          <p:cNvSpPr txBox="1"/>
          <p:nvPr/>
        </p:nvSpPr>
        <p:spPr>
          <a:xfrm>
            <a:off x="2335548" y="256527"/>
            <a:ext cx="1435100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333F50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rPr>
              <a:t>문제 상황 정의</a:t>
            </a:r>
          </a:p>
        </p:txBody>
      </p:sp>
      <p:sp>
        <p:nvSpPr>
          <p:cNvPr id="7" name="사각형: 둥근 모서리 6"/>
          <p:cNvSpPr/>
          <p:nvPr/>
        </p:nvSpPr>
        <p:spPr>
          <a:xfrm>
            <a:off x="186774" y="637418"/>
            <a:ext cx="11806952" cy="6055050"/>
          </a:xfrm>
          <a:prstGeom prst="roundRect">
            <a:avLst>
              <a:gd name="adj" fmla="val 2109"/>
            </a:avLst>
          </a:prstGeom>
          <a:solidFill>
            <a:schemeClr val="bg1"/>
          </a:solidFill>
          <a:ln>
            <a:noFill/>
          </a:ln>
          <a:effectLst>
            <a:outerShdw blurRad="241300" dist="698500" dir="5400000" sx="90000" sy="90000" algn="t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나눔스퀘어"/>
              <a:ea typeface="나눔스퀘어"/>
              <a:cs typeface="+mn-cs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FAE29EB1-ED23-5BEB-0D9B-6332B4C55D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820" t="42873" r="13733" b="39369"/>
          <a:stretch/>
        </p:blipFill>
        <p:spPr>
          <a:xfrm>
            <a:off x="9702697" y="1064039"/>
            <a:ext cx="2160495" cy="425038"/>
          </a:xfrm>
          <a:prstGeom prst="rect">
            <a:avLst/>
          </a:prstGeom>
        </p:spPr>
      </p:pic>
      <p:sp>
        <p:nvSpPr>
          <p:cNvPr id="17" name="모서리가 둥근 직사각형 40"/>
          <p:cNvSpPr/>
          <p:nvPr/>
        </p:nvSpPr>
        <p:spPr>
          <a:xfrm>
            <a:off x="403139" y="862182"/>
            <a:ext cx="9115128" cy="778634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215900" dist="241300" dir="5400000" sx="95000" sy="95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914400" marR="0" lvl="2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2400" b="1" i="0" u="none" strike="noStrike" kern="0" cap="none" spc="0" normalizeH="0" baseline="0">
                <a:solidFill>
                  <a:srgbClr val="2b2d63"/>
                </a:solidFill>
                <a:effectLst/>
                <a:uLnTx/>
                <a:uFillTx/>
                <a:latin typeface="나눔스퀘어 ExtraBold"/>
                <a:ea typeface="나눔스퀘어 ExtraBold"/>
              </a:rPr>
              <a:t>문제 상황 해결을 위한 적용 모델</a:t>
            </a:r>
            <a:endParaRPr kumimoji="0" lang="en-US" altLang="ko-KR" sz="2400" b="1" i="0" u="none" strike="noStrike" kern="0" cap="none" spc="0" normalizeH="0" baseline="0">
              <a:solidFill>
                <a:srgbClr val="2b2d63"/>
              </a:solidFill>
              <a:effectLst/>
              <a:uLnTx/>
              <a:uFillTx/>
              <a:latin typeface="나눔스퀘어 ExtraBold"/>
              <a:ea typeface="나눔스퀘어 ExtraBold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4E9819A3-4D51-7CC1-DF33-FEA7879DFF59}"/>
              </a:ext>
            </a:extLst>
          </p:cNvPr>
          <p:cNvCxnSpPr>
            <a:cxnSpLocks/>
          </p:cNvCxnSpPr>
          <p:nvPr/>
        </p:nvCxnSpPr>
        <p:spPr>
          <a:xfrm>
            <a:off x="1260048" y="983198"/>
            <a:ext cx="0" cy="57600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모서리가 둥근 직사각형 43">
            <a:extLst>
              <a:ext uri="{FF2B5EF4-FFF2-40B4-BE49-F238E27FC236}">
                <a16:creationId xmlns:a16="http://schemas.microsoft.com/office/drawing/2014/main" id="{24FD321C-22A3-2882-38A3-07AB659F77E2}"/>
              </a:ext>
            </a:extLst>
          </p:cNvPr>
          <p:cNvSpPr/>
          <p:nvPr/>
        </p:nvSpPr>
        <p:spPr>
          <a:xfrm>
            <a:off x="688931" y="1134160"/>
            <a:ext cx="285325" cy="285325"/>
          </a:xfrm>
          <a:prstGeom prst="roundRect">
            <a:avLst>
              <a:gd name="adj" fmla="val 24456"/>
            </a:avLst>
          </a:prstGeom>
          <a:solidFill>
            <a:schemeClr val="tx2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√</a:t>
            </a: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7FB629BB-ADED-1DB6-00AE-138521A9D9FF}"/>
              </a:ext>
            </a:extLst>
          </p:cNvPr>
          <p:cNvCxnSpPr>
            <a:cxnSpLocks/>
          </p:cNvCxnSpPr>
          <p:nvPr/>
        </p:nvCxnSpPr>
        <p:spPr>
          <a:xfrm>
            <a:off x="2387098" y="655348"/>
            <a:ext cx="1332000" cy="0"/>
          </a:xfrm>
          <a:prstGeom prst="line">
            <a:avLst/>
          </a:prstGeom>
          <a:ln w="25400">
            <a:solidFill>
              <a:srgbClr val="333F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"/>
          <p:cNvSpPr/>
          <p:nvPr/>
        </p:nvSpPr>
        <p:spPr>
          <a:xfrm>
            <a:off x="3919588" y="1969524"/>
            <a:ext cx="4168467" cy="4066048"/>
          </a:xfrm>
          <a:prstGeom prst="roundRect">
            <a:avLst>
              <a:gd name="adj" fmla="val 16667"/>
            </a:avLst>
          </a:prstGeom>
          <a:solidFill>
            <a:srgbClr val="e7e7e7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ko-KR" altLang="en-US"/>
          </a:p>
        </p:txBody>
      </p:sp>
      <p:sp>
        <p:nvSpPr>
          <p:cNvPr id="54" name="사각형: 둥근 모서리 53"/>
          <p:cNvSpPr/>
          <p:nvPr/>
        </p:nvSpPr>
        <p:spPr>
          <a:xfrm>
            <a:off x="4348122" y="2425499"/>
            <a:ext cx="3287370" cy="1080000"/>
          </a:xfrm>
          <a:prstGeom prst="roundRect">
            <a:avLst>
              <a:gd name="adj" fmla="val 16667"/>
            </a:avLst>
          </a:prstGeom>
          <a:solidFill>
            <a:srgbClr val="7f7f7f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2700" b="0" i="0" u="none" strike="noStrike" kern="1200" cap="none" spc="0" normalizeH="0" baseline="0">
                <a:solidFill>
                  <a:srgbClr val="ffd700"/>
                </a:solidFill>
                <a:effectLst/>
                <a:uLnTx/>
                <a:uFillTx/>
                <a:latin typeface="배달의민족 연성"/>
                <a:ea typeface="배달의민족 연성"/>
              </a:rPr>
              <a:t>컨텐츠 기반 추천 시스템</a:t>
            </a:r>
            <a:endParaRPr kumimoji="0" lang="ko-KR" altLang="en-US" sz="2700" b="0" i="0" u="none" strike="noStrike" kern="1200" cap="none" spc="0" normalizeH="0" baseline="0">
              <a:solidFill>
                <a:srgbClr val="ffd700"/>
              </a:solidFill>
              <a:latin typeface="배달의민족 연성"/>
              <a:ea typeface="배달의민족 연성"/>
            </a:endParaRPr>
          </a:p>
        </p:txBody>
      </p:sp>
      <p:sp>
        <p:nvSpPr>
          <p:cNvPr id="59" name="사각형: 둥근 모서리 58"/>
          <p:cNvSpPr/>
          <p:nvPr/>
        </p:nvSpPr>
        <p:spPr>
          <a:xfrm>
            <a:off x="4348122" y="4432499"/>
            <a:ext cx="3287370" cy="1080000"/>
          </a:xfrm>
          <a:prstGeom prst="roundRect">
            <a:avLst>
              <a:gd name="adj" fmla="val 16667"/>
            </a:avLst>
          </a:prstGeom>
          <a:solidFill>
            <a:srgbClr val="7f7f7f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700" b="0" i="0" u="none" strike="noStrike" kern="1200" cap="none" spc="0" normalizeH="0" baseline="0">
                <a:solidFill>
                  <a:srgbClr val="ffd700"/>
                </a:solidFill>
                <a:effectLst/>
                <a:uLnTx/>
                <a:uFillTx/>
                <a:latin typeface="배달의민족 연성"/>
                <a:ea typeface="배달의민족 연성"/>
              </a:rPr>
              <a:t>MF </a:t>
            </a:r>
            <a:r>
              <a:rPr kumimoji="0" lang="ko-KR" altLang="en-US" sz="2700" b="0" i="0" u="none" strike="noStrike" kern="1200" cap="none" spc="0" normalizeH="0" baseline="0">
                <a:solidFill>
                  <a:srgbClr val="ffd700"/>
                </a:solidFill>
                <a:effectLst/>
                <a:uLnTx/>
                <a:uFillTx/>
                <a:latin typeface="배달의민족 연성"/>
                <a:ea typeface="배달의민족 연성"/>
              </a:rPr>
              <a:t>기반 추천 시스템</a:t>
            </a:r>
            <a:endParaRPr kumimoji="0" lang="ko-KR" altLang="en-US" sz="2700" b="0" i="0" u="none" strike="noStrike" kern="1200" cap="none" spc="0" normalizeH="0" baseline="0">
              <a:solidFill>
                <a:srgbClr val="ffd700"/>
              </a:solidFill>
              <a:latin typeface="배달의민족 연성"/>
              <a:ea typeface="배달의민족 연성"/>
            </a:endParaRPr>
          </a:p>
        </p:txBody>
      </p:sp>
    </p:spTree>
    <p:extLst>
      <p:ext uri="{BB962C8B-B14F-4D97-AF65-F5344CB8AC3E}">
        <p14:creationId xmlns:p14="http://schemas.microsoft.com/office/powerpoint/2010/main" val="31543444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ebec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6075C4BF-0949-4D62-57B0-78BE5EA8922D}"/>
              </a:ext>
            </a:extLst>
          </p:cNvPr>
          <p:cNvSpPr/>
          <p:nvPr/>
        </p:nvSpPr>
        <p:spPr>
          <a:xfrm>
            <a:off x="4175690" y="131545"/>
            <a:ext cx="1800000" cy="1353312"/>
          </a:xfrm>
          <a:prstGeom prst="roundRect">
            <a:avLst>
              <a:gd name="adj" fmla="val 8007"/>
            </a:avLst>
          </a:prstGeom>
          <a:solidFill>
            <a:schemeClr val="bg1"/>
          </a:solidFill>
          <a:ln w="28575">
            <a:solidFill>
              <a:srgbClr val="333F50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+mn-cs"/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C1FF4C9A-1927-0DEA-19B1-9CFAAF12AC53}"/>
              </a:ext>
            </a:extLst>
          </p:cNvPr>
          <p:cNvSpPr/>
          <p:nvPr/>
        </p:nvSpPr>
        <p:spPr>
          <a:xfrm>
            <a:off x="2203604" y="330099"/>
            <a:ext cx="1800000" cy="1353312"/>
          </a:xfrm>
          <a:prstGeom prst="roundRect">
            <a:avLst>
              <a:gd name="adj" fmla="val 8007"/>
            </a:avLst>
          </a:prstGeom>
          <a:solidFill>
            <a:srgbClr val="333F50"/>
          </a:solidFill>
          <a:ln w="28575">
            <a:solidFill>
              <a:srgbClr val="333F50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rPr>
              <a:t>문제 상황 정의</a:t>
            </a: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D768F0BA-3F43-0D46-F1A1-120FA039DED4}"/>
              </a:ext>
            </a:extLst>
          </p:cNvPr>
          <p:cNvSpPr/>
          <p:nvPr/>
        </p:nvSpPr>
        <p:spPr>
          <a:xfrm>
            <a:off x="208363" y="330099"/>
            <a:ext cx="1800000" cy="1353312"/>
          </a:xfrm>
          <a:prstGeom prst="roundRect">
            <a:avLst>
              <a:gd name="adj" fmla="val 8007"/>
            </a:avLst>
          </a:prstGeom>
          <a:solidFill>
            <a:srgbClr val="333F50"/>
          </a:solidFill>
          <a:ln w="28575">
            <a:solidFill>
              <a:srgbClr val="333F50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rPr>
              <a:t>배경 및 목적</a:t>
            </a: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59DBDE08-2BFF-8430-1F9F-9631FCF9E30E}"/>
              </a:ext>
            </a:extLst>
          </p:cNvPr>
          <p:cNvSpPr/>
          <p:nvPr/>
        </p:nvSpPr>
        <p:spPr>
          <a:xfrm>
            <a:off x="6195508" y="330099"/>
            <a:ext cx="1800000" cy="1353312"/>
          </a:xfrm>
          <a:prstGeom prst="roundRect">
            <a:avLst>
              <a:gd name="adj" fmla="val 8007"/>
            </a:avLst>
          </a:prstGeom>
          <a:solidFill>
            <a:srgbClr val="333F50"/>
          </a:solidFill>
          <a:ln w="28575">
            <a:solidFill>
              <a:srgbClr val="333F50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rPr>
              <a:t>MF Model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+mn-cs"/>
            </a:endParaRP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03DE1782-498B-2050-2FD1-A688A0C19342}"/>
              </a:ext>
            </a:extLst>
          </p:cNvPr>
          <p:cNvSpPr/>
          <p:nvPr/>
        </p:nvSpPr>
        <p:spPr>
          <a:xfrm>
            <a:off x="8215326" y="330099"/>
            <a:ext cx="1800000" cy="1353312"/>
          </a:xfrm>
          <a:prstGeom prst="roundRect">
            <a:avLst>
              <a:gd name="adj" fmla="val 8007"/>
            </a:avLst>
          </a:prstGeom>
          <a:solidFill>
            <a:srgbClr val="333F50"/>
          </a:solidFill>
          <a:ln w="28575">
            <a:solidFill>
              <a:srgbClr val="333F50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rPr>
              <a:t>CF Model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+mn-cs"/>
            </a:endParaRP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98E90260-F8F9-DFBA-DEAF-43E7F19D4696}"/>
              </a:ext>
            </a:extLst>
          </p:cNvPr>
          <p:cNvSpPr/>
          <p:nvPr/>
        </p:nvSpPr>
        <p:spPr>
          <a:xfrm>
            <a:off x="10166535" y="330099"/>
            <a:ext cx="1800000" cy="1353312"/>
          </a:xfrm>
          <a:prstGeom prst="roundRect">
            <a:avLst>
              <a:gd name="adj" fmla="val 8007"/>
            </a:avLst>
          </a:prstGeom>
          <a:solidFill>
            <a:srgbClr val="333F50"/>
          </a:solidFill>
          <a:ln w="28575">
            <a:solidFill>
              <a:srgbClr val="333F50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rPr>
              <a:t>종합 결과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C6AD6DE2-9AED-4B7B-9228-489DB6ED81A0}"/>
              </a:ext>
            </a:extLst>
          </p:cNvPr>
          <p:cNvSpPr/>
          <p:nvPr/>
        </p:nvSpPr>
        <p:spPr>
          <a:xfrm>
            <a:off x="186774" y="637418"/>
            <a:ext cx="11806952" cy="6055050"/>
          </a:xfrm>
          <a:prstGeom prst="roundRect">
            <a:avLst>
              <a:gd name="adj" fmla="val 2109"/>
            </a:avLst>
          </a:prstGeom>
          <a:solidFill>
            <a:schemeClr val="bg1"/>
          </a:solidFill>
          <a:ln>
            <a:noFill/>
          </a:ln>
          <a:effectLst>
            <a:outerShdw blurRad="241300" dist="698500" dir="5400000" sx="90000" sy="90000" algn="t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FAE29EB1-ED23-5BEB-0D9B-6332B4C55D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820" t="42873" r="13733" b="39369"/>
          <a:stretch/>
        </p:blipFill>
        <p:spPr>
          <a:xfrm>
            <a:off x="9702697" y="1064039"/>
            <a:ext cx="2160495" cy="425038"/>
          </a:xfrm>
          <a:prstGeom prst="rect">
            <a:avLst/>
          </a:prstGeom>
        </p:spPr>
      </p:pic>
      <p:sp>
        <p:nvSpPr>
          <p:cNvPr id="17" name="모서리가 둥근 직사각형 40"/>
          <p:cNvSpPr/>
          <p:nvPr/>
        </p:nvSpPr>
        <p:spPr>
          <a:xfrm>
            <a:off x="403139" y="862182"/>
            <a:ext cx="9115128" cy="778634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215900" dist="241300" dir="5400000" sx="95000" sy="95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914400" marR="0" lvl="2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2400" b="1" i="0" u="none" strike="noStrike" kern="0" cap="none" spc="0" normalizeH="0" baseline="0">
                <a:solidFill>
                  <a:srgbClr val="2b2d63"/>
                </a:solidFill>
                <a:effectLst/>
                <a:uLnTx/>
                <a:uFillTx/>
                <a:latin typeface="나눔스퀘어 ExtraBold"/>
                <a:ea typeface="나눔스퀘어 ExtraBold"/>
              </a:rPr>
              <a:t>모델 개발 배경</a:t>
            </a:r>
            <a:endParaRPr kumimoji="0" lang="en-US" altLang="ko-KR" sz="2400" b="1" i="0" u="none" strike="noStrike" kern="0" cap="none" spc="0" normalizeH="0" baseline="0">
              <a:solidFill>
                <a:srgbClr val="2b2d63"/>
              </a:solidFill>
              <a:effectLst/>
              <a:uLnTx/>
              <a:uFillTx/>
              <a:latin typeface="나눔스퀘어 ExtraBold"/>
              <a:ea typeface="나눔스퀘어 ExtraBold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4E9819A3-4D51-7CC1-DF33-FEA7879DFF59}"/>
              </a:ext>
            </a:extLst>
          </p:cNvPr>
          <p:cNvCxnSpPr>
            <a:cxnSpLocks/>
          </p:cNvCxnSpPr>
          <p:nvPr/>
        </p:nvCxnSpPr>
        <p:spPr>
          <a:xfrm>
            <a:off x="1260048" y="983198"/>
            <a:ext cx="0" cy="57600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모서리가 둥근 직사각형 43">
            <a:extLst>
              <a:ext uri="{FF2B5EF4-FFF2-40B4-BE49-F238E27FC236}">
                <a16:creationId xmlns:a16="http://schemas.microsoft.com/office/drawing/2014/main" id="{24FD321C-22A3-2882-38A3-07AB659F77E2}"/>
              </a:ext>
            </a:extLst>
          </p:cNvPr>
          <p:cNvSpPr/>
          <p:nvPr/>
        </p:nvSpPr>
        <p:spPr>
          <a:xfrm>
            <a:off x="688931" y="1134160"/>
            <a:ext cx="285325" cy="285325"/>
          </a:xfrm>
          <a:prstGeom prst="roundRect">
            <a:avLst>
              <a:gd name="adj" fmla="val 24456"/>
            </a:avLst>
          </a:prstGeom>
          <a:solidFill>
            <a:schemeClr val="tx2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√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0B5D579-099C-01BF-6A7A-154D1C3F88C3}"/>
              </a:ext>
            </a:extLst>
          </p:cNvPr>
          <p:cNvSpPr txBox="1"/>
          <p:nvPr/>
        </p:nvSpPr>
        <p:spPr>
          <a:xfrm>
            <a:off x="4358140" y="237195"/>
            <a:ext cx="1435100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srgbClr val="333F50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rPr>
              <a:t>CB Model</a:t>
            </a:r>
            <a:endParaRPr kumimoji="0" lang="ko-KR" altLang="en-US" sz="1500" b="0" i="0" u="none" strike="noStrike" kern="1200" cap="none" spc="0" normalizeH="0" baseline="0" noProof="0" dirty="0">
              <a:ln>
                <a:noFill/>
              </a:ln>
              <a:solidFill>
                <a:srgbClr val="333F50"/>
              </a:solidFill>
              <a:effectLst/>
              <a:uLnTx/>
              <a:uFillTx/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+mn-cs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60B88AD0-2361-5EB0-9CBC-1EF7ADE615C7}"/>
              </a:ext>
            </a:extLst>
          </p:cNvPr>
          <p:cNvCxnSpPr>
            <a:cxnSpLocks/>
          </p:cNvCxnSpPr>
          <p:nvPr/>
        </p:nvCxnSpPr>
        <p:spPr>
          <a:xfrm>
            <a:off x="4386114" y="643962"/>
            <a:ext cx="1332000" cy="0"/>
          </a:xfrm>
          <a:prstGeom prst="line">
            <a:avLst/>
          </a:prstGeom>
          <a:ln w="25400">
            <a:solidFill>
              <a:srgbClr val="333F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F8DD3B44-2E71-1413-087B-31CDEAE18A8B}"/>
              </a:ext>
            </a:extLst>
          </p:cNvPr>
          <p:cNvGrpSpPr/>
          <p:nvPr/>
        </p:nvGrpSpPr>
        <p:grpSpPr>
          <a:xfrm>
            <a:off x="1287668" y="2897489"/>
            <a:ext cx="4066999" cy="3276763"/>
            <a:chOff x="1905540" y="1674022"/>
            <a:chExt cx="5699954" cy="4891878"/>
          </a:xfrm>
          <a:solidFill>
            <a:schemeClr val="bg2">
              <a:lumMod val="50000"/>
            </a:schemeClr>
          </a:solidFill>
        </p:grpSpPr>
        <p:sp>
          <p:nvSpPr>
            <p:cNvPr id="30" name="Freeform 5">
              <a:extLst>
                <a:ext uri="{FF2B5EF4-FFF2-40B4-BE49-F238E27FC236}">
                  <a16:creationId xmlns:a16="http://schemas.microsoft.com/office/drawing/2014/main" id="{8DB3B848-3A30-1469-F5AD-756225A77EDE}"/>
                </a:ext>
              </a:extLst>
            </p:cNvPr>
            <p:cNvSpPr>
              <a:spLocks/>
            </p:cNvSpPr>
            <p:nvPr/>
          </p:nvSpPr>
          <p:spPr bwMode="auto">
            <a:xfrm>
              <a:off x="3140142" y="2706993"/>
              <a:ext cx="358283" cy="285385"/>
            </a:xfrm>
            <a:custGeom>
              <a:avLst/>
              <a:gdLst>
                <a:gd name="T0" fmla="*/ 12 w 691"/>
                <a:gd name="T1" fmla="*/ 295 h 552"/>
                <a:gd name="T2" fmla="*/ 80 w 691"/>
                <a:gd name="T3" fmla="*/ 364 h 552"/>
                <a:gd name="T4" fmla="*/ 88 w 691"/>
                <a:gd name="T5" fmla="*/ 406 h 552"/>
                <a:gd name="T6" fmla="*/ 104 w 691"/>
                <a:gd name="T7" fmla="*/ 471 h 552"/>
                <a:gd name="T8" fmla="*/ 158 w 691"/>
                <a:gd name="T9" fmla="*/ 446 h 552"/>
                <a:gd name="T10" fmla="*/ 212 w 691"/>
                <a:gd name="T11" fmla="*/ 552 h 552"/>
                <a:gd name="T12" fmla="*/ 267 w 691"/>
                <a:gd name="T13" fmla="*/ 547 h 552"/>
                <a:gd name="T14" fmla="*/ 385 w 691"/>
                <a:gd name="T15" fmla="*/ 504 h 552"/>
                <a:gd name="T16" fmla="*/ 440 w 691"/>
                <a:gd name="T17" fmla="*/ 529 h 552"/>
                <a:gd name="T18" fmla="*/ 518 w 691"/>
                <a:gd name="T19" fmla="*/ 514 h 552"/>
                <a:gd name="T20" fmla="*/ 603 w 691"/>
                <a:gd name="T21" fmla="*/ 481 h 552"/>
                <a:gd name="T22" fmla="*/ 601 w 691"/>
                <a:gd name="T23" fmla="*/ 459 h 552"/>
                <a:gd name="T24" fmla="*/ 624 w 691"/>
                <a:gd name="T25" fmla="*/ 455 h 552"/>
                <a:gd name="T26" fmla="*/ 648 w 691"/>
                <a:gd name="T27" fmla="*/ 413 h 552"/>
                <a:gd name="T28" fmla="*/ 633 w 691"/>
                <a:gd name="T29" fmla="*/ 359 h 552"/>
                <a:gd name="T30" fmla="*/ 684 w 691"/>
                <a:gd name="T31" fmla="*/ 330 h 552"/>
                <a:gd name="T32" fmla="*/ 679 w 691"/>
                <a:gd name="T33" fmla="*/ 278 h 552"/>
                <a:gd name="T34" fmla="*/ 645 w 691"/>
                <a:gd name="T35" fmla="*/ 272 h 552"/>
                <a:gd name="T36" fmla="*/ 578 w 691"/>
                <a:gd name="T37" fmla="*/ 295 h 552"/>
                <a:gd name="T38" fmla="*/ 551 w 691"/>
                <a:gd name="T39" fmla="*/ 288 h 552"/>
                <a:gd name="T40" fmla="*/ 577 w 691"/>
                <a:gd name="T41" fmla="*/ 191 h 552"/>
                <a:gd name="T42" fmla="*/ 555 w 691"/>
                <a:gd name="T43" fmla="*/ 128 h 552"/>
                <a:gd name="T44" fmla="*/ 537 w 691"/>
                <a:gd name="T45" fmla="*/ 26 h 552"/>
                <a:gd name="T46" fmla="*/ 499 w 691"/>
                <a:gd name="T47" fmla="*/ 3 h 552"/>
                <a:gd name="T48" fmla="*/ 410 w 691"/>
                <a:gd name="T49" fmla="*/ 0 h 552"/>
                <a:gd name="T50" fmla="*/ 371 w 691"/>
                <a:gd name="T51" fmla="*/ 27 h 552"/>
                <a:gd name="T52" fmla="*/ 362 w 691"/>
                <a:gd name="T53" fmla="*/ 57 h 552"/>
                <a:gd name="T54" fmla="*/ 341 w 691"/>
                <a:gd name="T55" fmla="*/ 131 h 552"/>
                <a:gd name="T56" fmla="*/ 228 w 691"/>
                <a:gd name="T57" fmla="*/ 151 h 552"/>
                <a:gd name="T58" fmla="*/ 209 w 691"/>
                <a:gd name="T59" fmla="*/ 226 h 552"/>
                <a:gd name="T60" fmla="*/ 133 w 691"/>
                <a:gd name="T61" fmla="*/ 262 h 552"/>
                <a:gd name="T62" fmla="*/ 65 w 691"/>
                <a:gd name="T63" fmla="*/ 210 h 552"/>
                <a:gd name="T64" fmla="*/ 23 w 691"/>
                <a:gd name="T65" fmla="*/ 249 h 552"/>
                <a:gd name="T66" fmla="*/ 0 w 691"/>
                <a:gd name="T67" fmla="*/ 289 h 5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91" h="552">
                  <a:moveTo>
                    <a:pt x="0" y="289"/>
                  </a:moveTo>
                  <a:lnTo>
                    <a:pt x="12" y="295"/>
                  </a:lnTo>
                  <a:lnTo>
                    <a:pt x="12" y="295"/>
                  </a:lnTo>
                  <a:lnTo>
                    <a:pt x="80" y="364"/>
                  </a:lnTo>
                  <a:lnTo>
                    <a:pt x="78" y="396"/>
                  </a:lnTo>
                  <a:lnTo>
                    <a:pt x="88" y="406"/>
                  </a:lnTo>
                  <a:lnTo>
                    <a:pt x="94" y="461"/>
                  </a:lnTo>
                  <a:lnTo>
                    <a:pt x="104" y="471"/>
                  </a:lnTo>
                  <a:lnTo>
                    <a:pt x="114" y="470"/>
                  </a:lnTo>
                  <a:lnTo>
                    <a:pt x="158" y="446"/>
                  </a:lnTo>
                  <a:lnTo>
                    <a:pt x="204" y="549"/>
                  </a:lnTo>
                  <a:lnTo>
                    <a:pt x="212" y="552"/>
                  </a:lnTo>
                  <a:lnTo>
                    <a:pt x="245" y="539"/>
                  </a:lnTo>
                  <a:lnTo>
                    <a:pt x="267" y="547"/>
                  </a:lnTo>
                  <a:lnTo>
                    <a:pt x="310" y="544"/>
                  </a:lnTo>
                  <a:lnTo>
                    <a:pt x="385" y="504"/>
                  </a:lnTo>
                  <a:lnTo>
                    <a:pt x="440" y="498"/>
                  </a:lnTo>
                  <a:lnTo>
                    <a:pt x="440" y="529"/>
                  </a:lnTo>
                  <a:lnTo>
                    <a:pt x="453" y="552"/>
                  </a:lnTo>
                  <a:lnTo>
                    <a:pt x="518" y="514"/>
                  </a:lnTo>
                  <a:lnTo>
                    <a:pt x="573" y="508"/>
                  </a:lnTo>
                  <a:lnTo>
                    <a:pt x="603" y="481"/>
                  </a:lnTo>
                  <a:lnTo>
                    <a:pt x="594" y="471"/>
                  </a:lnTo>
                  <a:lnTo>
                    <a:pt x="601" y="459"/>
                  </a:lnTo>
                  <a:lnTo>
                    <a:pt x="613" y="462"/>
                  </a:lnTo>
                  <a:lnTo>
                    <a:pt x="624" y="455"/>
                  </a:lnTo>
                  <a:lnTo>
                    <a:pt x="648" y="423"/>
                  </a:lnTo>
                  <a:lnTo>
                    <a:pt x="648" y="413"/>
                  </a:lnTo>
                  <a:lnTo>
                    <a:pt x="626" y="405"/>
                  </a:lnTo>
                  <a:lnTo>
                    <a:pt x="633" y="359"/>
                  </a:lnTo>
                  <a:lnTo>
                    <a:pt x="652" y="341"/>
                  </a:lnTo>
                  <a:lnTo>
                    <a:pt x="684" y="330"/>
                  </a:lnTo>
                  <a:lnTo>
                    <a:pt x="691" y="321"/>
                  </a:lnTo>
                  <a:lnTo>
                    <a:pt x="679" y="278"/>
                  </a:lnTo>
                  <a:lnTo>
                    <a:pt x="665" y="256"/>
                  </a:lnTo>
                  <a:lnTo>
                    <a:pt x="645" y="272"/>
                  </a:lnTo>
                  <a:lnTo>
                    <a:pt x="600" y="282"/>
                  </a:lnTo>
                  <a:lnTo>
                    <a:pt x="578" y="295"/>
                  </a:lnTo>
                  <a:lnTo>
                    <a:pt x="557" y="299"/>
                  </a:lnTo>
                  <a:lnTo>
                    <a:pt x="551" y="288"/>
                  </a:lnTo>
                  <a:lnTo>
                    <a:pt x="551" y="266"/>
                  </a:lnTo>
                  <a:lnTo>
                    <a:pt x="577" y="191"/>
                  </a:lnTo>
                  <a:lnTo>
                    <a:pt x="557" y="161"/>
                  </a:lnTo>
                  <a:lnTo>
                    <a:pt x="555" y="128"/>
                  </a:lnTo>
                  <a:lnTo>
                    <a:pt x="539" y="108"/>
                  </a:lnTo>
                  <a:lnTo>
                    <a:pt x="537" y="26"/>
                  </a:lnTo>
                  <a:lnTo>
                    <a:pt x="521" y="7"/>
                  </a:lnTo>
                  <a:lnTo>
                    <a:pt x="499" y="3"/>
                  </a:lnTo>
                  <a:lnTo>
                    <a:pt x="452" y="8"/>
                  </a:lnTo>
                  <a:lnTo>
                    <a:pt x="410" y="0"/>
                  </a:lnTo>
                  <a:lnTo>
                    <a:pt x="394" y="17"/>
                  </a:lnTo>
                  <a:lnTo>
                    <a:pt x="371" y="27"/>
                  </a:lnTo>
                  <a:lnTo>
                    <a:pt x="361" y="36"/>
                  </a:lnTo>
                  <a:lnTo>
                    <a:pt x="362" y="57"/>
                  </a:lnTo>
                  <a:lnTo>
                    <a:pt x="342" y="76"/>
                  </a:lnTo>
                  <a:lnTo>
                    <a:pt x="341" y="131"/>
                  </a:lnTo>
                  <a:lnTo>
                    <a:pt x="320" y="145"/>
                  </a:lnTo>
                  <a:lnTo>
                    <a:pt x="228" y="151"/>
                  </a:lnTo>
                  <a:lnTo>
                    <a:pt x="212" y="171"/>
                  </a:lnTo>
                  <a:lnTo>
                    <a:pt x="209" y="226"/>
                  </a:lnTo>
                  <a:lnTo>
                    <a:pt x="199" y="233"/>
                  </a:lnTo>
                  <a:lnTo>
                    <a:pt x="133" y="262"/>
                  </a:lnTo>
                  <a:lnTo>
                    <a:pt x="90" y="242"/>
                  </a:lnTo>
                  <a:lnTo>
                    <a:pt x="65" y="210"/>
                  </a:lnTo>
                  <a:lnTo>
                    <a:pt x="42" y="204"/>
                  </a:lnTo>
                  <a:lnTo>
                    <a:pt x="23" y="249"/>
                  </a:lnTo>
                  <a:lnTo>
                    <a:pt x="3" y="266"/>
                  </a:lnTo>
                  <a:lnTo>
                    <a:pt x="0" y="289"/>
                  </a:lnTo>
                  <a:close/>
                </a:path>
              </a:pathLst>
            </a:custGeom>
            <a:grpFill/>
            <a:ln w="4763">
              <a:solidFill>
                <a:srgbClr val="3D4B4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1" name="Freeform 6">
              <a:extLst>
                <a:ext uri="{FF2B5EF4-FFF2-40B4-BE49-F238E27FC236}">
                  <a16:creationId xmlns:a16="http://schemas.microsoft.com/office/drawing/2014/main" id="{8B83CC2E-721C-1AAC-F4C0-C6EFF58E156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91230" y="5222727"/>
              <a:ext cx="435834" cy="364487"/>
            </a:xfrm>
            <a:custGeom>
              <a:avLst/>
              <a:gdLst>
                <a:gd name="T0" fmla="*/ 802 w 844"/>
                <a:gd name="T1" fmla="*/ 19 h 705"/>
                <a:gd name="T2" fmla="*/ 844 w 844"/>
                <a:gd name="T3" fmla="*/ 74 h 705"/>
                <a:gd name="T4" fmla="*/ 815 w 844"/>
                <a:gd name="T5" fmla="*/ 121 h 705"/>
                <a:gd name="T6" fmla="*/ 800 w 844"/>
                <a:gd name="T7" fmla="*/ 210 h 705"/>
                <a:gd name="T8" fmla="*/ 766 w 844"/>
                <a:gd name="T9" fmla="*/ 229 h 705"/>
                <a:gd name="T10" fmla="*/ 801 w 844"/>
                <a:gd name="T11" fmla="*/ 261 h 705"/>
                <a:gd name="T12" fmla="*/ 758 w 844"/>
                <a:gd name="T13" fmla="*/ 307 h 705"/>
                <a:gd name="T14" fmla="*/ 759 w 844"/>
                <a:gd name="T15" fmla="*/ 366 h 705"/>
                <a:gd name="T16" fmla="*/ 742 w 844"/>
                <a:gd name="T17" fmla="*/ 392 h 705"/>
                <a:gd name="T18" fmla="*/ 709 w 844"/>
                <a:gd name="T19" fmla="*/ 401 h 705"/>
                <a:gd name="T20" fmla="*/ 678 w 844"/>
                <a:gd name="T21" fmla="*/ 453 h 705"/>
                <a:gd name="T22" fmla="*/ 625 w 844"/>
                <a:gd name="T23" fmla="*/ 458 h 705"/>
                <a:gd name="T24" fmla="*/ 569 w 844"/>
                <a:gd name="T25" fmla="*/ 457 h 705"/>
                <a:gd name="T26" fmla="*/ 557 w 844"/>
                <a:gd name="T27" fmla="*/ 494 h 705"/>
                <a:gd name="T28" fmla="*/ 583 w 844"/>
                <a:gd name="T29" fmla="*/ 571 h 705"/>
                <a:gd name="T30" fmla="*/ 544 w 844"/>
                <a:gd name="T31" fmla="*/ 569 h 705"/>
                <a:gd name="T32" fmla="*/ 521 w 844"/>
                <a:gd name="T33" fmla="*/ 559 h 705"/>
                <a:gd name="T34" fmla="*/ 478 w 844"/>
                <a:gd name="T35" fmla="*/ 510 h 705"/>
                <a:gd name="T36" fmla="*/ 441 w 844"/>
                <a:gd name="T37" fmla="*/ 545 h 705"/>
                <a:gd name="T38" fmla="*/ 412 w 844"/>
                <a:gd name="T39" fmla="*/ 614 h 705"/>
                <a:gd name="T40" fmla="*/ 396 w 844"/>
                <a:gd name="T41" fmla="*/ 663 h 705"/>
                <a:gd name="T42" fmla="*/ 357 w 844"/>
                <a:gd name="T43" fmla="*/ 601 h 705"/>
                <a:gd name="T44" fmla="*/ 357 w 844"/>
                <a:gd name="T45" fmla="*/ 679 h 705"/>
                <a:gd name="T46" fmla="*/ 331 w 844"/>
                <a:gd name="T47" fmla="*/ 659 h 705"/>
                <a:gd name="T48" fmla="*/ 320 w 844"/>
                <a:gd name="T49" fmla="*/ 673 h 705"/>
                <a:gd name="T50" fmla="*/ 310 w 844"/>
                <a:gd name="T51" fmla="*/ 705 h 705"/>
                <a:gd name="T52" fmla="*/ 284 w 844"/>
                <a:gd name="T53" fmla="*/ 607 h 705"/>
                <a:gd name="T54" fmla="*/ 278 w 844"/>
                <a:gd name="T55" fmla="*/ 582 h 705"/>
                <a:gd name="T56" fmla="*/ 263 w 844"/>
                <a:gd name="T57" fmla="*/ 546 h 705"/>
                <a:gd name="T58" fmla="*/ 220 w 844"/>
                <a:gd name="T59" fmla="*/ 594 h 705"/>
                <a:gd name="T60" fmla="*/ 200 w 844"/>
                <a:gd name="T61" fmla="*/ 540 h 705"/>
                <a:gd name="T62" fmla="*/ 173 w 844"/>
                <a:gd name="T63" fmla="*/ 610 h 705"/>
                <a:gd name="T64" fmla="*/ 66 w 844"/>
                <a:gd name="T65" fmla="*/ 571 h 705"/>
                <a:gd name="T66" fmla="*/ 13 w 844"/>
                <a:gd name="T67" fmla="*/ 610 h 705"/>
                <a:gd name="T68" fmla="*/ 13 w 844"/>
                <a:gd name="T69" fmla="*/ 575 h 705"/>
                <a:gd name="T70" fmla="*/ 10 w 844"/>
                <a:gd name="T71" fmla="*/ 569 h 705"/>
                <a:gd name="T72" fmla="*/ 18 w 844"/>
                <a:gd name="T73" fmla="*/ 519 h 705"/>
                <a:gd name="T74" fmla="*/ 148 w 844"/>
                <a:gd name="T75" fmla="*/ 391 h 705"/>
                <a:gd name="T76" fmla="*/ 333 w 844"/>
                <a:gd name="T77" fmla="*/ 339 h 705"/>
                <a:gd name="T78" fmla="*/ 389 w 844"/>
                <a:gd name="T79" fmla="*/ 271 h 705"/>
                <a:gd name="T80" fmla="*/ 510 w 844"/>
                <a:gd name="T81" fmla="*/ 212 h 705"/>
                <a:gd name="T82" fmla="*/ 575 w 844"/>
                <a:gd name="T83" fmla="*/ 92 h 705"/>
                <a:gd name="T84" fmla="*/ 726 w 844"/>
                <a:gd name="T85" fmla="*/ 0 h 705"/>
                <a:gd name="T86" fmla="*/ 470 w 844"/>
                <a:gd name="T87" fmla="*/ 561 h 705"/>
                <a:gd name="T88" fmla="*/ 533 w 844"/>
                <a:gd name="T89" fmla="*/ 649 h 705"/>
                <a:gd name="T90" fmla="*/ 500 w 844"/>
                <a:gd name="T91" fmla="*/ 647 h 705"/>
                <a:gd name="T92" fmla="*/ 478 w 844"/>
                <a:gd name="T93" fmla="*/ 628 h 705"/>
                <a:gd name="T94" fmla="*/ 422 w 844"/>
                <a:gd name="T95" fmla="*/ 578 h 7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844" h="705">
                  <a:moveTo>
                    <a:pt x="730" y="6"/>
                  </a:moveTo>
                  <a:lnTo>
                    <a:pt x="732" y="19"/>
                  </a:lnTo>
                  <a:lnTo>
                    <a:pt x="802" y="19"/>
                  </a:lnTo>
                  <a:lnTo>
                    <a:pt x="827" y="43"/>
                  </a:lnTo>
                  <a:lnTo>
                    <a:pt x="827" y="43"/>
                  </a:lnTo>
                  <a:lnTo>
                    <a:pt x="844" y="74"/>
                  </a:lnTo>
                  <a:lnTo>
                    <a:pt x="841" y="101"/>
                  </a:lnTo>
                  <a:lnTo>
                    <a:pt x="825" y="107"/>
                  </a:lnTo>
                  <a:lnTo>
                    <a:pt x="815" y="121"/>
                  </a:lnTo>
                  <a:lnTo>
                    <a:pt x="808" y="138"/>
                  </a:lnTo>
                  <a:lnTo>
                    <a:pt x="813" y="169"/>
                  </a:lnTo>
                  <a:lnTo>
                    <a:pt x="800" y="210"/>
                  </a:lnTo>
                  <a:lnTo>
                    <a:pt x="784" y="209"/>
                  </a:lnTo>
                  <a:lnTo>
                    <a:pt x="782" y="226"/>
                  </a:lnTo>
                  <a:lnTo>
                    <a:pt x="766" y="229"/>
                  </a:lnTo>
                  <a:lnTo>
                    <a:pt x="776" y="238"/>
                  </a:lnTo>
                  <a:lnTo>
                    <a:pt x="795" y="232"/>
                  </a:lnTo>
                  <a:lnTo>
                    <a:pt x="801" y="261"/>
                  </a:lnTo>
                  <a:lnTo>
                    <a:pt x="775" y="316"/>
                  </a:lnTo>
                  <a:lnTo>
                    <a:pt x="764" y="316"/>
                  </a:lnTo>
                  <a:lnTo>
                    <a:pt x="758" y="307"/>
                  </a:lnTo>
                  <a:lnTo>
                    <a:pt x="746" y="332"/>
                  </a:lnTo>
                  <a:lnTo>
                    <a:pt x="761" y="357"/>
                  </a:lnTo>
                  <a:lnTo>
                    <a:pt x="759" y="366"/>
                  </a:lnTo>
                  <a:lnTo>
                    <a:pt x="752" y="366"/>
                  </a:lnTo>
                  <a:lnTo>
                    <a:pt x="751" y="388"/>
                  </a:lnTo>
                  <a:lnTo>
                    <a:pt x="742" y="392"/>
                  </a:lnTo>
                  <a:lnTo>
                    <a:pt x="736" y="385"/>
                  </a:lnTo>
                  <a:lnTo>
                    <a:pt x="727" y="398"/>
                  </a:lnTo>
                  <a:lnTo>
                    <a:pt x="709" y="401"/>
                  </a:lnTo>
                  <a:lnTo>
                    <a:pt x="699" y="440"/>
                  </a:lnTo>
                  <a:lnTo>
                    <a:pt x="686" y="442"/>
                  </a:lnTo>
                  <a:lnTo>
                    <a:pt x="678" y="453"/>
                  </a:lnTo>
                  <a:lnTo>
                    <a:pt x="648" y="441"/>
                  </a:lnTo>
                  <a:lnTo>
                    <a:pt x="638" y="442"/>
                  </a:lnTo>
                  <a:lnTo>
                    <a:pt x="625" y="458"/>
                  </a:lnTo>
                  <a:lnTo>
                    <a:pt x="596" y="438"/>
                  </a:lnTo>
                  <a:lnTo>
                    <a:pt x="598" y="453"/>
                  </a:lnTo>
                  <a:lnTo>
                    <a:pt x="569" y="457"/>
                  </a:lnTo>
                  <a:lnTo>
                    <a:pt x="565" y="467"/>
                  </a:lnTo>
                  <a:lnTo>
                    <a:pt x="569" y="483"/>
                  </a:lnTo>
                  <a:lnTo>
                    <a:pt x="557" y="494"/>
                  </a:lnTo>
                  <a:lnTo>
                    <a:pt x="576" y="497"/>
                  </a:lnTo>
                  <a:lnTo>
                    <a:pt x="585" y="525"/>
                  </a:lnTo>
                  <a:lnTo>
                    <a:pt x="583" y="571"/>
                  </a:lnTo>
                  <a:lnTo>
                    <a:pt x="562" y="559"/>
                  </a:lnTo>
                  <a:lnTo>
                    <a:pt x="549" y="559"/>
                  </a:lnTo>
                  <a:lnTo>
                    <a:pt x="544" y="569"/>
                  </a:lnTo>
                  <a:lnTo>
                    <a:pt x="527" y="565"/>
                  </a:lnTo>
                  <a:lnTo>
                    <a:pt x="526" y="548"/>
                  </a:lnTo>
                  <a:lnTo>
                    <a:pt x="521" y="559"/>
                  </a:lnTo>
                  <a:lnTo>
                    <a:pt x="487" y="553"/>
                  </a:lnTo>
                  <a:lnTo>
                    <a:pt x="491" y="519"/>
                  </a:lnTo>
                  <a:lnTo>
                    <a:pt x="478" y="510"/>
                  </a:lnTo>
                  <a:lnTo>
                    <a:pt x="468" y="525"/>
                  </a:lnTo>
                  <a:lnTo>
                    <a:pt x="445" y="533"/>
                  </a:lnTo>
                  <a:lnTo>
                    <a:pt x="441" y="545"/>
                  </a:lnTo>
                  <a:lnTo>
                    <a:pt x="444" y="551"/>
                  </a:lnTo>
                  <a:lnTo>
                    <a:pt x="415" y="582"/>
                  </a:lnTo>
                  <a:lnTo>
                    <a:pt x="412" y="614"/>
                  </a:lnTo>
                  <a:lnTo>
                    <a:pt x="396" y="615"/>
                  </a:lnTo>
                  <a:lnTo>
                    <a:pt x="409" y="641"/>
                  </a:lnTo>
                  <a:lnTo>
                    <a:pt x="396" y="663"/>
                  </a:lnTo>
                  <a:lnTo>
                    <a:pt x="380" y="626"/>
                  </a:lnTo>
                  <a:lnTo>
                    <a:pt x="376" y="598"/>
                  </a:lnTo>
                  <a:lnTo>
                    <a:pt x="357" y="601"/>
                  </a:lnTo>
                  <a:lnTo>
                    <a:pt x="373" y="672"/>
                  </a:lnTo>
                  <a:lnTo>
                    <a:pt x="367" y="680"/>
                  </a:lnTo>
                  <a:lnTo>
                    <a:pt x="357" y="679"/>
                  </a:lnTo>
                  <a:lnTo>
                    <a:pt x="354" y="653"/>
                  </a:lnTo>
                  <a:lnTo>
                    <a:pt x="335" y="646"/>
                  </a:lnTo>
                  <a:lnTo>
                    <a:pt x="331" y="659"/>
                  </a:lnTo>
                  <a:lnTo>
                    <a:pt x="343" y="662"/>
                  </a:lnTo>
                  <a:lnTo>
                    <a:pt x="340" y="676"/>
                  </a:lnTo>
                  <a:lnTo>
                    <a:pt x="320" y="673"/>
                  </a:lnTo>
                  <a:lnTo>
                    <a:pt x="331" y="690"/>
                  </a:lnTo>
                  <a:lnTo>
                    <a:pt x="324" y="690"/>
                  </a:lnTo>
                  <a:lnTo>
                    <a:pt x="310" y="705"/>
                  </a:lnTo>
                  <a:lnTo>
                    <a:pt x="312" y="673"/>
                  </a:lnTo>
                  <a:lnTo>
                    <a:pt x="299" y="666"/>
                  </a:lnTo>
                  <a:lnTo>
                    <a:pt x="284" y="607"/>
                  </a:lnTo>
                  <a:lnTo>
                    <a:pt x="294" y="552"/>
                  </a:lnTo>
                  <a:lnTo>
                    <a:pt x="284" y="551"/>
                  </a:lnTo>
                  <a:lnTo>
                    <a:pt x="278" y="582"/>
                  </a:lnTo>
                  <a:lnTo>
                    <a:pt x="256" y="597"/>
                  </a:lnTo>
                  <a:lnTo>
                    <a:pt x="255" y="575"/>
                  </a:lnTo>
                  <a:lnTo>
                    <a:pt x="263" y="546"/>
                  </a:lnTo>
                  <a:lnTo>
                    <a:pt x="255" y="545"/>
                  </a:lnTo>
                  <a:lnTo>
                    <a:pt x="243" y="581"/>
                  </a:lnTo>
                  <a:lnTo>
                    <a:pt x="220" y="594"/>
                  </a:lnTo>
                  <a:lnTo>
                    <a:pt x="220" y="610"/>
                  </a:lnTo>
                  <a:lnTo>
                    <a:pt x="190" y="610"/>
                  </a:lnTo>
                  <a:lnTo>
                    <a:pt x="200" y="540"/>
                  </a:lnTo>
                  <a:lnTo>
                    <a:pt x="209" y="528"/>
                  </a:lnTo>
                  <a:lnTo>
                    <a:pt x="190" y="520"/>
                  </a:lnTo>
                  <a:lnTo>
                    <a:pt x="173" y="610"/>
                  </a:lnTo>
                  <a:lnTo>
                    <a:pt x="145" y="600"/>
                  </a:lnTo>
                  <a:lnTo>
                    <a:pt x="92" y="600"/>
                  </a:lnTo>
                  <a:lnTo>
                    <a:pt x="66" y="571"/>
                  </a:lnTo>
                  <a:lnTo>
                    <a:pt x="62" y="584"/>
                  </a:lnTo>
                  <a:lnTo>
                    <a:pt x="34" y="587"/>
                  </a:lnTo>
                  <a:lnTo>
                    <a:pt x="13" y="610"/>
                  </a:lnTo>
                  <a:lnTo>
                    <a:pt x="4" y="608"/>
                  </a:lnTo>
                  <a:lnTo>
                    <a:pt x="0" y="594"/>
                  </a:lnTo>
                  <a:lnTo>
                    <a:pt x="13" y="575"/>
                  </a:lnTo>
                  <a:lnTo>
                    <a:pt x="29" y="578"/>
                  </a:lnTo>
                  <a:lnTo>
                    <a:pt x="33" y="566"/>
                  </a:lnTo>
                  <a:lnTo>
                    <a:pt x="10" y="569"/>
                  </a:lnTo>
                  <a:lnTo>
                    <a:pt x="16" y="528"/>
                  </a:lnTo>
                  <a:lnTo>
                    <a:pt x="16" y="528"/>
                  </a:lnTo>
                  <a:lnTo>
                    <a:pt x="18" y="519"/>
                  </a:lnTo>
                  <a:lnTo>
                    <a:pt x="63" y="502"/>
                  </a:lnTo>
                  <a:lnTo>
                    <a:pt x="139" y="481"/>
                  </a:lnTo>
                  <a:lnTo>
                    <a:pt x="148" y="391"/>
                  </a:lnTo>
                  <a:lnTo>
                    <a:pt x="188" y="385"/>
                  </a:lnTo>
                  <a:lnTo>
                    <a:pt x="258" y="342"/>
                  </a:lnTo>
                  <a:lnTo>
                    <a:pt x="333" y="339"/>
                  </a:lnTo>
                  <a:lnTo>
                    <a:pt x="359" y="311"/>
                  </a:lnTo>
                  <a:lnTo>
                    <a:pt x="374" y="275"/>
                  </a:lnTo>
                  <a:lnTo>
                    <a:pt x="389" y="271"/>
                  </a:lnTo>
                  <a:lnTo>
                    <a:pt x="406" y="251"/>
                  </a:lnTo>
                  <a:lnTo>
                    <a:pt x="477" y="206"/>
                  </a:lnTo>
                  <a:lnTo>
                    <a:pt x="510" y="212"/>
                  </a:lnTo>
                  <a:lnTo>
                    <a:pt x="529" y="187"/>
                  </a:lnTo>
                  <a:lnTo>
                    <a:pt x="544" y="138"/>
                  </a:lnTo>
                  <a:lnTo>
                    <a:pt x="575" y="92"/>
                  </a:lnTo>
                  <a:lnTo>
                    <a:pt x="663" y="82"/>
                  </a:lnTo>
                  <a:lnTo>
                    <a:pt x="673" y="49"/>
                  </a:lnTo>
                  <a:lnTo>
                    <a:pt x="726" y="0"/>
                  </a:lnTo>
                  <a:lnTo>
                    <a:pt x="726" y="0"/>
                  </a:lnTo>
                  <a:lnTo>
                    <a:pt x="730" y="6"/>
                  </a:lnTo>
                  <a:close/>
                  <a:moveTo>
                    <a:pt x="470" y="561"/>
                  </a:moveTo>
                  <a:lnTo>
                    <a:pt x="503" y="589"/>
                  </a:lnTo>
                  <a:lnTo>
                    <a:pt x="498" y="618"/>
                  </a:lnTo>
                  <a:lnTo>
                    <a:pt x="533" y="649"/>
                  </a:lnTo>
                  <a:lnTo>
                    <a:pt x="524" y="667"/>
                  </a:lnTo>
                  <a:lnTo>
                    <a:pt x="508" y="667"/>
                  </a:lnTo>
                  <a:lnTo>
                    <a:pt x="500" y="647"/>
                  </a:lnTo>
                  <a:lnTo>
                    <a:pt x="488" y="651"/>
                  </a:lnTo>
                  <a:lnTo>
                    <a:pt x="480" y="643"/>
                  </a:lnTo>
                  <a:lnTo>
                    <a:pt x="478" y="628"/>
                  </a:lnTo>
                  <a:lnTo>
                    <a:pt x="454" y="621"/>
                  </a:lnTo>
                  <a:lnTo>
                    <a:pt x="422" y="587"/>
                  </a:lnTo>
                  <a:lnTo>
                    <a:pt x="422" y="578"/>
                  </a:lnTo>
                  <a:lnTo>
                    <a:pt x="436" y="569"/>
                  </a:lnTo>
                  <a:lnTo>
                    <a:pt x="470" y="561"/>
                  </a:lnTo>
                  <a:close/>
                </a:path>
              </a:pathLst>
            </a:custGeom>
            <a:solidFill>
              <a:srgbClr val="92D050"/>
            </a:solidFill>
            <a:ln w="4763">
              <a:solidFill>
                <a:srgbClr val="3D4B4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2" name="Freeform 7">
              <a:extLst>
                <a:ext uri="{FF2B5EF4-FFF2-40B4-BE49-F238E27FC236}">
                  <a16:creationId xmlns:a16="http://schemas.microsoft.com/office/drawing/2014/main" id="{F1DD7703-38AB-C32C-6FD7-658F40A6E76C}"/>
                </a:ext>
              </a:extLst>
            </p:cNvPr>
            <p:cNvSpPr>
              <a:spLocks/>
            </p:cNvSpPr>
            <p:nvPr/>
          </p:nvSpPr>
          <p:spPr bwMode="auto">
            <a:xfrm>
              <a:off x="4511233" y="4580610"/>
              <a:ext cx="366038" cy="420324"/>
            </a:xfrm>
            <a:custGeom>
              <a:avLst/>
              <a:gdLst>
                <a:gd name="T0" fmla="*/ 311 w 708"/>
                <a:gd name="T1" fmla="*/ 683 h 813"/>
                <a:gd name="T2" fmla="*/ 297 w 708"/>
                <a:gd name="T3" fmla="*/ 701 h 813"/>
                <a:gd name="T4" fmla="*/ 283 w 708"/>
                <a:gd name="T5" fmla="*/ 765 h 813"/>
                <a:gd name="T6" fmla="*/ 264 w 708"/>
                <a:gd name="T7" fmla="*/ 776 h 813"/>
                <a:gd name="T8" fmla="*/ 221 w 708"/>
                <a:gd name="T9" fmla="*/ 760 h 813"/>
                <a:gd name="T10" fmla="*/ 221 w 708"/>
                <a:gd name="T11" fmla="*/ 760 h 813"/>
                <a:gd name="T12" fmla="*/ 193 w 708"/>
                <a:gd name="T13" fmla="*/ 767 h 813"/>
                <a:gd name="T14" fmla="*/ 193 w 708"/>
                <a:gd name="T15" fmla="*/ 767 h 813"/>
                <a:gd name="T16" fmla="*/ 130 w 708"/>
                <a:gd name="T17" fmla="*/ 812 h 813"/>
                <a:gd name="T18" fmla="*/ 87 w 708"/>
                <a:gd name="T19" fmla="*/ 813 h 813"/>
                <a:gd name="T20" fmla="*/ 87 w 708"/>
                <a:gd name="T21" fmla="*/ 813 h 813"/>
                <a:gd name="T22" fmla="*/ 74 w 708"/>
                <a:gd name="T23" fmla="*/ 751 h 813"/>
                <a:gd name="T24" fmla="*/ 0 w 708"/>
                <a:gd name="T25" fmla="*/ 662 h 813"/>
                <a:gd name="T26" fmla="*/ 6 w 708"/>
                <a:gd name="T27" fmla="*/ 611 h 813"/>
                <a:gd name="T28" fmla="*/ 39 w 708"/>
                <a:gd name="T29" fmla="*/ 623 h 813"/>
                <a:gd name="T30" fmla="*/ 68 w 708"/>
                <a:gd name="T31" fmla="*/ 644 h 813"/>
                <a:gd name="T32" fmla="*/ 107 w 708"/>
                <a:gd name="T33" fmla="*/ 644 h 813"/>
                <a:gd name="T34" fmla="*/ 118 w 708"/>
                <a:gd name="T35" fmla="*/ 600 h 813"/>
                <a:gd name="T36" fmla="*/ 62 w 708"/>
                <a:gd name="T37" fmla="*/ 538 h 813"/>
                <a:gd name="T38" fmla="*/ 85 w 708"/>
                <a:gd name="T39" fmla="*/ 482 h 813"/>
                <a:gd name="T40" fmla="*/ 107 w 708"/>
                <a:gd name="T41" fmla="*/ 431 h 813"/>
                <a:gd name="T42" fmla="*/ 202 w 708"/>
                <a:gd name="T43" fmla="*/ 415 h 813"/>
                <a:gd name="T44" fmla="*/ 196 w 708"/>
                <a:gd name="T45" fmla="*/ 381 h 813"/>
                <a:gd name="T46" fmla="*/ 146 w 708"/>
                <a:gd name="T47" fmla="*/ 342 h 813"/>
                <a:gd name="T48" fmla="*/ 62 w 708"/>
                <a:gd name="T49" fmla="*/ 336 h 813"/>
                <a:gd name="T50" fmla="*/ 68 w 708"/>
                <a:gd name="T51" fmla="*/ 280 h 813"/>
                <a:gd name="T52" fmla="*/ 90 w 708"/>
                <a:gd name="T53" fmla="*/ 229 h 813"/>
                <a:gd name="T54" fmla="*/ 130 w 708"/>
                <a:gd name="T55" fmla="*/ 173 h 813"/>
                <a:gd name="T56" fmla="*/ 169 w 708"/>
                <a:gd name="T57" fmla="*/ 162 h 813"/>
                <a:gd name="T58" fmla="*/ 202 w 708"/>
                <a:gd name="T59" fmla="*/ 140 h 813"/>
                <a:gd name="T60" fmla="*/ 213 w 708"/>
                <a:gd name="T61" fmla="*/ 241 h 813"/>
                <a:gd name="T62" fmla="*/ 258 w 708"/>
                <a:gd name="T63" fmla="*/ 241 h 813"/>
                <a:gd name="T64" fmla="*/ 275 w 708"/>
                <a:gd name="T65" fmla="*/ 185 h 813"/>
                <a:gd name="T66" fmla="*/ 320 w 708"/>
                <a:gd name="T67" fmla="*/ 95 h 813"/>
                <a:gd name="T68" fmla="*/ 427 w 708"/>
                <a:gd name="T69" fmla="*/ 72 h 813"/>
                <a:gd name="T70" fmla="*/ 477 w 708"/>
                <a:gd name="T71" fmla="*/ 16 h 813"/>
                <a:gd name="T72" fmla="*/ 539 w 708"/>
                <a:gd name="T73" fmla="*/ 0 h 813"/>
                <a:gd name="T74" fmla="*/ 595 w 708"/>
                <a:gd name="T75" fmla="*/ 5 h 813"/>
                <a:gd name="T76" fmla="*/ 663 w 708"/>
                <a:gd name="T77" fmla="*/ 61 h 813"/>
                <a:gd name="T78" fmla="*/ 663 w 708"/>
                <a:gd name="T79" fmla="*/ 140 h 813"/>
                <a:gd name="T80" fmla="*/ 673 w 708"/>
                <a:gd name="T81" fmla="*/ 196 h 813"/>
                <a:gd name="T82" fmla="*/ 708 w 708"/>
                <a:gd name="T83" fmla="*/ 268 h 813"/>
                <a:gd name="T84" fmla="*/ 690 w 708"/>
                <a:gd name="T85" fmla="*/ 309 h 813"/>
                <a:gd name="T86" fmla="*/ 628 w 708"/>
                <a:gd name="T87" fmla="*/ 330 h 813"/>
                <a:gd name="T88" fmla="*/ 601 w 708"/>
                <a:gd name="T89" fmla="*/ 392 h 813"/>
                <a:gd name="T90" fmla="*/ 601 w 708"/>
                <a:gd name="T91" fmla="*/ 448 h 813"/>
                <a:gd name="T92" fmla="*/ 556 w 708"/>
                <a:gd name="T93" fmla="*/ 454 h 813"/>
                <a:gd name="T94" fmla="*/ 556 w 708"/>
                <a:gd name="T95" fmla="*/ 487 h 813"/>
                <a:gd name="T96" fmla="*/ 578 w 708"/>
                <a:gd name="T97" fmla="*/ 516 h 813"/>
                <a:gd name="T98" fmla="*/ 578 w 708"/>
                <a:gd name="T99" fmla="*/ 588 h 813"/>
                <a:gd name="T100" fmla="*/ 516 w 708"/>
                <a:gd name="T101" fmla="*/ 611 h 813"/>
                <a:gd name="T102" fmla="*/ 489 w 708"/>
                <a:gd name="T103" fmla="*/ 644 h 813"/>
                <a:gd name="T104" fmla="*/ 438 w 708"/>
                <a:gd name="T105" fmla="*/ 639 h 813"/>
                <a:gd name="T106" fmla="*/ 427 w 708"/>
                <a:gd name="T107" fmla="*/ 588 h 813"/>
                <a:gd name="T108" fmla="*/ 371 w 708"/>
                <a:gd name="T109" fmla="*/ 588 h 813"/>
                <a:gd name="T110" fmla="*/ 332 w 708"/>
                <a:gd name="T111" fmla="*/ 611 h 813"/>
                <a:gd name="T112" fmla="*/ 303 w 708"/>
                <a:gd name="T113" fmla="*/ 656 h 813"/>
                <a:gd name="T114" fmla="*/ 311 w 708"/>
                <a:gd name="T115" fmla="*/ 683 h 8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708" h="813">
                  <a:moveTo>
                    <a:pt x="311" y="683"/>
                  </a:moveTo>
                  <a:lnTo>
                    <a:pt x="297" y="701"/>
                  </a:lnTo>
                  <a:lnTo>
                    <a:pt x="283" y="765"/>
                  </a:lnTo>
                  <a:lnTo>
                    <a:pt x="264" y="776"/>
                  </a:lnTo>
                  <a:lnTo>
                    <a:pt x="221" y="760"/>
                  </a:lnTo>
                  <a:lnTo>
                    <a:pt x="221" y="760"/>
                  </a:lnTo>
                  <a:lnTo>
                    <a:pt x="193" y="767"/>
                  </a:lnTo>
                  <a:lnTo>
                    <a:pt x="193" y="767"/>
                  </a:lnTo>
                  <a:lnTo>
                    <a:pt x="130" y="812"/>
                  </a:lnTo>
                  <a:lnTo>
                    <a:pt x="87" y="813"/>
                  </a:lnTo>
                  <a:lnTo>
                    <a:pt x="87" y="813"/>
                  </a:lnTo>
                  <a:lnTo>
                    <a:pt x="74" y="751"/>
                  </a:lnTo>
                  <a:lnTo>
                    <a:pt x="0" y="662"/>
                  </a:lnTo>
                  <a:lnTo>
                    <a:pt x="6" y="611"/>
                  </a:lnTo>
                  <a:lnTo>
                    <a:pt x="39" y="623"/>
                  </a:lnTo>
                  <a:lnTo>
                    <a:pt x="68" y="644"/>
                  </a:lnTo>
                  <a:lnTo>
                    <a:pt x="107" y="644"/>
                  </a:lnTo>
                  <a:lnTo>
                    <a:pt x="118" y="600"/>
                  </a:lnTo>
                  <a:lnTo>
                    <a:pt x="62" y="538"/>
                  </a:lnTo>
                  <a:lnTo>
                    <a:pt x="85" y="482"/>
                  </a:lnTo>
                  <a:lnTo>
                    <a:pt x="107" y="431"/>
                  </a:lnTo>
                  <a:lnTo>
                    <a:pt x="202" y="415"/>
                  </a:lnTo>
                  <a:lnTo>
                    <a:pt x="196" y="381"/>
                  </a:lnTo>
                  <a:lnTo>
                    <a:pt x="146" y="342"/>
                  </a:lnTo>
                  <a:lnTo>
                    <a:pt x="62" y="336"/>
                  </a:lnTo>
                  <a:lnTo>
                    <a:pt x="68" y="280"/>
                  </a:lnTo>
                  <a:lnTo>
                    <a:pt x="90" y="229"/>
                  </a:lnTo>
                  <a:lnTo>
                    <a:pt x="130" y="173"/>
                  </a:lnTo>
                  <a:lnTo>
                    <a:pt x="169" y="162"/>
                  </a:lnTo>
                  <a:lnTo>
                    <a:pt x="202" y="140"/>
                  </a:lnTo>
                  <a:lnTo>
                    <a:pt x="213" y="241"/>
                  </a:lnTo>
                  <a:lnTo>
                    <a:pt x="258" y="241"/>
                  </a:lnTo>
                  <a:lnTo>
                    <a:pt x="275" y="185"/>
                  </a:lnTo>
                  <a:lnTo>
                    <a:pt x="320" y="95"/>
                  </a:lnTo>
                  <a:lnTo>
                    <a:pt x="427" y="72"/>
                  </a:lnTo>
                  <a:lnTo>
                    <a:pt x="477" y="16"/>
                  </a:lnTo>
                  <a:lnTo>
                    <a:pt x="539" y="0"/>
                  </a:lnTo>
                  <a:lnTo>
                    <a:pt x="595" y="5"/>
                  </a:lnTo>
                  <a:lnTo>
                    <a:pt x="663" y="61"/>
                  </a:lnTo>
                  <a:lnTo>
                    <a:pt x="663" y="140"/>
                  </a:lnTo>
                  <a:lnTo>
                    <a:pt x="673" y="196"/>
                  </a:lnTo>
                  <a:lnTo>
                    <a:pt x="708" y="268"/>
                  </a:lnTo>
                  <a:lnTo>
                    <a:pt x="690" y="309"/>
                  </a:lnTo>
                  <a:lnTo>
                    <a:pt x="628" y="330"/>
                  </a:lnTo>
                  <a:lnTo>
                    <a:pt x="601" y="392"/>
                  </a:lnTo>
                  <a:lnTo>
                    <a:pt x="601" y="448"/>
                  </a:lnTo>
                  <a:lnTo>
                    <a:pt x="556" y="454"/>
                  </a:lnTo>
                  <a:lnTo>
                    <a:pt x="556" y="487"/>
                  </a:lnTo>
                  <a:lnTo>
                    <a:pt x="578" y="516"/>
                  </a:lnTo>
                  <a:lnTo>
                    <a:pt x="578" y="588"/>
                  </a:lnTo>
                  <a:lnTo>
                    <a:pt x="516" y="611"/>
                  </a:lnTo>
                  <a:lnTo>
                    <a:pt x="489" y="644"/>
                  </a:lnTo>
                  <a:lnTo>
                    <a:pt x="438" y="639"/>
                  </a:lnTo>
                  <a:lnTo>
                    <a:pt x="427" y="588"/>
                  </a:lnTo>
                  <a:lnTo>
                    <a:pt x="371" y="588"/>
                  </a:lnTo>
                  <a:lnTo>
                    <a:pt x="332" y="611"/>
                  </a:lnTo>
                  <a:lnTo>
                    <a:pt x="303" y="656"/>
                  </a:lnTo>
                  <a:lnTo>
                    <a:pt x="311" y="683"/>
                  </a:lnTo>
                  <a:close/>
                </a:path>
              </a:pathLst>
            </a:custGeom>
            <a:solidFill>
              <a:srgbClr val="92D050"/>
            </a:solidFill>
            <a:ln w="4763">
              <a:solidFill>
                <a:srgbClr val="3D4B4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3" name="Freeform 8">
              <a:extLst>
                <a:ext uri="{FF2B5EF4-FFF2-40B4-BE49-F238E27FC236}">
                  <a16:creationId xmlns:a16="http://schemas.microsoft.com/office/drawing/2014/main" id="{43B78C17-E7C3-9C45-3A02-5EAA4383EB9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18268" y="2775237"/>
              <a:ext cx="428078" cy="313304"/>
            </a:xfrm>
            <a:custGeom>
              <a:avLst/>
              <a:gdLst>
                <a:gd name="T0" fmla="*/ 543 w 830"/>
                <a:gd name="T1" fmla="*/ 51 h 606"/>
                <a:gd name="T2" fmla="*/ 618 w 830"/>
                <a:gd name="T3" fmla="*/ 3 h 606"/>
                <a:gd name="T4" fmla="*/ 821 w 830"/>
                <a:gd name="T5" fmla="*/ 134 h 606"/>
                <a:gd name="T6" fmla="*/ 830 w 830"/>
                <a:gd name="T7" fmla="*/ 163 h 606"/>
                <a:gd name="T8" fmla="*/ 768 w 830"/>
                <a:gd name="T9" fmla="*/ 317 h 606"/>
                <a:gd name="T10" fmla="*/ 829 w 830"/>
                <a:gd name="T11" fmla="*/ 391 h 606"/>
                <a:gd name="T12" fmla="*/ 814 w 830"/>
                <a:gd name="T13" fmla="*/ 417 h 606"/>
                <a:gd name="T14" fmla="*/ 803 w 830"/>
                <a:gd name="T15" fmla="*/ 453 h 606"/>
                <a:gd name="T16" fmla="*/ 787 w 830"/>
                <a:gd name="T17" fmla="*/ 479 h 606"/>
                <a:gd name="T18" fmla="*/ 751 w 830"/>
                <a:gd name="T19" fmla="*/ 469 h 606"/>
                <a:gd name="T20" fmla="*/ 743 w 830"/>
                <a:gd name="T21" fmla="*/ 428 h 606"/>
                <a:gd name="T22" fmla="*/ 741 w 830"/>
                <a:gd name="T23" fmla="*/ 457 h 606"/>
                <a:gd name="T24" fmla="*/ 731 w 830"/>
                <a:gd name="T25" fmla="*/ 456 h 606"/>
                <a:gd name="T26" fmla="*/ 702 w 830"/>
                <a:gd name="T27" fmla="*/ 509 h 606"/>
                <a:gd name="T28" fmla="*/ 514 w 830"/>
                <a:gd name="T29" fmla="*/ 584 h 606"/>
                <a:gd name="T30" fmla="*/ 483 w 830"/>
                <a:gd name="T31" fmla="*/ 606 h 606"/>
                <a:gd name="T32" fmla="*/ 490 w 830"/>
                <a:gd name="T33" fmla="*/ 567 h 606"/>
                <a:gd name="T34" fmla="*/ 572 w 830"/>
                <a:gd name="T35" fmla="*/ 583 h 606"/>
                <a:gd name="T36" fmla="*/ 563 w 830"/>
                <a:gd name="T37" fmla="*/ 444 h 606"/>
                <a:gd name="T38" fmla="*/ 511 w 830"/>
                <a:gd name="T39" fmla="*/ 407 h 606"/>
                <a:gd name="T40" fmla="*/ 522 w 830"/>
                <a:gd name="T41" fmla="*/ 378 h 606"/>
                <a:gd name="T42" fmla="*/ 500 w 830"/>
                <a:gd name="T43" fmla="*/ 384 h 606"/>
                <a:gd name="T44" fmla="*/ 486 w 830"/>
                <a:gd name="T45" fmla="*/ 349 h 606"/>
                <a:gd name="T46" fmla="*/ 486 w 830"/>
                <a:gd name="T47" fmla="*/ 319 h 606"/>
                <a:gd name="T48" fmla="*/ 576 w 830"/>
                <a:gd name="T49" fmla="*/ 277 h 606"/>
                <a:gd name="T50" fmla="*/ 540 w 830"/>
                <a:gd name="T51" fmla="*/ 264 h 606"/>
                <a:gd name="T52" fmla="*/ 504 w 830"/>
                <a:gd name="T53" fmla="*/ 235 h 606"/>
                <a:gd name="T54" fmla="*/ 513 w 830"/>
                <a:gd name="T55" fmla="*/ 202 h 606"/>
                <a:gd name="T56" fmla="*/ 493 w 830"/>
                <a:gd name="T57" fmla="*/ 188 h 606"/>
                <a:gd name="T58" fmla="*/ 504 w 830"/>
                <a:gd name="T59" fmla="*/ 149 h 606"/>
                <a:gd name="T60" fmla="*/ 447 w 830"/>
                <a:gd name="T61" fmla="*/ 172 h 606"/>
                <a:gd name="T62" fmla="*/ 435 w 830"/>
                <a:gd name="T63" fmla="*/ 175 h 606"/>
                <a:gd name="T64" fmla="*/ 477 w 830"/>
                <a:gd name="T65" fmla="*/ 124 h 606"/>
                <a:gd name="T66" fmla="*/ 33 w 830"/>
                <a:gd name="T67" fmla="*/ 144 h 606"/>
                <a:gd name="T68" fmla="*/ 59 w 830"/>
                <a:gd name="T69" fmla="*/ 175 h 606"/>
                <a:gd name="T70" fmla="*/ 124 w 830"/>
                <a:gd name="T71" fmla="*/ 201 h 606"/>
                <a:gd name="T72" fmla="*/ 53 w 830"/>
                <a:gd name="T73" fmla="*/ 195 h 606"/>
                <a:gd name="T74" fmla="*/ 34 w 830"/>
                <a:gd name="T75" fmla="*/ 173 h 606"/>
                <a:gd name="T76" fmla="*/ 354 w 830"/>
                <a:gd name="T77" fmla="*/ 186 h 606"/>
                <a:gd name="T78" fmla="*/ 432 w 830"/>
                <a:gd name="T79" fmla="*/ 225 h 606"/>
                <a:gd name="T80" fmla="*/ 464 w 830"/>
                <a:gd name="T81" fmla="*/ 281 h 606"/>
                <a:gd name="T82" fmla="*/ 388 w 830"/>
                <a:gd name="T83" fmla="*/ 296 h 606"/>
                <a:gd name="T84" fmla="*/ 301 w 830"/>
                <a:gd name="T85" fmla="*/ 375 h 606"/>
                <a:gd name="T86" fmla="*/ 177 w 830"/>
                <a:gd name="T87" fmla="*/ 438 h 606"/>
                <a:gd name="T88" fmla="*/ 183 w 830"/>
                <a:gd name="T89" fmla="*/ 402 h 606"/>
                <a:gd name="T90" fmla="*/ 160 w 830"/>
                <a:gd name="T91" fmla="*/ 389 h 606"/>
                <a:gd name="T92" fmla="*/ 138 w 830"/>
                <a:gd name="T93" fmla="*/ 394 h 606"/>
                <a:gd name="T94" fmla="*/ 114 w 830"/>
                <a:gd name="T95" fmla="*/ 385 h 606"/>
                <a:gd name="T96" fmla="*/ 101 w 830"/>
                <a:gd name="T97" fmla="*/ 369 h 606"/>
                <a:gd name="T98" fmla="*/ 81 w 830"/>
                <a:gd name="T99" fmla="*/ 340 h 606"/>
                <a:gd name="T100" fmla="*/ 115 w 830"/>
                <a:gd name="T101" fmla="*/ 314 h 606"/>
                <a:gd name="T102" fmla="*/ 310 w 830"/>
                <a:gd name="T103" fmla="*/ 242 h 606"/>
                <a:gd name="T104" fmla="*/ 177 w 830"/>
                <a:gd name="T105" fmla="*/ 448 h 606"/>
                <a:gd name="T106" fmla="*/ 207 w 830"/>
                <a:gd name="T107" fmla="*/ 492 h 606"/>
                <a:gd name="T108" fmla="*/ 215 w 830"/>
                <a:gd name="T109" fmla="*/ 510 h 606"/>
                <a:gd name="T110" fmla="*/ 212 w 830"/>
                <a:gd name="T111" fmla="*/ 539 h 606"/>
                <a:gd name="T112" fmla="*/ 174 w 830"/>
                <a:gd name="T113" fmla="*/ 508 h 606"/>
                <a:gd name="T114" fmla="*/ 163 w 830"/>
                <a:gd name="T115" fmla="*/ 464 h 6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830" h="606">
                  <a:moveTo>
                    <a:pt x="468" y="100"/>
                  </a:moveTo>
                  <a:lnTo>
                    <a:pt x="513" y="64"/>
                  </a:lnTo>
                  <a:lnTo>
                    <a:pt x="543" y="51"/>
                  </a:lnTo>
                  <a:lnTo>
                    <a:pt x="555" y="22"/>
                  </a:lnTo>
                  <a:lnTo>
                    <a:pt x="581" y="0"/>
                  </a:lnTo>
                  <a:lnTo>
                    <a:pt x="618" y="3"/>
                  </a:lnTo>
                  <a:lnTo>
                    <a:pt x="752" y="111"/>
                  </a:lnTo>
                  <a:lnTo>
                    <a:pt x="752" y="111"/>
                  </a:lnTo>
                  <a:lnTo>
                    <a:pt x="821" y="134"/>
                  </a:lnTo>
                  <a:lnTo>
                    <a:pt x="818" y="157"/>
                  </a:lnTo>
                  <a:lnTo>
                    <a:pt x="830" y="163"/>
                  </a:lnTo>
                  <a:lnTo>
                    <a:pt x="830" y="163"/>
                  </a:lnTo>
                  <a:lnTo>
                    <a:pt x="765" y="245"/>
                  </a:lnTo>
                  <a:lnTo>
                    <a:pt x="765" y="245"/>
                  </a:lnTo>
                  <a:lnTo>
                    <a:pt x="768" y="317"/>
                  </a:lnTo>
                  <a:lnTo>
                    <a:pt x="827" y="369"/>
                  </a:lnTo>
                  <a:lnTo>
                    <a:pt x="827" y="369"/>
                  </a:lnTo>
                  <a:lnTo>
                    <a:pt x="829" y="391"/>
                  </a:lnTo>
                  <a:lnTo>
                    <a:pt x="816" y="405"/>
                  </a:lnTo>
                  <a:lnTo>
                    <a:pt x="814" y="417"/>
                  </a:lnTo>
                  <a:lnTo>
                    <a:pt x="814" y="417"/>
                  </a:lnTo>
                  <a:lnTo>
                    <a:pt x="820" y="437"/>
                  </a:lnTo>
                  <a:lnTo>
                    <a:pt x="803" y="453"/>
                  </a:lnTo>
                  <a:lnTo>
                    <a:pt x="803" y="453"/>
                  </a:lnTo>
                  <a:lnTo>
                    <a:pt x="792" y="460"/>
                  </a:lnTo>
                  <a:lnTo>
                    <a:pt x="787" y="479"/>
                  </a:lnTo>
                  <a:lnTo>
                    <a:pt x="787" y="479"/>
                  </a:lnTo>
                  <a:lnTo>
                    <a:pt x="777" y="476"/>
                  </a:lnTo>
                  <a:lnTo>
                    <a:pt x="775" y="473"/>
                  </a:lnTo>
                  <a:lnTo>
                    <a:pt x="751" y="469"/>
                  </a:lnTo>
                  <a:lnTo>
                    <a:pt x="759" y="436"/>
                  </a:lnTo>
                  <a:lnTo>
                    <a:pt x="748" y="427"/>
                  </a:lnTo>
                  <a:lnTo>
                    <a:pt x="743" y="428"/>
                  </a:lnTo>
                  <a:lnTo>
                    <a:pt x="754" y="437"/>
                  </a:lnTo>
                  <a:lnTo>
                    <a:pt x="751" y="450"/>
                  </a:lnTo>
                  <a:lnTo>
                    <a:pt x="741" y="457"/>
                  </a:lnTo>
                  <a:lnTo>
                    <a:pt x="735" y="417"/>
                  </a:lnTo>
                  <a:lnTo>
                    <a:pt x="729" y="415"/>
                  </a:lnTo>
                  <a:lnTo>
                    <a:pt x="731" y="456"/>
                  </a:lnTo>
                  <a:lnTo>
                    <a:pt x="738" y="460"/>
                  </a:lnTo>
                  <a:lnTo>
                    <a:pt x="738" y="469"/>
                  </a:lnTo>
                  <a:lnTo>
                    <a:pt x="702" y="509"/>
                  </a:lnTo>
                  <a:lnTo>
                    <a:pt x="638" y="500"/>
                  </a:lnTo>
                  <a:lnTo>
                    <a:pt x="572" y="584"/>
                  </a:lnTo>
                  <a:lnTo>
                    <a:pt x="514" y="584"/>
                  </a:lnTo>
                  <a:lnTo>
                    <a:pt x="511" y="584"/>
                  </a:lnTo>
                  <a:lnTo>
                    <a:pt x="490" y="587"/>
                  </a:lnTo>
                  <a:lnTo>
                    <a:pt x="483" y="606"/>
                  </a:lnTo>
                  <a:lnTo>
                    <a:pt x="465" y="606"/>
                  </a:lnTo>
                  <a:lnTo>
                    <a:pt x="480" y="600"/>
                  </a:lnTo>
                  <a:lnTo>
                    <a:pt x="490" y="567"/>
                  </a:lnTo>
                  <a:lnTo>
                    <a:pt x="529" y="567"/>
                  </a:lnTo>
                  <a:lnTo>
                    <a:pt x="522" y="583"/>
                  </a:lnTo>
                  <a:lnTo>
                    <a:pt x="572" y="583"/>
                  </a:lnTo>
                  <a:lnTo>
                    <a:pt x="637" y="502"/>
                  </a:lnTo>
                  <a:lnTo>
                    <a:pt x="612" y="493"/>
                  </a:lnTo>
                  <a:lnTo>
                    <a:pt x="563" y="444"/>
                  </a:lnTo>
                  <a:lnTo>
                    <a:pt x="547" y="368"/>
                  </a:lnTo>
                  <a:lnTo>
                    <a:pt x="537" y="408"/>
                  </a:lnTo>
                  <a:lnTo>
                    <a:pt x="511" y="407"/>
                  </a:lnTo>
                  <a:lnTo>
                    <a:pt x="519" y="392"/>
                  </a:lnTo>
                  <a:lnTo>
                    <a:pt x="509" y="379"/>
                  </a:lnTo>
                  <a:lnTo>
                    <a:pt x="522" y="378"/>
                  </a:lnTo>
                  <a:lnTo>
                    <a:pt x="513" y="371"/>
                  </a:lnTo>
                  <a:lnTo>
                    <a:pt x="514" y="361"/>
                  </a:lnTo>
                  <a:lnTo>
                    <a:pt x="500" y="384"/>
                  </a:lnTo>
                  <a:lnTo>
                    <a:pt x="483" y="382"/>
                  </a:lnTo>
                  <a:lnTo>
                    <a:pt x="478" y="375"/>
                  </a:lnTo>
                  <a:lnTo>
                    <a:pt x="486" y="349"/>
                  </a:lnTo>
                  <a:lnTo>
                    <a:pt x="481" y="333"/>
                  </a:lnTo>
                  <a:lnTo>
                    <a:pt x="493" y="333"/>
                  </a:lnTo>
                  <a:lnTo>
                    <a:pt x="486" y="319"/>
                  </a:lnTo>
                  <a:lnTo>
                    <a:pt x="500" y="291"/>
                  </a:lnTo>
                  <a:lnTo>
                    <a:pt x="555" y="270"/>
                  </a:lnTo>
                  <a:lnTo>
                    <a:pt x="576" y="277"/>
                  </a:lnTo>
                  <a:lnTo>
                    <a:pt x="562" y="267"/>
                  </a:lnTo>
                  <a:lnTo>
                    <a:pt x="559" y="247"/>
                  </a:lnTo>
                  <a:lnTo>
                    <a:pt x="540" y="264"/>
                  </a:lnTo>
                  <a:lnTo>
                    <a:pt x="516" y="267"/>
                  </a:lnTo>
                  <a:lnTo>
                    <a:pt x="517" y="242"/>
                  </a:lnTo>
                  <a:lnTo>
                    <a:pt x="504" y="235"/>
                  </a:lnTo>
                  <a:lnTo>
                    <a:pt x="498" y="224"/>
                  </a:lnTo>
                  <a:lnTo>
                    <a:pt x="516" y="225"/>
                  </a:lnTo>
                  <a:lnTo>
                    <a:pt x="513" y="202"/>
                  </a:lnTo>
                  <a:lnTo>
                    <a:pt x="503" y="202"/>
                  </a:lnTo>
                  <a:lnTo>
                    <a:pt x="501" y="188"/>
                  </a:lnTo>
                  <a:lnTo>
                    <a:pt x="493" y="188"/>
                  </a:lnTo>
                  <a:lnTo>
                    <a:pt x="491" y="180"/>
                  </a:lnTo>
                  <a:lnTo>
                    <a:pt x="503" y="175"/>
                  </a:lnTo>
                  <a:lnTo>
                    <a:pt x="504" y="149"/>
                  </a:lnTo>
                  <a:lnTo>
                    <a:pt x="457" y="167"/>
                  </a:lnTo>
                  <a:lnTo>
                    <a:pt x="454" y="179"/>
                  </a:lnTo>
                  <a:lnTo>
                    <a:pt x="447" y="172"/>
                  </a:lnTo>
                  <a:lnTo>
                    <a:pt x="437" y="176"/>
                  </a:lnTo>
                  <a:lnTo>
                    <a:pt x="395" y="212"/>
                  </a:lnTo>
                  <a:lnTo>
                    <a:pt x="435" y="175"/>
                  </a:lnTo>
                  <a:lnTo>
                    <a:pt x="504" y="146"/>
                  </a:lnTo>
                  <a:lnTo>
                    <a:pt x="490" y="127"/>
                  </a:lnTo>
                  <a:lnTo>
                    <a:pt x="477" y="124"/>
                  </a:lnTo>
                  <a:lnTo>
                    <a:pt x="468" y="100"/>
                  </a:lnTo>
                  <a:close/>
                  <a:moveTo>
                    <a:pt x="1" y="129"/>
                  </a:moveTo>
                  <a:lnTo>
                    <a:pt x="33" y="144"/>
                  </a:lnTo>
                  <a:lnTo>
                    <a:pt x="34" y="152"/>
                  </a:lnTo>
                  <a:lnTo>
                    <a:pt x="50" y="146"/>
                  </a:lnTo>
                  <a:lnTo>
                    <a:pt x="59" y="175"/>
                  </a:lnTo>
                  <a:lnTo>
                    <a:pt x="75" y="182"/>
                  </a:lnTo>
                  <a:lnTo>
                    <a:pt x="128" y="175"/>
                  </a:lnTo>
                  <a:lnTo>
                    <a:pt x="124" y="201"/>
                  </a:lnTo>
                  <a:lnTo>
                    <a:pt x="88" y="193"/>
                  </a:lnTo>
                  <a:lnTo>
                    <a:pt x="53" y="205"/>
                  </a:lnTo>
                  <a:lnTo>
                    <a:pt x="53" y="195"/>
                  </a:lnTo>
                  <a:lnTo>
                    <a:pt x="46" y="195"/>
                  </a:lnTo>
                  <a:lnTo>
                    <a:pt x="29" y="212"/>
                  </a:lnTo>
                  <a:lnTo>
                    <a:pt x="34" y="173"/>
                  </a:lnTo>
                  <a:lnTo>
                    <a:pt x="0" y="139"/>
                  </a:lnTo>
                  <a:lnTo>
                    <a:pt x="1" y="129"/>
                  </a:lnTo>
                  <a:close/>
                  <a:moveTo>
                    <a:pt x="354" y="186"/>
                  </a:moveTo>
                  <a:lnTo>
                    <a:pt x="367" y="199"/>
                  </a:lnTo>
                  <a:lnTo>
                    <a:pt x="367" y="206"/>
                  </a:lnTo>
                  <a:lnTo>
                    <a:pt x="432" y="225"/>
                  </a:lnTo>
                  <a:lnTo>
                    <a:pt x="442" y="241"/>
                  </a:lnTo>
                  <a:lnTo>
                    <a:pt x="457" y="248"/>
                  </a:lnTo>
                  <a:lnTo>
                    <a:pt x="464" y="281"/>
                  </a:lnTo>
                  <a:lnTo>
                    <a:pt x="424" y="307"/>
                  </a:lnTo>
                  <a:lnTo>
                    <a:pt x="399" y="306"/>
                  </a:lnTo>
                  <a:lnTo>
                    <a:pt x="388" y="296"/>
                  </a:lnTo>
                  <a:lnTo>
                    <a:pt x="370" y="317"/>
                  </a:lnTo>
                  <a:lnTo>
                    <a:pt x="331" y="335"/>
                  </a:lnTo>
                  <a:lnTo>
                    <a:pt x="301" y="375"/>
                  </a:lnTo>
                  <a:lnTo>
                    <a:pt x="229" y="428"/>
                  </a:lnTo>
                  <a:lnTo>
                    <a:pt x="200" y="424"/>
                  </a:lnTo>
                  <a:lnTo>
                    <a:pt x="177" y="438"/>
                  </a:lnTo>
                  <a:lnTo>
                    <a:pt x="176" y="428"/>
                  </a:lnTo>
                  <a:lnTo>
                    <a:pt x="186" y="423"/>
                  </a:lnTo>
                  <a:lnTo>
                    <a:pt x="183" y="402"/>
                  </a:lnTo>
                  <a:lnTo>
                    <a:pt x="166" y="391"/>
                  </a:lnTo>
                  <a:lnTo>
                    <a:pt x="144" y="405"/>
                  </a:lnTo>
                  <a:lnTo>
                    <a:pt x="160" y="389"/>
                  </a:lnTo>
                  <a:lnTo>
                    <a:pt x="151" y="375"/>
                  </a:lnTo>
                  <a:lnTo>
                    <a:pt x="138" y="379"/>
                  </a:lnTo>
                  <a:lnTo>
                    <a:pt x="138" y="394"/>
                  </a:lnTo>
                  <a:lnTo>
                    <a:pt x="127" y="385"/>
                  </a:lnTo>
                  <a:lnTo>
                    <a:pt x="122" y="398"/>
                  </a:lnTo>
                  <a:lnTo>
                    <a:pt x="114" y="385"/>
                  </a:lnTo>
                  <a:lnTo>
                    <a:pt x="94" y="384"/>
                  </a:lnTo>
                  <a:lnTo>
                    <a:pt x="109" y="372"/>
                  </a:lnTo>
                  <a:lnTo>
                    <a:pt x="101" y="369"/>
                  </a:lnTo>
                  <a:lnTo>
                    <a:pt x="102" y="352"/>
                  </a:lnTo>
                  <a:lnTo>
                    <a:pt x="94" y="353"/>
                  </a:lnTo>
                  <a:lnTo>
                    <a:pt x="81" y="340"/>
                  </a:lnTo>
                  <a:lnTo>
                    <a:pt x="78" y="327"/>
                  </a:lnTo>
                  <a:lnTo>
                    <a:pt x="85" y="316"/>
                  </a:lnTo>
                  <a:lnTo>
                    <a:pt x="115" y="314"/>
                  </a:lnTo>
                  <a:lnTo>
                    <a:pt x="186" y="264"/>
                  </a:lnTo>
                  <a:lnTo>
                    <a:pt x="285" y="260"/>
                  </a:lnTo>
                  <a:lnTo>
                    <a:pt x="310" y="242"/>
                  </a:lnTo>
                  <a:lnTo>
                    <a:pt x="323" y="193"/>
                  </a:lnTo>
                  <a:lnTo>
                    <a:pt x="354" y="186"/>
                  </a:lnTo>
                  <a:close/>
                  <a:moveTo>
                    <a:pt x="177" y="448"/>
                  </a:moveTo>
                  <a:lnTo>
                    <a:pt x="179" y="464"/>
                  </a:lnTo>
                  <a:lnTo>
                    <a:pt x="193" y="469"/>
                  </a:lnTo>
                  <a:lnTo>
                    <a:pt x="207" y="492"/>
                  </a:lnTo>
                  <a:lnTo>
                    <a:pt x="228" y="502"/>
                  </a:lnTo>
                  <a:lnTo>
                    <a:pt x="226" y="512"/>
                  </a:lnTo>
                  <a:lnTo>
                    <a:pt x="215" y="510"/>
                  </a:lnTo>
                  <a:lnTo>
                    <a:pt x="225" y="518"/>
                  </a:lnTo>
                  <a:lnTo>
                    <a:pt x="212" y="528"/>
                  </a:lnTo>
                  <a:lnTo>
                    <a:pt x="212" y="539"/>
                  </a:lnTo>
                  <a:lnTo>
                    <a:pt x="184" y="548"/>
                  </a:lnTo>
                  <a:lnTo>
                    <a:pt x="167" y="531"/>
                  </a:lnTo>
                  <a:lnTo>
                    <a:pt x="174" y="508"/>
                  </a:lnTo>
                  <a:lnTo>
                    <a:pt x="168" y="496"/>
                  </a:lnTo>
                  <a:lnTo>
                    <a:pt x="148" y="490"/>
                  </a:lnTo>
                  <a:lnTo>
                    <a:pt x="163" y="464"/>
                  </a:lnTo>
                  <a:lnTo>
                    <a:pt x="164" y="447"/>
                  </a:lnTo>
                  <a:lnTo>
                    <a:pt x="177" y="448"/>
                  </a:lnTo>
                  <a:close/>
                </a:path>
              </a:pathLst>
            </a:custGeom>
            <a:grpFill/>
            <a:ln w="4763">
              <a:solidFill>
                <a:srgbClr val="3D4B4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4" name="Freeform 9">
              <a:extLst>
                <a:ext uri="{FF2B5EF4-FFF2-40B4-BE49-F238E27FC236}">
                  <a16:creationId xmlns:a16="http://schemas.microsoft.com/office/drawing/2014/main" id="{F956CAB6-AC81-7C3A-6131-D669FEB02243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0184" y="5356114"/>
              <a:ext cx="313304" cy="217141"/>
            </a:xfrm>
            <a:custGeom>
              <a:avLst/>
              <a:gdLst>
                <a:gd name="T0" fmla="*/ 500 w 604"/>
                <a:gd name="T1" fmla="*/ 63 h 420"/>
                <a:gd name="T2" fmla="*/ 466 w 604"/>
                <a:gd name="T3" fmla="*/ 21 h 420"/>
                <a:gd name="T4" fmla="*/ 432 w 604"/>
                <a:gd name="T5" fmla="*/ 5 h 420"/>
                <a:gd name="T6" fmla="*/ 389 w 604"/>
                <a:gd name="T7" fmla="*/ 4 h 420"/>
                <a:gd name="T8" fmla="*/ 344 w 604"/>
                <a:gd name="T9" fmla="*/ 21 h 420"/>
                <a:gd name="T10" fmla="*/ 308 w 604"/>
                <a:gd name="T11" fmla="*/ 40 h 420"/>
                <a:gd name="T12" fmla="*/ 272 w 604"/>
                <a:gd name="T13" fmla="*/ 77 h 420"/>
                <a:gd name="T14" fmla="*/ 246 w 604"/>
                <a:gd name="T15" fmla="*/ 79 h 420"/>
                <a:gd name="T16" fmla="*/ 209 w 604"/>
                <a:gd name="T17" fmla="*/ 66 h 420"/>
                <a:gd name="T18" fmla="*/ 182 w 604"/>
                <a:gd name="T19" fmla="*/ 41 h 420"/>
                <a:gd name="T20" fmla="*/ 172 w 604"/>
                <a:gd name="T21" fmla="*/ 2 h 420"/>
                <a:gd name="T22" fmla="*/ 133 w 604"/>
                <a:gd name="T23" fmla="*/ 0 h 420"/>
                <a:gd name="T24" fmla="*/ 95 w 604"/>
                <a:gd name="T25" fmla="*/ 96 h 420"/>
                <a:gd name="T26" fmla="*/ 52 w 604"/>
                <a:gd name="T27" fmla="*/ 95 h 420"/>
                <a:gd name="T28" fmla="*/ 22 w 604"/>
                <a:gd name="T29" fmla="*/ 132 h 420"/>
                <a:gd name="T30" fmla="*/ 0 w 604"/>
                <a:gd name="T31" fmla="*/ 217 h 420"/>
                <a:gd name="T32" fmla="*/ 9 w 604"/>
                <a:gd name="T33" fmla="*/ 291 h 420"/>
                <a:gd name="T34" fmla="*/ 138 w 604"/>
                <a:gd name="T35" fmla="*/ 309 h 420"/>
                <a:gd name="T36" fmla="*/ 172 w 604"/>
                <a:gd name="T37" fmla="*/ 351 h 420"/>
                <a:gd name="T38" fmla="*/ 206 w 604"/>
                <a:gd name="T39" fmla="*/ 420 h 420"/>
                <a:gd name="T40" fmla="*/ 272 w 604"/>
                <a:gd name="T41" fmla="*/ 420 h 420"/>
                <a:gd name="T42" fmla="*/ 334 w 604"/>
                <a:gd name="T43" fmla="*/ 384 h 420"/>
                <a:gd name="T44" fmla="*/ 404 w 604"/>
                <a:gd name="T45" fmla="*/ 384 h 420"/>
                <a:gd name="T46" fmla="*/ 430 w 604"/>
                <a:gd name="T47" fmla="*/ 366 h 420"/>
                <a:gd name="T48" fmla="*/ 486 w 604"/>
                <a:gd name="T49" fmla="*/ 376 h 420"/>
                <a:gd name="T50" fmla="*/ 548 w 604"/>
                <a:gd name="T51" fmla="*/ 334 h 420"/>
                <a:gd name="T52" fmla="*/ 572 w 604"/>
                <a:gd name="T53" fmla="*/ 301 h 420"/>
                <a:gd name="T54" fmla="*/ 587 w 604"/>
                <a:gd name="T55" fmla="*/ 271 h 420"/>
                <a:gd name="T56" fmla="*/ 588 w 604"/>
                <a:gd name="T57" fmla="*/ 224 h 420"/>
                <a:gd name="T58" fmla="*/ 604 w 604"/>
                <a:gd name="T59" fmla="*/ 191 h 420"/>
                <a:gd name="T60" fmla="*/ 604 w 604"/>
                <a:gd name="T61" fmla="*/ 167 h 420"/>
                <a:gd name="T62" fmla="*/ 566 w 604"/>
                <a:gd name="T63" fmla="*/ 149 h 420"/>
                <a:gd name="T64" fmla="*/ 519 w 604"/>
                <a:gd name="T65" fmla="*/ 144 h 420"/>
                <a:gd name="T66" fmla="*/ 500 w 604"/>
                <a:gd name="T67" fmla="*/ 63 h 4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04" h="420">
                  <a:moveTo>
                    <a:pt x="500" y="63"/>
                  </a:moveTo>
                  <a:lnTo>
                    <a:pt x="466" y="21"/>
                  </a:lnTo>
                  <a:lnTo>
                    <a:pt x="432" y="5"/>
                  </a:lnTo>
                  <a:lnTo>
                    <a:pt x="389" y="4"/>
                  </a:lnTo>
                  <a:lnTo>
                    <a:pt x="344" y="21"/>
                  </a:lnTo>
                  <a:lnTo>
                    <a:pt x="308" y="40"/>
                  </a:lnTo>
                  <a:lnTo>
                    <a:pt x="272" y="77"/>
                  </a:lnTo>
                  <a:lnTo>
                    <a:pt x="246" y="79"/>
                  </a:lnTo>
                  <a:lnTo>
                    <a:pt x="209" y="66"/>
                  </a:lnTo>
                  <a:lnTo>
                    <a:pt x="182" y="41"/>
                  </a:lnTo>
                  <a:lnTo>
                    <a:pt x="172" y="2"/>
                  </a:lnTo>
                  <a:lnTo>
                    <a:pt x="133" y="0"/>
                  </a:lnTo>
                  <a:lnTo>
                    <a:pt x="95" y="96"/>
                  </a:lnTo>
                  <a:lnTo>
                    <a:pt x="52" y="95"/>
                  </a:lnTo>
                  <a:lnTo>
                    <a:pt x="22" y="132"/>
                  </a:lnTo>
                  <a:lnTo>
                    <a:pt x="0" y="217"/>
                  </a:lnTo>
                  <a:lnTo>
                    <a:pt x="9" y="291"/>
                  </a:lnTo>
                  <a:lnTo>
                    <a:pt x="138" y="309"/>
                  </a:lnTo>
                  <a:lnTo>
                    <a:pt x="172" y="351"/>
                  </a:lnTo>
                  <a:lnTo>
                    <a:pt x="206" y="420"/>
                  </a:lnTo>
                  <a:lnTo>
                    <a:pt x="272" y="420"/>
                  </a:lnTo>
                  <a:lnTo>
                    <a:pt x="334" y="384"/>
                  </a:lnTo>
                  <a:lnTo>
                    <a:pt x="404" y="384"/>
                  </a:lnTo>
                  <a:lnTo>
                    <a:pt x="430" y="366"/>
                  </a:lnTo>
                  <a:lnTo>
                    <a:pt x="486" y="376"/>
                  </a:lnTo>
                  <a:lnTo>
                    <a:pt x="548" y="334"/>
                  </a:lnTo>
                  <a:lnTo>
                    <a:pt x="572" y="301"/>
                  </a:lnTo>
                  <a:lnTo>
                    <a:pt x="587" y="271"/>
                  </a:lnTo>
                  <a:lnTo>
                    <a:pt x="588" y="224"/>
                  </a:lnTo>
                  <a:lnTo>
                    <a:pt x="604" y="191"/>
                  </a:lnTo>
                  <a:lnTo>
                    <a:pt x="604" y="167"/>
                  </a:lnTo>
                  <a:lnTo>
                    <a:pt x="566" y="149"/>
                  </a:lnTo>
                  <a:lnTo>
                    <a:pt x="519" y="144"/>
                  </a:lnTo>
                  <a:lnTo>
                    <a:pt x="500" y="63"/>
                  </a:lnTo>
                  <a:close/>
                </a:path>
              </a:pathLst>
            </a:custGeom>
            <a:solidFill>
              <a:srgbClr val="92D050"/>
            </a:solidFill>
            <a:ln w="4763">
              <a:solidFill>
                <a:srgbClr val="3D4B4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5" name="Freeform 10">
              <a:extLst>
                <a:ext uri="{FF2B5EF4-FFF2-40B4-BE49-F238E27FC236}">
                  <a16:creationId xmlns:a16="http://schemas.microsoft.com/office/drawing/2014/main" id="{946CE56A-E7F2-F42E-60FD-7829CE52FBD9}"/>
                </a:ext>
              </a:extLst>
            </p:cNvPr>
            <p:cNvSpPr>
              <a:spLocks/>
            </p:cNvSpPr>
            <p:nvPr/>
          </p:nvSpPr>
          <p:spPr bwMode="auto">
            <a:xfrm>
              <a:off x="3557968" y="4047064"/>
              <a:ext cx="259019" cy="333467"/>
            </a:xfrm>
            <a:custGeom>
              <a:avLst/>
              <a:gdLst>
                <a:gd name="T0" fmla="*/ 264 w 499"/>
                <a:gd name="T1" fmla="*/ 95 h 646"/>
                <a:gd name="T2" fmla="*/ 269 w 499"/>
                <a:gd name="T3" fmla="*/ 99 h 646"/>
                <a:gd name="T4" fmla="*/ 269 w 499"/>
                <a:gd name="T5" fmla="*/ 99 h 646"/>
                <a:gd name="T6" fmla="*/ 279 w 499"/>
                <a:gd name="T7" fmla="*/ 96 h 646"/>
                <a:gd name="T8" fmla="*/ 296 w 499"/>
                <a:gd name="T9" fmla="*/ 56 h 646"/>
                <a:gd name="T10" fmla="*/ 296 w 499"/>
                <a:gd name="T11" fmla="*/ 56 h 646"/>
                <a:gd name="T12" fmla="*/ 306 w 499"/>
                <a:gd name="T13" fmla="*/ 45 h 646"/>
                <a:gd name="T14" fmla="*/ 306 w 499"/>
                <a:gd name="T15" fmla="*/ 45 h 646"/>
                <a:gd name="T16" fmla="*/ 332 w 499"/>
                <a:gd name="T17" fmla="*/ 47 h 646"/>
                <a:gd name="T18" fmla="*/ 326 w 499"/>
                <a:gd name="T19" fmla="*/ 72 h 646"/>
                <a:gd name="T20" fmla="*/ 326 w 499"/>
                <a:gd name="T21" fmla="*/ 72 h 646"/>
                <a:gd name="T22" fmla="*/ 325 w 499"/>
                <a:gd name="T23" fmla="*/ 83 h 646"/>
                <a:gd name="T24" fmla="*/ 325 w 499"/>
                <a:gd name="T25" fmla="*/ 83 h 646"/>
                <a:gd name="T26" fmla="*/ 325 w 499"/>
                <a:gd name="T27" fmla="*/ 88 h 646"/>
                <a:gd name="T28" fmla="*/ 375 w 499"/>
                <a:gd name="T29" fmla="*/ 40 h 646"/>
                <a:gd name="T30" fmla="*/ 375 w 499"/>
                <a:gd name="T31" fmla="*/ 40 h 646"/>
                <a:gd name="T32" fmla="*/ 421 w 499"/>
                <a:gd name="T33" fmla="*/ 85 h 646"/>
                <a:gd name="T34" fmla="*/ 421 w 499"/>
                <a:gd name="T35" fmla="*/ 85 h 646"/>
                <a:gd name="T36" fmla="*/ 426 w 499"/>
                <a:gd name="T37" fmla="*/ 131 h 646"/>
                <a:gd name="T38" fmla="*/ 437 w 499"/>
                <a:gd name="T39" fmla="*/ 145 h 646"/>
                <a:gd name="T40" fmla="*/ 469 w 499"/>
                <a:gd name="T41" fmla="*/ 153 h 646"/>
                <a:gd name="T42" fmla="*/ 463 w 499"/>
                <a:gd name="T43" fmla="*/ 181 h 646"/>
                <a:gd name="T44" fmla="*/ 477 w 499"/>
                <a:gd name="T45" fmla="*/ 186 h 646"/>
                <a:gd name="T46" fmla="*/ 499 w 499"/>
                <a:gd name="T47" fmla="*/ 225 h 646"/>
                <a:gd name="T48" fmla="*/ 477 w 499"/>
                <a:gd name="T49" fmla="*/ 230 h 646"/>
                <a:gd name="T50" fmla="*/ 449 w 499"/>
                <a:gd name="T51" fmla="*/ 258 h 646"/>
                <a:gd name="T52" fmla="*/ 449 w 499"/>
                <a:gd name="T53" fmla="*/ 258 h 646"/>
                <a:gd name="T54" fmla="*/ 431 w 499"/>
                <a:gd name="T55" fmla="*/ 359 h 646"/>
                <a:gd name="T56" fmla="*/ 431 w 499"/>
                <a:gd name="T57" fmla="*/ 359 h 646"/>
                <a:gd name="T58" fmla="*/ 410 w 499"/>
                <a:gd name="T59" fmla="*/ 471 h 646"/>
                <a:gd name="T60" fmla="*/ 430 w 499"/>
                <a:gd name="T61" fmla="*/ 539 h 646"/>
                <a:gd name="T62" fmla="*/ 430 w 499"/>
                <a:gd name="T63" fmla="*/ 539 h 646"/>
                <a:gd name="T64" fmla="*/ 371 w 499"/>
                <a:gd name="T65" fmla="*/ 578 h 646"/>
                <a:gd name="T66" fmla="*/ 331 w 499"/>
                <a:gd name="T67" fmla="*/ 628 h 646"/>
                <a:gd name="T68" fmla="*/ 264 w 499"/>
                <a:gd name="T69" fmla="*/ 589 h 646"/>
                <a:gd name="T70" fmla="*/ 224 w 499"/>
                <a:gd name="T71" fmla="*/ 522 h 646"/>
                <a:gd name="T72" fmla="*/ 224 w 499"/>
                <a:gd name="T73" fmla="*/ 488 h 646"/>
                <a:gd name="T74" fmla="*/ 214 w 499"/>
                <a:gd name="T75" fmla="*/ 461 h 646"/>
                <a:gd name="T76" fmla="*/ 185 w 499"/>
                <a:gd name="T77" fmla="*/ 461 h 646"/>
                <a:gd name="T78" fmla="*/ 191 w 499"/>
                <a:gd name="T79" fmla="*/ 516 h 646"/>
                <a:gd name="T80" fmla="*/ 179 w 499"/>
                <a:gd name="T81" fmla="*/ 607 h 646"/>
                <a:gd name="T82" fmla="*/ 163 w 499"/>
                <a:gd name="T83" fmla="*/ 646 h 646"/>
                <a:gd name="T84" fmla="*/ 140 w 499"/>
                <a:gd name="T85" fmla="*/ 646 h 646"/>
                <a:gd name="T86" fmla="*/ 123 w 499"/>
                <a:gd name="T87" fmla="*/ 589 h 646"/>
                <a:gd name="T88" fmla="*/ 78 w 499"/>
                <a:gd name="T89" fmla="*/ 572 h 646"/>
                <a:gd name="T90" fmla="*/ 51 w 499"/>
                <a:gd name="T91" fmla="*/ 533 h 646"/>
                <a:gd name="T92" fmla="*/ 45 w 499"/>
                <a:gd name="T93" fmla="*/ 471 h 646"/>
                <a:gd name="T94" fmla="*/ 6 w 499"/>
                <a:gd name="T95" fmla="*/ 438 h 646"/>
                <a:gd name="T96" fmla="*/ 0 w 499"/>
                <a:gd name="T97" fmla="*/ 365 h 646"/>
                <a:gd name="T98" fmla="*/ 39 w 499"/>
                <a:gd name="T99" fmla="*/ 320 h 646"/>
                <a:gd name="T100" fmla="*/ 34 w 499"/>
                <a:gd name="T101" fmla="*/ 163 h 646"/>
                <a:gd name="T102" fmla="*/ 34 w 499"/>
                <a:gd name="T103" fmla="*/ 163 h 646"/>
                <a:gd name="T104" fmla="*/ 78 w 499"/>
                <a:gd name="T105" fmla="*/ 153 h 646"/>
                <a:gd name="T106" fmla="*/ 78 w 499"/>
                <a:gd name="T107" fmla="*/ 153 h 646"/>
                <a:gd name="T108" fmla="*/ 96 w 499"/>
                <a:gd name="T109" fmla="*/ 151 h 646"/>
                <a:gd name="T110" fmla="*/ 158 w 499"/>
                <a:gd name="T111" fmla="*/ 124 h 646"/>
                <a:gd name="T112" fmla="*/ 173 w 499"/>
                <a:gd name="T113" fmla="*/ 73 h 646"/>
                <a:gd name="T114" fmla="*/ 179 w 499"/>
                <a:gd name="T115" fmla="*/ 14 h 646"/>
                <a:gd name="T116" fmla="*/ 175 w 499"/>
                <a:gd name="T117" fmla="*/ 14 h 646"/>
                <a:gd name="T118" fmla="*/ 175 w 499"/>
                <a:gd name="T119" fmla="*/ 14 h 646"/>
                <a:gd name="T120" fmla="*/ 171 w 499"/>
                <a:gd name="T121" fmla="*/ 9 h 646"/>
                <a:gd name="T122" fmla="*/ 241 w 499"/>
                <a:gd name="T123" fmla="*/ 0 h 646"/>
                <a:gd name="T124" fmla="*/ 264 w 499"/>
                <a:gd name="T125" fmla="*/ 95 h 6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99" h="646">
                  <a:moveTo>
                    <a:pt x="264" y="95"/>
                  </a:moveTo>
                  <a:lnTo>
                    <a:pt x="269" y="99"/>
                  </a:lnTo>
                  <a:lnTo>
                    <a:pt x="269" y="99"/>
                  </a:lnTo>
                  <a:lnTo>
                    <a:pt x="279" y="96"/>
                  </a:lnTo>
                  <a:lnTo>
                    <a:pt x="296" y="56"/>
                  </a:lnTo>
                  <a:lnTo>
                    <a:pt x="296" y="56"/>
                  </a:lnTo>
                  <a:lnTo>
                    <a:pt x="306" y="45"/>
                  </a:lnTo>
                  <a:lnTo>
                    <a:pt x="306" y="45"/>
                  </a:lnTo>
                  <a:lnTo>
                    <a:pt x="332" y="47"/>
                  </a:lnTo>
                  <a:lnTo>
                    <a:pt x="326" y="72"/>
                  </a:lnTo>
                  <a:lnTo>
                    <a:pt x="326" y="72"/>
                  </a:lnTo>
                  <a:lnTo>
                    <a:pt x="325" y="83"/>
                  </a:lnTo>
                  <a:lnTo>
                    <a:pt x="325" y="83"/>
                  </a:lnTo>
                  <a:lnTo>
                    <a:pt x="325" y="88"/>
                  </a:lnTo>
                  <a:lnTo>
                    <a:pt x="375" y="40"/>
                  </a:lnTo>
                  <a:lnTo>
                    <a:pt x="375" y="40"/>
                  </a:lnTo>
                  <a:lnTo>
                    <a:pt x="421" y="85"/>
                  </a:lnTo>
                  <a:lnTo>
                    <a:pt x="421" y="85"/>
                  </a:lnTo>
                  <a:lnTo>
                    <a:pt x="426" y="131"/>
                  </a:lnTo>
                  <a:lnTo>
                    <a:pt x="437" y="145"/>
                  </a:lnTo>
                  <a:lnTo>
                    <a:pt x="469" y="153"/>
                  </a:lnTo>
                  <a:lnTo>
                    <a:pt x="463" y="181"/>
                  </a:lnTo>
                  <a:lnTo>
                    <a:pt x="477" y="186"/>
                  </a:lnTo>
                  <a:lnTo>
                    <a:pt x="499" y="225"/>
                  </a:lnTo>
                  <a:lnTo>
                    <a:pt x="477" y="230"/>
                  </a:lnTo>
                  <a:lnTo>
                    <a:pt x="449" y="258"/>
                  </a:lnTo>
                  <a:lnTo>
                    <a:pt x="449" y="258"/>
                  </a:lnTo>
                  <a:lnTo>
                    <a:pt x="431" y="359"/>
                  </a:lnTo>
                  <a:lnTo>
                    <a:pt x="431" y="359"/>
                  </a:lnTo>
                  <a:lnTo>
                    <a:pt x="410" y="471"/>
                  </a:lnTo>
                  <a:lnTo>
                    <a:pt x="430" y="539"/>
                  </a:lnTo>
                  <a:lnTo>
                    <a:pt x="430" y="539"/>
                  </a:lnTo>
                  <a:lnTo>
                    <a:pt x="371" y="578"/>
                  </a:lnTo>
                  <a:lnTo>
                    <a:pt x="331" y="628"/>
                  </a:lnTo>
                  <a:lnTo>
                    <a:pt x="264" y="589"/>
                  </a:lnTo>
                  <a:lnTo>
                    <a:pt x="224" y="522"/>
                  </a:lnTo>
                  <a:lnTo>
                    <a:pt x="224" y="488"/>
                  </a:lnTo>
                  <a:lnTo>
                    <a:pt x="214" y="461"/>
                  </a:lnTo>
                  <a:lnTo>
                    <a:pt x="185" y="461"/>
                  </a:lnTo>
                  <a:lnTo>
                    <a:pt x="191" y="516"/>
                  </a:lnTo>
                  <a:lnTo>
                    <a:pt x="179" y="607"/>
                  </a:lnTo>
                  <a:lnTo>
                    <a:pt x="163" y="646"/>
                  </a:lnTo>
                  <a:lnTo>
                    <a:pt x="140" y="646"/>
                  </a:lnTo>
                  <a:lnTo>
                    <a:pt x="123" y="589"/>
                  </a:lnTo>
                  <a:lnTo>
                    <a:pt x="78" y="572"/>
                  </a:lnTo>
                  <a:lnTo>
                    <a:pt x="51" y="533"/>
                  </a:lnTo>
                  <a:lnTo>
                    <a:pt x="45" y="471"/>
                  </a:lnTo>
                  <a:lnTo>
                    <a:pt x="6" y="438"/>
                  </a:lnTo>
                  <a:lnTo>
                    <a:pt x="0" y="365"/>
                  </a:lnTo>
                  <a:lnTo>
                    <a:pt x="39" y="320"/>
                  </a:lnTo>
                  <a:lnTo>
                    <a:pt x="34" y="163"/>
                  </a:lnTo>
                  <a:lnTo>
                    <a:pt x="34" y="163"/>
                  </a:lnTo>
                  <a:lnTo>
                    <a:pt x="78" y="153"/>
                  </a:lnTo>
                  <a:lnTo>
                    <a:pt x="78" y="153"/>
                  </a:lnTo>
                  <a:lnTo>
                    <a:pt x="96" y="151"/>
                  </a:lnTo>
                  <a:lnTo>
                    <a:pt x="158" y="124"/>
                  </a:lnTo>
                  <a:lnTo>
                    <a:pt x="173" y="73"/>
                  </a:lnTo>
                  <a:lnTo>
                    <a:pt x="179" y="14"/>
                  </a:lnTo>
                  <a:lnTo>
                    <a:pt x="175" y="14"/>
                  </a:lnTo>
                  <a:lnTo>
                    <a:pt x="175" y="14"/>
                  </a:lnTo>
                  <a:lnTo>
                    <a:pt x="171" y="9"/>
                  </a:lnTo>
                  <a:lnTo>
                    <a:pt x="241" y="0"/>
                  </a:lnTo>
                  <a:lnTo>
                    <a:pt x="264" y="95"/>
                  </a:lnTo>
                  <a:close/>
                </a:path>
              </a:pathLst>
            </a:custGeom>
            <a:solidFill>
              <a:srgbClr val="92D050"/>
            </a:solidFill>
            <a:ln w="4763">
              <a:solidFill>
                <a:srgbClr val="3D4B4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id="{E922EDF7-4E26-7B0E-71F5-7C98CF30CE53}"/>
                </a:ext>
              </a:extLst>
            </p:cNvPr>
            <p:cNvSpPr>
              <a:spLocks/>
            </p:cNvSpPr>
            <p:nvPr/>
          </p:nvSpPr>
          <p:spPr bwMode="auto">
            <a:xfrm>
              <a:off x="5071147" y="4889260"/>
              <a:ext cx="420324" cy="390854"/>
            </a:xfrm>
            <a:custGeom>
              <a:avLst/>
              <a:gdLst>
                <a:gd name="T0" fmla="*/ 437 w 812"/>
                <a:gd name="T1" fmla="*/ 41 h 758"/>
                <a:gd name="T2" fmla="*/ 459 w 812"/>
                <a:gd name="T3" fmla="*/ 65 h 758"/>
                <a:gd name="T4" fmla="*/ 456 w 812"/>
                <a:gd name="T5" fmla="*/ 130 h 758"/>
                <a:gd name="T6" fmla="*/ 505 w 812"/>
                <a:gd name="T7" fmla="*/ 149 h 758"/>
                <a:gd name="T8" fmla="*/ 581 w 812"/>
                <a:gd name="T9" fmla="*/ 111 h 758"/>
                <a:gd name="T10" fmla="*/ 627 w 812"/>
                <a:gd name="T11" fmla="*/ 106 h 758"/>
                <a:gd name="T12" fmla="*/ 715 w 812"/>
                <a:gd name="T13" fmla="*/ 136 h 758"/>
                <a:gd name="T14" fmla="*/ 799 w 812"/>
                <a:gd name="T15" fmla="*/ 152 h 758"/>
                <a:gd name="T16" fmla="*/ 799 w 812"/>
                <a:gd name="T17" fmla="*/ 205 h 758"/>
                <a:gd name="T18" fmla="*/ 790 w 812"/>
                <a:gd name="T19" fmla="*/ 292 h 758"/>
                <a:gd name="T20" fmla="*/ 769 w 812"/>
                <a:gd name="T21" fmla="*/ 325 h 758"/>
                <a:gd name="T22" fmla="*/ 779 w 812"/>
                <a:gd name="T23" fmla="*/ 355 h 758"/>
                <a:gd name="T24" fmla="*/ 773 w 812"/>
                <a:gd name="T25" fmla="*/ 366 h 758"/>
                <a:gd name="T26" fmla="*/ 756 w 812"/>
                <a:gd name="T27" fmla="*/ 397 h 758"/>
                <a:gd name="T28" fmla="*/ 771 w 812"/>
                <a:gd name="T29" fmla="*/ 401 h 758"/>
                <a:gd name="T30" fmla="*/ 744 w 812"/>
                <a:gd name="T31" fmla="*/ 421 h 758"/>
                <a:gd name="T32" fmla="*/ 718 w 812"/>
                <a:gd name="T33" fmla="*/ 441 h 758"/>
                <a:gd name="T34" fmla="*/ 714 w 812"/>
                <a:gd name="T35" fmla="*/ 394 h 758"/>
                <a:gd name="T36" fmla="*/ 695 w 812"/>
                <a:gd name="T37" fmla="*/ 353 h 758"/>
                <a:gd name="T38" fmla="*/ 619 w 812"/>
                <a:gd name="T39" fmla="*/ 279 h 758"/>
                <a:gd name="T40" fmla="*/ 661 w 812"/>
                <a:gd name="T41" fmla="*/ 320 h 758"/>
                <a:gd name="T42" fmla="*/ 675 w 812"/>
                <a:gd name="T43" fmla="*/ 359 h 758"/>
                <a:gd name="T44" fmla="*/ 668 w 812"/>
                <a:gd name="T45" fmla="*/ 375 h 758"/>
                <a:gd name="T46" fmla="*/ 650 w 812"/>
                <a:gd name="T47" fmla="*/ 385 h 758"/>
                <a:gd name="T48" fmla="*/ 672 w 812"/>
                <a:gd name="T49" fmla="*/ 418 h 758"/>
                <a:gd name="T50" fmla="*/ 636 w 812"/>
                <a:gd name="T51" fmla="*/ 467 h 758"/>
                <a:gd name="T52" fmla="*/ 597 w 812"/>
                <a:gd name="T53" fmla="*/ 437 h 758"/>
                <a:gd name="T54" fmla="*/ 616 w 812"/>
                <a:gd name="T55" fmla="*/ 496 h 758"/>
                <a:gd name="T56" fmla="*/ 646 w 812"/>
                <a:gd name="T57" fmla="*/ 495 h 758"/>
                <a:gd name="T58" fmla="*/ 640 w 812"/>
                <a:gd name="T59" fmla="*/ 531 h 758"/>
                <a:gd name="T60" fmla="*/ 626 w 812"/>
                <a:gd name="T61" fmla="*/ 567 h 758"/>
                <a:gd name="T62" fmla="*/ 630 w 812"/>
                <a:gd name="T63" fmla="*/ 580 h 758"/>
                <a:gd name="T64" fmla="*/ 606 w 812"/>
                <a:gd name="T65" fmla="*/ 629 h 758"/>
                <a:gd name="T66" fmla="*/ 637 w 812"/>
                <a:gd name="T67" fmla="*/ 675 h 758"/>
                <a:gd name="T68" fmla="*/ 590 w 812"/>
                <a:gd name="T69" fmla="*/ 681 h 758"/>
                <a:gd name="T70" fmla="*/ 568 w 812"/>
                <a:gd name="T71" fmla="*/ 712 h 758"/>
                <a:gd name="T72" fmla="*/ 534 w 812"/>
                <a:gd name="T73" fmla="*/ 738 h 758"/>
                <a:gd name="T74" fmla="*/ 503 w 812"/>
                <a:gd name="T75" fmla="*/ 743 h 758"/>
                <a:gd name="T76" fmla="*/ 479 w 812"/>
                <a:gd name="T77" fmla="*/ 689 h 758"/>
                <a:gd name="T78" fmla="*/ 384 w 812"/>
                <a:gd name="T79" fmla="*/ 665 h 758"/>
                <a:gd name="T80" fmla="*/ 355 w 812"/>
                <a:gd name="T81" fmla="*/ 617 h 758"/>
                <a:gd name="T82" fmla="*/ 299 w 812"/>
                <a:gd name="T83" fmla="*/ 614 h 758"/>
                <a:gd name="T84" fmla="*/ 198 w 812"/>
                <a:gd name="T85" fmla="*/ 509 h 758"/>
                <a:gd name="T86" fmla="*/ 96 w 812"/>
                <a:gd name="T87" fmla="*/ 444 h 758"/>
                <a:gd name="T88" fmla="*/ 0 w 812"/>
                <a:gd name="T89" fmla="*/ 339 h 758"/>
                <a:gd name="T90" fmla="*/ 62 w 812"/>
                <a:gd name="T91" fmla="*/ 286 h 758"/>
                <a:gd name="T92" fmla="*/ 35 w 812"/>
                <a:gd name="T93" fmla="*/ 217 h 758"/>
                <a:gd name="T94" fmla="*/ 136 w 812"/>
                <a:gd name="T95" fmla="*/ 157 h 758"/>
                <a:gd name="T96" fmla="*/ 159 w 812"/>
                <a:gd name="T97" fmla="*/ 145 h 758"/>
                <a:gd name="T98" fmla="*/ 142 w 812"/>
                <a:gd name="T99" fmla="*/ 72 h 758"/>
                <a:gd name="T100" fmla="*/ 302 w 812"/>
                <a:gd name="T101" fmla="*/ 12 h 7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12" h="758">
                  <a:moveTo>
                    <a:pt x="368" y="8"/>
                  </a:moveTo>
                  <a:lnTo>
                    <a:pt x="401" y="35"/>
                  </a:lnTo>
                  <a:lnTo>
                    <a:pt x="437" y="41"/>
                  </a:lnTo>
                  <a:lnTo>
                    <a:pt x="454" y="51"/>
                  </a:lnTo>
                  <a:lnTo>
                    <a:pt x="459" y="65"/>
                  </a:lnTo>
                  <a:lnTo>
                    <a:pt x="459" y="65"/>
                  </a:lnTo>
                  <a:lnTo>
                    <a:pt x="450" y="117"/>
                  </a:lnTo>
                  <a:lnTo>
                    <a:pt x="450" y="117"/>
                  </a:lnTo>
                  <a:lnTo>
                    <a:pt x="456" y="130"/>
                  </a:lnTo>
                  <a:lnTo>
                    <a:pt x="469" y="137"/>
                  </a:lnTo>
                  <a:lnTo>
                    <a:pt x="469" y="137"/>
                  </a:lnTo>
                  <a:lnTo>
                    <a:pt x="505" y="149"/>
                  </a:lnTo>
                  <a:lnTo>
                    <a:pt x="505" y="149"/>
                  </a:lnTo>
                  <a:lnTo>
                    <a:pt x="531" y="145"/>
                  </a:lnTo>
                  <a:lnTo>
                    <a:pt x="581" y="111"/>
                  </a:lnTo>
                  <a:lnTo>
                    <a:pt x="601" y="106"/>
                  </a:lnTo>
                  <a:lnTo>
                    <a:pt x="601" y="106"/>
                  </a:lnTo>
                  <a:lnTo>
                    <a:pt x="627" y="106"/>
                  </a:lnTo>
                  <a:lnTo>
                    <a:pt x="627" y="106"/>
                  </a:lnTo>
                  <a:lnTo>
                    <a:pt x="715" y="136"/>
                  </a:lnTo>
                  <a:lnTo>
                    <a:pt x="715" y="136"/>
                  </a:lnTo>
                  <a:lnTo>
                    <a:pt x="747" y="145"/>
                  </a:lnTo>
                  <a:lnTo>
                    <a:pt x="747" y="145"/>
                  </a:lnTo>
                  <a:lnTo>
                    <a:pt x="799" y="152"/>
                  </a:lnTo>
                  <a:lnTo>
                    <a:pt x="812" y="178"/>
                  </a:lnTo>
                  <a:lnTo>
                    <a:pt x="812" y="202"/>
                  </a:lnTo>
                  <a:lnTo>
                    <a:pt x="799" y="205"/>
                  </a:lnTo>
                  <a:lnTo>
                    <a:pt x="792" y="217"/>
                  </a:lnTo>
                  <a:lnTo>
                    <a:pt x="800" y="273"/>
                  </a:lnTo>
                  <a:lnTo>
                    <a:pt x="790" y="292"/>
                  </a:lnTo>
                  <a:lnTo>
                    <a:pt x="789" y="316"/>
                  </a:lnTo>
                  <a:lnTo>
                    <a:pt x="787" y="322"/>
                  </a:lnTo>
                  <a:lnTo>
                    <a:pt x="769" y="325"/>
                  </a:lnTo>
                  <a:lnTo>
                    <a:pt x="769" y="333"/>
                  </a:lnTo>
                  <a:lnTo>
                    <a:pt x="782" y="328"/>
                  </a:lnTo>
                  <a:lnTo>
                    <a:pt x="779" y="355"/>
                  </a:lnTo>
                  <a:lnTo>
                    <a:pt x="757" y="365"/>
                  </a:lnTo>
                  <a:lnTo>
                    <a:pt x="757" y="369"/>
                  </a:lnTo>
                  <a:lnTo>
                    <a:pt x="773" y="366"/>
                  </a:lnTo>
                  <a:lnTo>
                    <a:pt x="774" y="378"/>
                  </a:lnTo>
                  <a:lnTo>
                    <a:pt x="753" y="388"/>
                  </a:lnTo>
                  <a:lnTo>
                    <a:pt x="756" y="397"/>
                  </a:lnTo>
                  <a:lnTo>
                    <a:pt x="773" y="390"/>
                  </a:lnTo>
                  <a:lnTo>
                    <a:pt x="779" y="401"/>
                  </a:lnTo>
                  <a:lnTo>
                    <a:pt x="771" y="401"/>
                  </a:lnTo>
                  <a:lnTo>
                    <a:pt x="761" y="423"/>
                  </a:lnTo>
                  <a:lnTo>
                    <a:pt x="743" y="415"/>
                  </a:lnTo>
                  <a:lnTo>
                    <a:pt x="744" y="421"/>
                  </a:lnTo>
                  <a:lnTo>
                    <a:pt x="727" y="424"/>
                  </a:lnTo>
                  <a:lnTo>
                    <a:pt x="727" y="433"/>
                  </a:lnTo>
                  <a:lnTo>
                    <a:pt x="718" y="441"/>
                  </a:lnTo>
                  <a:lnTo>
                    <a:pt x="711" y="439"/>
                  </a:lnTo>
                  <a:lnTo>
                    <a:pt x="707" y="411"/>
                  </a:lnTo>
                  <a:lnTo>
                    <a:pt x="714" y="394"/>
                  </a:lnTo>
                  <a:lnTo>
                    <a:pt x="702" y="379"/>
                  </a:lnTo>
                  <a:lnTo>
                    <a:pt x="692" y="378"/>
                  </a:lnTo>
                  <a:lnTo>
                    <a:pt x="695" y="353"/>
                  </a:lnTo>
                  <a:lnTo>
                    <a:pt x="681" y="325"/>
                  </a:lnTo>
                  <a:lnTo>
                    <a:pt x="646" y="287"/>
                  </a:lnTo>
                  <a:lnTo>
                    <a:pt x="619" y="279"/>
                  </a:lnTo>
                  <a:lnTo>
                    <a:pt x="619" y="290"/>
                  </a:lnTo>
                  <a:lnTo>
                    <a:pt x="645" y="299"/>
                  </a:lnTo>
                  <a:lnTo>
                    <a:pt x="661" y="320"/>
                  </a:lnTo>
                  <a:lnTo>
                    <a:pt x="659" y="341"/>
                  </a:lnTo>
                  <a:lnTo>
                    <a:pt x="676" y="345"/>
                  </a:lnTo>
                  <a:lnTo>
                    <a:pt x="675" y="359"/>
                  </a:lnTo>
                  <a:lnTo>
                    <a:pt x="684" y="371"/>
                  </a:lnTo>
                  <a:lnTo>
                    <a:pt x="678" y="379"/>
                  </a:lnTo>
                  <a:lnTo>
                    <a:pt x="668" y="375"/>
                  </a:lnTo>
                  <a:lnTo>
                    <a:pt x="649" y="381"/>
                  </a:lnTo>
                  <a:lnTo>
                    <a:pt x="640" y="374"/>
                  </a:lnTo>
                  <a:lnTo>
                    <a:pt x="650" y="385"/>
                  </a:lnTo>
                  <a:lnTo>
                    <a:pt x="668" y="381"/>
                  </a:lnTo>
                  <a:lnTo>
                    <a:pt x="684" y="410"/>
                  </a:lnTo>
                  <a:lnTo>
                    <a:pt x="672" y="418"/>
                  </a:lnTo>
                  <a:lnTo>
                    <a:pt x="669" y="439"/>
                  </a:lnTo>
                  <a:lnTo>
                    <a:pt x="658" y="443"/>
                  </a:lnTo>
                  <a:lnTo>
                    <a:pt x="636" y="467"/>
                  </a:lnTo>
                  <a:lnTo>
                    <a:pt x="624" y="467"/>
                  </a:lnTo>
                  <a:lnTo>
                    <a:pt x="616" y="447"/>
                  </a:lnTo>
                  <a:lnTo>
                    <a:pt x="597" y="437"/>
                  </a:lnTo>
                  <a:lnTo>
                    <a:pt x="609" y="451"/>
                  </a:lnTo>
                  <a:lnTo>
                    <a:pt x="610" y="492"/>
                  </a:lnTo>
                  <a:lnTo>
                    <a:pt x="616" y="496"/>
                  </a:lnTo>
                  <a:lnTo>
                    <a:pt x="632" y="490"/>
                  </a:lnTo>
                  <a:lnTo>
                    <a:pt x="622" y="508"/>
                  </a:lnTo>
                  <a:lnTo>
                    <a:pt x="646" y="495"/>
                  </a:lnTo>
                  <a:lnTo>
                    <a:pt x="639" y="508"/>
                  </a:lnTo>
                  <a:lnTo>
                    <a:pt x="646" y="524"/>
                  </a:lnTo>
                  <a:lnTo>
                    <a:pt x="640" y="531"/>
                  </a:lnTo>
                  <a:lnTo>
                    <a:pt x="623" y="532"/>
                  </a:lnTo>
                  <a:lnTo>
                    <a:pt x="619" y="545"/>
                  </a:lnTo>
                  <a:lnTo>
                    <a:pt x="626" y="567"/>
                  </a:lnTo>
                  <a:lnTo>
                    <a:pt x="637" y="567"/>
                  </a:lnTo>
                  <a:lnTo>
                    <a:pt x="639" y="577"/>
                  </a:lnTo>
                  <a:lnTo>
                    <a:pt x="630" y="580"/>
                  </a:lnTo>
                  <a:lnTo>
                    <a:pt x="624" y="606"/>
                  </a:lnTo>
                  <a:lnTo>
                    <a:pt x="610" y="611"/>
                  </a:lnTo>
                  <a:lnTo>
                    <a:pt x="606" y="629"/>
                  </a:lnTo>
                  <a:lnTo>
                    <a:pt x="609" y="643"/>
                  </a:lnTo>
                  <a:lnTo>
                    <a:pt x="626" y="647"/>
                  </a:lnTo>
                  <a:lnTo>
                    <a:pt x="637" y="675"/>
                  </a:lnTo>
                  <a:lnTo>
                    <a:pt x="612" y="689"/>
                  </a:lnTo>
                  <a:lnTo>
                    <a:pt x="601" y="681"/>
                  </a:lnTo>
                  <a:lnTo>
                    <a:pt x="590" y="681"/>
                  </a:lnTo>
                  <a:lnTo>
                    <a:pt x="581" y="701"/>
                  </a:lnTo>
                  <a:lnTo>
                    <a:pt x="570" y="701"/>
                  </a:lnTo>
                  <a:lnTo>
                    <a:pt x="568" y="712"/>
                  </a:lnTo>
                  <a:lnTo>
                    <a:pt x="560" y="717"/>
                  </a:lnTo>
                  <a:lnTo>
                    <a:pt x="554" y="737"/>
                  </a:lnTo>
                  <a:lnTo>
                    <a:pt x="534" y="738"/>
                  </a:lnTo>
                  <a:lnTo>
                    <a:pt x="529" y="758"/>
                  </a:lnTo>
                  <a:lnTo>
                    <a:pt x="509" y="757"/>
                  </a:lnTo>
                  <a:lnTo>
                    <a:pt x="503" y="743"/>
                  </a:lnTo>
                  <a:lnTo>
                    <a:pt x="493" y="747"/>
                  </a:lnTo>
                  <a:lnTo>
                    <a:pt x="496" y="720"/>
                  </a:lnTo>
                  <a:lnTo>
                    <a:pt x="479" y="689"/>
                  </a:lnTo>
                  <a:lnTo>
                    <a:pt x="479" y="689"/>
                  </a:lnTo>
                  <a:lnTo>
                    <a:pt x="454" y="665"/>
                  </a:lnTo>
                  <a:lnTo>
                    <a:pt x="384" y="665"/>
                  </a:lnTo>
                  <a:lnTo>
                    <a:pt x="382" y="652"/>
                  </a:lnTo>
                  <a:lnTo>
                    <a:pt x="382" y="652"/>
                  </a:lnTo>
                  <a:lnTo>
                    <a:pt x="355" y="617"/>
                  </a:lnTo>
                  <a:lnTo>
                    <a:pt x="355" y="617"/>
                  </a:lnTo>
                  <a:lnTo>
                    <a:pt x="299" y="614"/>
                  </a:lnTo>
                  <a:lnTo>
                    <a:pt x="299" y="614"/>
                  </a:lnTo>
                  <a:lnTo>
                    <a:pt x="258" y="580"/>
                  </a:lnTo>
                  <a:lnTo>
                    <a:pt x="198" y="509"/>
                  </a:lnTo>
                  <a:lnTo>
                    <a:pt x="198" y="509"/>
                  </a:lnTo>
                  <a:lnTo>
                    <a:pt x="139" y="449"/>
                  </a:lnTo>
                  <a:lnTo>
                    <a:pt x="96" y="444"/>
                  </a:lnTo>
                  <a:lnTo>
                    <a:pt x="96" y="444"/>
                  </a:lnTo>
                  <a:lnTo>
                    <a:pt x="47" y="444"/>
                  </a:lnTo>
                  <a:lnTo>
                    <a:pt x="6" y="426"/>
                  </a:lnTo>
                  <a:lnTo>
                    <a:pt x="0" y="339"/>
                  </a:lnTo>
                  <a:lnTo>
                    <a:pt x="41" y="304"/>
                  </a:lnTo>
                  <a:lnTo>
                    <a:pt x="41" y="304"/>
                  </a:lnTo>
                  <a:lnTo>
                    <a:pt x="62" y="286"/>
                  </a:lnTo>
                  <a:lnTo>
                    <a:pt x="62" y="260"/>
                  </a:lnTo>
                  <a:lnTo>
                    <a:pt x="35" y="217"/>
                  </a:lnTo>
                  <a:lnTo>
                    <a:pt x="35" y="217"/>
                  </a:lnTo>
                  <a:lnTo>
                    <a:pt x="106" y="160"/>
                  </a:lnTo>
                  <a:lnTo>
                    <a:pt x="106" y="160"/>
                  </a:lnTo>
                  <a:lnTo>
                    <a:pt x="136" y="157"/>
                  </a:lnTo>
                  <a:lnTo>
                    <a:pt x="136" y="157"/>
                  </a:lnTo>
                  <a:lnTo>
                    <a:pt x="147" y="160"/>
                  </a:lnTo>
                  <a:lnTo>
                    <a:pt x="159" y="145"/>
                  </a:lnTo>
                  <a:lnTo>
                    <a:pt x="136" y="100"/>
                  </a:lnTo>
                  <a:lnTo>
                    <a:pt x="132" y="81"/>
                  </a:lnTo>
                  <a:lnTo>
                    <a:pt x="142" y="72"/>
                  </a:lnTo>
                  <a:lnTo>
                    <a:pt x="217" y="25"/>
                  </a:lnTo>
                  <a:lnTo>
                    <a:pt x="273" y="8"/>
                  </a:lnTo>
                  <a:lnTo>
                    <a:pt x="302" y="12"/>
                  </a:lnTo>
                  <a:lnTo>
                    <a:pt x="348" y="0"/>
                  </a:lnTo>
                  <a:lnTo>
                    <a:pt x="368" y="8"/>
                  </a:lnTo>
                  <a:close/>
                </a:path>
              </a:pathLst>
            </a:custGeom>
            <a:solidFill>
              <a:srgbClr val="92D050"/>
            </a:solidFill>
            <a:ln w="4763">
              <a:solidFill>
                <a:srgbClr val="3D4B4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4" name="Freeform 12">
              <a:extLst>
                <a:ext uri="{FF2B5EF4-FFF2-40B4-BE49-F238E27FC236}">
                  <a16:creationId xmlns:a16="http://schemas.microsoft.com/office/drawing/2014/main" id="{550AC1EA-D9C3-0716-AD57-12C461507FB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19739" y="2047814"/>
              <a:ext cx="1535498" cy="1543253"/>
            </a:xfrm>
            <a:custGeom>
              <a:avLst/>
              <a:gdLst>
                <a:gd name="T0" fmla="*/ 367 w 2970"/>
                <a:gd name="T1" fmla="*/ 1020 h 2987"/>
                <a:gd name="T2" fmla="*/ 428 w 2970"/>
                <a:gd name="T3" fmla="*/ 2170 h 2987"/>
                <a:gd name="T4" fmla="*/ 353 w 2970"/>
                <a:gd name="T5" fmla="*/ 2196 h 2987"/>
                <a:gd name="T6" fmla="*/ 428 w 2970"/>
                <a:gd name="T7" fmla="*/ 2170 h 2987"/>
                <a:gd name="T8" fmla="*/ 302 w 2970"/>
                <a:gd name="T9" fmla="*/ 1406 h 2987"/>
                <a:gd name="T10" fmla="*/ 27 w 2970"/>
                <a:gd name="T11" fmla="*/ 2151 h 2987"/>
                <a:gd name="T12" fmla="*/ 44 w 2970"/>
                <a:gd name="T13" fmla="*/ 2278 h 2987"/>
                <a:gd name="T14" fmla="*/ 185 w 2970"/>
                <a:gd name="T15" fmla="*/ 1264 h 2987"/>
                <a:gd name="T16" fmla="*/ 208 w 2970"/>
                <a:gd name="T17" fmla="*/ 1324 h 2987"/>
                <a:gd name="T18" fmla="*/ 1268 w 2970"/>
                <a:gd name="T19" fmla="*/ 219 h 2987"/>
                <a:gd name="T20" fmla="*/ 1289 w 2970"/>
                <a:gd name="T21" fmla="*/ 579 h 2987"/>
                <a:gd name="T22" fmla="*/ 1138 w 2970"/>
                <a:gd name="T23" fmla="*/ 676 h 2987"/>
                <a:gd name="T24" fmla="*/ 1060 w 2970"/>
                <a:gd name="T25" fmla="*/ 977 h 2987"/>
                <a:gd name="T26" fmla="*/ 759 w 2970"/>
                <a:gd name="T27" fmla="*/ 1134 h 2987"/>
                <a:gd name="T28" fmla="*/ 851 w 2970"/>
                <a:gd name="T29" fmla="*/ 1509 h 2987"/>
                <a:gd name="T30" fmla="*/ 1243 w 2970"/>
                <a:gd name="T31" fmla="*/ 1481 h 2987"/>
                <a:gd name="T32" fmla="*/ 1562 w 2970"/>
                <a:gd name="T33" fmla="*/ 1334 h 2987"/>
                <a:gd name="T34" fmla="*/ 1758 w 2970"/>
                <a:gd name="T35" fmla="*/ 1438 h 2987"/>
                <a:gd name="T36" fmla="*/ 1885 w 2970"/>
                <a:gd name="T37" fmla="*/ 1607 h 2987"/>
                <a:gd name="T38" fmla="*/ 1774 w 2970"/>
                <a:gd name="T39" fmla="*/ 1785 h 2987"/>
                <a:gd name="T40" fmla="*/ 1359 w 2970"/>
                <a:gd name="T41" fmla="*/ 1723 h 2987"/>
                <a:gd name="T42" fmla="*/ 1151 w 2970"/>
                <a:gd name="T43" fmla="*/ 1726 h 2987"/>
                <a:gd name="T44" fmla="*/ 1170 w 2970"/>
                <a:gd name="T45" fmla="*/ 1888 h 2987"/>
                <a:gd name="T46" fmla="*/ 1028 w 2970"/>
                <a:gd name="T47" fmla="*/ 1990 h 2987"/>
                <a:gd name="T48" fmla="*/ 763 w 2970"/>
                <a:gd name="T49" fmla="*/ 2117 h 2987"/>
                <a:gd name="T50" fmla="*/ 781 w 2970"/>
                <a:gd name="T51" fmla="*/ 2273 h 2987"/>
                <a:gd name="T52" fmla="*/ 847 w 2970"/>
                <a:gd name="T53" fmla="*/ 2262 h 2987"/>
                <a:gd name="T54" fmla="*/ 946 w 2970"/>
                <a:gd name="T55" fmla="*/ 2314 h 2987"/>
                <a:gd name="T56" fmla="*/ 867 w 2970"/>
                <a:gd name="T57" fmla="*/ 2173 h 2987"/>
                <a:gd name="T58" fmla="*/ 1266 w 2970"/>
                <a:gd name="T59" fmla="*/ 2137 h 2987"/>
                <a:gd name="T60" fmla="*/ 1217 w 2970"/>
                <a:gd name="T61" fmla="*/ 2141 h 2987"/>
                <a:gd name="T62" fmla="*/ 1163 w 2970"/>
                <a:gd name="T63" fmla="*/ 2262 h 2987"/>
                <a:gd name="T64" fmla="*/ 982 w 2970"/>
                <a:gd name="T65" fmla="*/ 2212 h 2987"/>
                <a:gd name="T66" fmla="*/ 981 w 2970"/>
                <a:gd name="T67" fmla="*/ 2404 h 2987"/>
                <a:gd name="T68" fmla="*/ 1023 w 2970"/>
                <a:gd name="T69" fmla="*/ 2477 h 2987"/>
                <a:gd name="T70" fmla="*/ 1186 w 2970"/>
                <a:gd name="T71" fmla="*/ 2369 h 2987"/>
                <a:gd name="T72" fmla="*/ 1246 w 2970"/>
                <a:gd name="T73" fmla="*/ 2431 h 2987"/>
                <a:gd name="T74" fmla="*/ 1141 w 2970"/>
                <a:gd name="T75" fmla="*/ 2614 h 2987"/>
                <a:gd name="T76" fmla="*/ 1232 w 2970"/>
                <a:gd name="T77" fmla="*/ 2741 h 2987"/>
                <a:gd name="T78" fmla="*/ 1408 w 2970"/>
                <a:gd name="T79" fmla="*/ 2964 h 2987"/>
                <a:gd name="T80" fmla="*/ 1873 w 2970"/>
                <a:gd name="T81" fmla="*/ 2946 h 2987"/>
                <a:gd name="T82" fmla="*/ 2117 w 2970"/>
                <a:gd name="T83" fmla="*/ 2951 h 2987"/>
                <a:gd name="T84" fmla="*/ 2305 w 2970"/>
                <a:gd name="T85" fmla="*/ 2781 h 2987"/>
                <a:gd name="T86" fmla="*/ 2637 w 2970"/>
                <a:gd name="T87" fmla="*/ 2497 h 2987"/>
                <a:gd name="T88" fmla="*/ 2905 w 2970"/>
                <a:gd name="T89" fmla="*/ 1902 h 2987"/>
                <a:gd name="T90" fmla="*/ 2885 w 2970"/>
                <a:gd name="T91" fmla="*/ 1587 h 2987"/>
                <a:gd name="T92" fmla="*/ 2503 w 2970"/>
                <a:gd name="T93" fmla="*/ 1288 h 2987"/>
                <a:gd name="T94" fmla="*/ 2477 w 2970"/>
                <a:gd name="T95" fmla="*/ 1082 h 2987"/>
                <a:gd name="T96" fmla="*/ 2510 w 2970"/>
                <a:gd name="T97" fmla="*/ 767 h 2987"/>
                <a:gd name="T98" fmla="*/ 2271 w 2970"/>
                <a:gd name="T99" fmla="*/ 462 h 2987"/>
                <a:gd name="T100" fmla="*/ 2073 w 2970"/>
                <a:gd name="T101" fmla="*/ 330 h 2987"/>
                <a:gd name="T102" fmla="*/ 1890 w 2970"/>
                <a:gd name="T103" fmla="*/ 281 h 2987"/>
                <a:gd name="T104" fmla="*/ 484 w 2970"/>
                <a:gd name="T105" fmla="*/ 1252 h 2987"/>
                <a:gd name="T106" fmla="*/ 348 w 2970"/>
                <a:gd name="T107" fmla="*/ 1252 h 2987"/>
                <a:gd name="T108" fmla="*/ 750 w 2970"/>
                <a:gd name="T109" fmla="*/ 1330 h 2987"/>
                <a:gd name="T110" fmla="*/ 727 w 2970"/>
                <a:gd name="T111" fmla="*/ 1108 h 2987"/>
                <a:gd name="T112" fmla="*/ 456 w 2970"/>
                <a:gd name="T113" fmla="*/ 1157 h 2987"/>
                <a:gd name="T114" fmla="*/ 500 w 2970"/>
                <a:gd name="T115" fmla="*/ 1417 h 2987"/>
                <a:gd name="T116" fmla="*/ 711 w 2970"/>
                <a:gd name="T117" fmla="*/ 1463 h 2987"/>
                <a:gd name="T118" fmla="*/ 622 w 2970"/>
                <a:gd name="T119" fmla="*/ 2136 h 2987"/>
                <a:gd name="T120" fmla="*/ 628 w 2970"/>
                <a:gd name="T121" fmla="*/ 2258 h 2987"/>
                <a:gd name="T122" fmla="*/ 688 w 2970"/>
                <a:gd name="T123" fmla="*/ 2195 h 29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970" h="2987">
                  <a:moveTo>
                    <a:pt x="237" y="1123"/>
                  </a:moveTo>
                  <a:lnTo>
                    <a:pt x="206" y="1097"/>
                  </a:lnTo>
                  <a:lnTo>
                    <a:pt x="204" y="1085"/>
                  </a:lnTo>
                  <a:lnTo>
                    <a:pt x="220" y="1076"/>
                  </a:lnTo>
                  <a:lnTo>
                    <a:pt x="232" y="1056"/>
                  </a:lnTo>
                  <a:lnTo>
                    <a:pt x="229" y="1035"/>
                  </a:lnTo>
                  <a:lnTo>
                    <a:pt x="236" y="1014"/>
                  </a:lnTo>
                  <a:lnTo>
                    <a:pt x="263" y="988"/>
                  </a:lnTo>
                  <a:lnTo>
                    <a:pt x="279" y="994"/>
                  </a:lnTo>
                  <a:lnTo>
                    <a:pt x="312" y="988"/>
                  </a:lnTo>
                  <a:lnTo>
                    <a:pt x="367" y="1020"/>
                  </a:lnTo>
                  <a:lnTo>
                    <a:pt x="394" y="1020"/>
                  </a:lnTo>
                  <a:lnTo>
                    <a:pt x="409" y="1007"/>
                  </a:lnTo>
                  <a:lnTo>
                    <a:pt x="429" y="1029"/>
                  </a:lnTo>
                  <a:lnTo>
                    <a:pt x="399" y="1079"/>
                  </a:lnTo>
                  <a:lnTo>
                    <a:pt x="363" y="1101"/>
                  </a:lnTo>
                  <a:lnTo>
                    <a:pt x="315" y="1095"/>
                  </a:lnTo>
                  <a:lnTo>
                    <a:pt x="301" y="1104"/>
                  </a:lnTo>
                  <a:lnTo>
                    <a:pt x="275" y="1105"/>
                  </a:lnTo>
                  <a:lnTo>
                    <a:pt x="256" y="1131"/>
                  </a:lnTo>
                  <a:lnTo>
                    <a:pt x="237" y="1123"/>
                  </a:lnTo>
                  <a:close/>
                  <a:moveTo>
                    <a:pt x="428" y="2170"/>
                  </a:moveTo>
                  <a:lnTo>
                    <a:pt x="422" y="2180"/>
                  </a:lnTo>
                  <a:lnTo>
                    <a:pt x="415" y="2176"/>
                  </a:lnTo>
                  <a:lnTo>
                    <a:pt x="412" y="2183"/>
                  </a:lnTo>
                  <a:lnTo>
                    <a:pt x="386" y="2167"/>
                  </a:lnTo>
                  <a:lnTo>
                    <a:pt x="379" y="2170"/>
                  </a:lnTo>
                  <a:lnTo>
                    <a:pt x="351" y="2162"/>
                  </a:lnTo>
                  <a:lnTo>
                    <a:pt x="350" y="2151"/>
                  </a:lnTo>
                  <a:lnTo>
                    <a:pt x="335" y="2154"/>
                  </a:lnTo>
                  <a:lnTo>
                    <a:pt x="338" y="2167"/>
                  </a:lnTo>
                  <a:lnTo>
                    <a:pt x="330" y="2173"/>
                  </a:lnTo>
                  <a:lnTo>
                    <a:pt x="353" y="2196"/>
                  </a:lnTo>
                  <a:lnTo>
                    <a:pt x="354" y="2188"/>
                  </a:lnTo>
                  <a:lnTo>
                    <a:pt x="364" y="2196"/>
                  </a:lnTo>
                  <a:lnTo>
                    <a:pt x="380" y="2195"/>
                  </a:lnTo>
                  <a:lnTo>
                    <a:pt x="383" y="2209"/>
                  </a:lnTo>
                  <a:lnTo>
                    <a:pt x="387" y="2200"/>
                  </a:lnTo>
                  <a:lnTo>
                    <a:pt x="394" y="2202"/>
                  </a:lnTo>
                  <a:lnTo>
                    <a:pt x="402" y="2212"/>
                  </a:lnTo>
                  <a:lnTo>
                    <a:pt x="439" y="2202"/>
                  </a:lnTo>
                  <a:lnTo>
                    <a:pt x="452" y="2180"/>
                  </a:lnTo>
                  <a:lnTo>
                    <a:pt x="438" y="2170"/>
                  </a:lnTo>
                  <a:lnTo>
                    <a:pt x="428" y="2170"/>
                  </a:lnTo>
                  <a:close/>
                  <a:moveTo>
                    <a:pt x="288" y="1382"/>
                  </a:moveTo>
                  <a:lnTo>
                    <a:pt x="288" y="1365"/>
                  </a:lnTo>
                  <a:lnTo>
                    <a:pt x="296" y="1349"/>
                  </a:lnTo>
                  <a:lnTo>
                    <a:pt x="291" y="1340"/>
                  </a:lnTo>
                  <a:lnTo>
                    <a:pt x="263" y="1340"/>
                  </a:lnTo>
                  <a:lnTo>
                    <a:pt x="252" y="1333"/>
                  </a:lnTo>
                  <a:lnTo>
                    <a:pt x="236" y="1337"/>
                  </a:lnTo>
                  <a:lnTo>
                    <a:pt x="234" y="1349"/>
                  </a:lnTo>
                  <a:lnTo>
                    <a:pt x="259" y="1375"/>
                  </a:lnTo>
                  <a:lnTo>
                    <a:pt x="292" y="1393"/>
                  </a:lnTo>
                  <a:lnTo>
                    <a:pt x="302" y="1406"/>
                  </a:lnTo>
                  <a:lnTo>
                    <a:pt x="308" y="1396"/>
                  </a:lnTo>
                  <a:lnTo>
                    <a:pt x="299" y="1388"/>
                  </a:lnTo>
                  <a:lnTo>
                    <a:pt x="288" y="1382"/>
                  </a:lnTo>
                  <a:close/>
                  <a:moveTo>
                    <a:pt x="82" y="2205"/>
                  </a:moveTo>
                  <a:lnTo>
                    <a:pt x="77" y="2195"/>
                  </a:lnTo>
                  <a:lnTo>
                    <a:pt x="61" y="2206"/>
                  </a:lnTo>
                  <a:lnTo>
                    <a:pt x="60" y="2182"/>
                  </a:lnTo>
                  <a:lnTo>
                    <a:pt x="53" y="2182"/>
                  </a:lnTo>
                  <a:lnTo>
                    <a:pt x="47" y="2154"/>
                  </a:lnTo>
                  <a:lnTo>
                    <a:pt x="37" y="2147"/>
                  </a:lnTo>
                  <a:lnTo>
                    <a:pt x="27" y="2151"/>
                  </a:lnTo>
                  <a:lnTo>
                    <a:pt x="31" y="2160"/>
                  </a:lnTo>
                  <a:lnTo>
                    <a:pt x="10" y="2205"/>
                  </a:lnTo>
                  <a:lnTo>
                    <a:pt x="11" y="2244"/>
                  </a:lnTo>
                  <a:lnTo>
                    <a:pt x="0" y="2260"/>
                  </a:lnTo>
                  <a:lnTo>
                    <a:pt x="23" y="2257"/>
                  </a:lnTo>
                  <a:lnTo>
                    <a:pt x="18" y="2248"/>
                  </a:lnTo>
                  <a:lnTo>
                    <a:pt x="25" y="2242"/>
                  </a:lnTo>
                  <a:lnTo>
                    <a:pt x="33" y="2265"/>
                  </a:lnTo>
                  <a:lnTo>
                    <a:pt x="54" y="2258"/>
                  </a:lnTo>
                  <a:lnTo>
                    <a:pt x="56" y="2271"/>
                  </a:lnTo>
                  <a:lnTo>
                    <a:pt x="44" y="2278"/>
                  </a:lnTo>
                  <a:lnTo>
                    <a:pt x="51" y="2284"/>
                  </a:lnTo>
                  <a:lnTo>
                    <a:pt x="83" y="2278"/>
                  </a:lnTo>
                  <a:lnTo>
                    <a:pt x="93" y="2283"/>
                  </a:lnTo>
                  <a:lnTo>
                    <a:pt x="96" y="2274"/>
                  </a:lnTo>
                  <a:lnTo>
                    <a:pt x="112" y="2275"/>
                  </a:lnTo>
                  <a:lnTo>
                    <a:pt x="113" y="2265"/>
                  </a:lnTo>
                  <a:lnTo>
                    <a:pt x="141" y="2242"/>
                  </a:lnTo>
                  <a:lnTo>
                    <a:pt x="135" y="2237"/>
                  </a:lnTo>
                  <a:lnTo>
                    <a:pt x="82" y="2205"/>
                  </a:lnTo>
                  <a:close/>
                  <a:moveTo>
                    <a:pt x="193" y="1267"/>
                  </a:moveTo>
                  <a:lnTo>
                    <a:pt x="185" y="1264"/>
                  </a:lnTo>
                  <a:lnTo>
                    <a:pt x="162" y="1291"/>
                  </a:lnTo>
                  <a:lnTo>
                    <a:pt x="144" y="1285"/>
                  </a:lnTo>
                  <a:lnTo>
                    <a:pt x="121" y="1293"/>
                  </a:lnTo>
                  <a:lnTo>
                    <a:pt x="122" y="1301"/>
                  </a:lnTo>
                  <a:lnTo>
                    <a:pt x="144" y="1314"/>
                  </a:lnTo>
                  <a:lnTo>
                    <a:pt x="164" y="1306"/>
                  </a:lnTo>
                  <a:lnTo>
                    <a:pt x="181" y="1317"/>
                  </a:lnTo>
                  <a:lnTo>
                    <a:pt x="180" y="1331"/>
                  </a:lnTo>
                  <a:lnTo>
                    <a:pt x="188" y="1329"/>
                  </a:lnTo>
                  <a:lnTo>
                    <a:pt x="213" y="1337"/>
                  </a:lnTo>
                  <a:lnTo>
                    <a:pt x="208" y="1324"/>
                  </a:lnTo>
                  <a:lnTo>
                    <a:pt x="219" y="1311"/>
                  </a:lnTo>
                  <a:lnTo>
                    <a:pt x="198" y="1293"/>
                  </a:lnTo>
                  <a:lnTo>
                    <a:pt x="193" y="1267"/>
                  </a:lnTo>
                  <a:close/>
                  <a:moveTo>
                    <a:pt x="1686" y="10"/>
                  </a:moveTo>
                  <a:lnTo>
                    <a:pt x="1586" y="86"/>
                  </a:lnTo>
                  <a:lnTo>
                    <a:pt x="1567" y="119"/>
                  </a:lnTo>
                  <a:lnTo>
                    <a:pt x="1497" y="192"/>
                  </a:lnTo>
                  <a:lnTo>
                    <a:pt x="1446" y="192"/>
                  </a:lnTo>
                  <a:lnTo>
                    <a:pt x="1363" y="158"/>
                  </a:lnTo>
                  <a:lnTo>
                    <a:pt x="1318" y="186"/>
                  </a:lnTo>
                  <a:lnTo>
                    <a:pt x="1268" y="219"/>
                  </a:lnTo>
                  <a:lnTo>
                    <a:pt x="1217" y="269"/>
                  </a:lnTo>
                  <a:lnTo>
                    <a:pt x="1155" y="360"/>
                  </a:lnTo>
                  <a:lnTo>
                    <a:pt x="1188" y="376"/>
                  </a:lnTo>
                  <a:lnTo>
                    <a:pt x="1223" y="444"/>
                  </a:lnTo>
                  <a:lnTo>
                    <a:pt x="1335" y="449"/>
                  </a:lnTo>
                  <a:lnTo>
                    <a:pt x="1396" y="483"/>
                  </a:lnTo>
                  <a:lnTo>
                    <a:pt x="1408" y="539"/>
                  </a:lnTo>
                  <a:lnTo>
                    <a:pt x="1386" y="556"/>
                  </a:lnTo>
                  <a:lnTo>
                    <a:pt x="1380" y="589"/>
                  </a:lnTo>
                  <a:lnTo>
                    <a:pt x="1341" y="579"/>
                  </a:lnTo>
                  <a:lnTo>
                    <a:pt x="1289" y="579"/>
                  </a:lnTo>
                  <a:lnTo>
                    <a:pt x="1285" y="645"/>
                  </a:lnTo>
                  <a:lnTo>
                    <a:pt x="1256" y="663"/>
                  </a:lnTo>
                  <a:lnTo>
                    <a:pt x="1262" y="707"/>
                  </a:lnTo>
                  <a:lnTo>
                    <a:pt x="1295" y="725"/>
                  </a:lnTo>
                  <a:lnTo>
                    <a:pt x="1289" y="843"/>
                  </a:lnTo>
                  <a:lnTo>
                    <a:pt x="1250" y="865"/>
                  </a:lnTo>
                  <a:lnTo>
                    <a:pt x="1223" y="820"/>
                  </a:lnTo>
                  <a:lnTo>
                    <a:pt x="1194" y="797"/>
                  </a:lnTo>
                  <a:lnTo>
                    <a:pt x="1217" y="719"/>
                  </a:lnTo>
                  <a:lnTo>
                    <a:pt x="1181" y="674"/>
                  </a:lnTo>
                  <a:lnTo>
                    <a:pt x="1138" y="676"/>
                  </a:lnTo>
                  <a:lnTo>
                    <a:pt x="1132" y="725"/>
                  </a:lnTo>
                  <a:lnTo>
                    <a:pt x="1099" y="758"/>
                  </a:lnTo>
                  <a:lnTo>
                    <a:pt x="1037" y="697"/>
                  </a:lnTo>
                  <a:lnTo>
                    <a:pt x="1024" y="700"/>
                  </a:lnTo>
                  <a:lnTo>
                    <a:pt x="1018" y="715"/>
                  </a:lnTo>
                  <a:lnTo>
                    <a:pt x="1040" y="788"/>
                  </a:lnTo>
                  <a:lnTo>
                    <a:pt x="1031" y="821"/>
                  </a:lnTo>
                  <a:lnTo>
                    <a:pt x="1093" y="837"/>
                  </a:lnTo>
                  <a:lnTo>
                    <a:pt x="1116" y="853"/>
                  </a:lnTo>
                  <a:lnTo>
                    <a:pt x="1178" y="944"/>
                  </a:lnTo>
                  <a:lnTo>
                    <a:pt x="1060" y="977"/>
                  </a:lnTo>
                  <a:lnTo>
                    <a:pt x="1010" y="977"/>
                  </a:lnTo>
                  <a:lnTo>
                    <a:pt x="992" y="1059"/>
                  </a:lnTo>
                  <a:lnTo>
                    <a:pt x="938" y="1062"/>
                  </a:lnTo>
                  <a:lnTo>
                    <a:pt x="918" y="1071"/>
                  </a:lnTo>
                  <a:lnTo>
                    <a:pt x="883" y="1107"/>
                  </a:lnTo>
                  <a:lnTo>
                    <a:pt x="818" y="1097"/>
                  </a:lnTo>
                  <a:lnTo>
                    <a:pt x="782" y="1068"/>
                  </a:lnTo>
                  <a:lnTo>
                    <a:pt x="772" y="1089"/>
                  </a:lnTo>
                  <a:lnTo>
                    <a:pt x="752" y="1091"/>
                  </a:lnTo>
                  <a:lnTo>
                    <a:pt x="740" y="1102"/>
                  </a:lnTo>
                  <a:lnTo>
                    <a:pt x="759" y="1134"/>
                  </a:lnTo>
                  <a:lnTo>
                    <a:pt x="745" y="1210"/>
                  </a:lnTo>
                  <a:lnTo>
                    <a:pt x="763" y="1242"/>
                  </a:lnTo>
                  <a:lnTo>
                    <a:pt x="765" y="1270"/>
                  </a:lnTo>
                  <a:lnTo>
                    <a:pt x="755" y="1298"/>
                  </a:lnTo>
                  <a:lnTo>
                    <a:pt x="775" y="1308"/>
                  </a:lnTo>
                  <a:lnTo>
                    <a:pt x="775" y="1330"/>
                  </a:lnTo>
                  <a:lnTo>
                    <a:pt x="762" y="1339"/>
                  </a:lnTo>
                  <a:lnTo>
                    <a:pt x="792" y="1393"/>
                  </a:lnTo>
                  <a:lnTo>
                    <a:pt x="809" y="1453"/>
                  </a:lnTo>
                  <a:lnTo>
                    <a:pt x="851" y="1509"/>
                  </a:lnTo>
                  <a:lnTo>
                    <a:pt x="851" y="1509"/>
                  </a:lnTo>
                  <a:lnTo>
                    <a:pt x="896" y="1473"/>
                  </a:lnTo>
                  <a:lnTo>
                    <a:pt x="926" y="1460"/>
                  </a:lnTo>
                  <a:lnTo>
                    <a:pt x="938" y="1431"/>
                  </a:lnTo>
                  <a:lnTo>
                    <a:pt x="964" y="1409"/>
                  </a:lnTo>
                  <a:lnTo>
                    <a:pt x="1001" y="1412"/>
                  </a:lnTo>
                  <a:lnTo>
                    <a:pt x="1135" y="1520"/>
                  </a:lnTo>
                  <a:lnTo>
                    <a:pt x="1135" y="1520"/>
                  </a:lnTo>
                  <a:lnTo>
                    <a:pt x="1204" y="1543"/>
                  </a:lnTo>
                  <a:lnTo>
                    <a:pt x="1204" y="1543"/>
                  </a:lnTo>
                  <a:lnTo>
                    <a:pt x="1224" y="1526"/>
                  </a:lnTo>
                  <a:lnTo>
                    <a:pt x="1243" y="1481"/>
                  </a:lnTo>
                  <a:lnTo>
                    <a:pt x="1266" y="1487"/>
                  </a:lnTo>
                  <a:lnTo>
                    <a:pt x="1291" y="1519"/>
                  </a:lnTo>
                  <a:lnTo>
                    <a:pt x="1334" y="1539"/>
                  </a:lnTo>
                  <a:lnTo>
                    <a:pt x="1400" y="1510"/>
                  </a:lnTo>
                  <a:lnTo>
                    <a:pt x="1410" y="1503"/>
                  </a:lnTo>
                  <a:lnTo>
                    <a:pt x="1413" y="1448"/>
                  </a:lnTo>
                  <a:lnTo>
                    <a:pt x="1429" y="1428"/>
                  </a:lnTo>
                  <a:lnTo>
                    <a:pt x="1521" y="1421"/>
                  </a:lnTo>
                  <a:lnTo>
                    <a:pt x="1542" y="1408"/>
                  </a:lnTo>
                  <a:lnTo>
                    <a:pt x="1543" y="1353"/>
                  </a:lnTo>
                  <a:lnTo>
                    <a:pt x="1562" y="1334"/>
                  </a:lnTo>
                  <a:lnTo>
                    <a:pt x="1562" y="1313"/>
                  </a:lnTo>
                  <a:lnTo>
                    <a:pt x="1572" y="1304"/>
                  </a:lnTo>
                  <a:lnTo>
                    <a:pt x="1595" y="1294"/>
                  </a:lnTo>
                  <a:lnTo>
                    <a:pt x="1611" y="1277"/>
                  </a:lnTo>
                  <a:lnTo>
                    <a:pt x="1653" y="1285"/>
                  </a:lnTo>
                  <a:lnTo>
                    <a:pt x="1700" y="1280"/>
                  </a:lnTo>
                  <a:lnTo>
                    <a:pt x="1722" y="1284"/>
                  </a:lnTo>
                  <a:lnTo>
                    <a:pt x="1738" y="1303"/>
                  </a:lnTo>
                  <a:lnTo>
                    <a:pt x="1740" y="1385"/>
                  </a:lnTo>
                  <a:lnTo>
                    <a:pt x="1756" y="1405"/>
                  </a:lnTo>
                  <a:lnTo>
                    <a:pt x="1758" y="1438"/>
                  </a:lnTo>
                  <a:lnTo>
                    <a:pt x="1778" y="1468"/>
                  </a:lnTo>
                  <a:lnTo>
                    <a:pt x="1752" y="1543"/>
                  </a:lnTo>
                  <a:lnTo>
                    <a:pt x="1752" y="1565"/>
                  </a:lnTo>
                  <a:lnTo>
                    <a:pt x="1758" y="1575"/>
                  </a:lnTo>
                  <a:lnTo>
                    <a:pt x="1779" y="1572"/>
                  </a:lnTo>
                  <a:lnTo>
                    <a:pt x="1801" y="1559"/>
                  </a:lnTo>
                  <a:lnTo>
                    <a:pt x="1846" y="1549"/>
                  </a:lnTo>
                  <a:lnTo>
                    <a:pt x="1866" y="1533"/>
                  </a:lnTo>
                  <a:lnTo>
                    <a:pt x="1880" y="1555"/>
                  </a:lnTo>
                  <a:lnTo>
                    <a:pt x="1892" y="1598"/>
                  </a:lnTo>
                  <a:lnTo>
                    <a:pt x="1885" y="1607"/>
                  </a:lnTo>
                  <a:lnTo>
                    <a:pt x="1853" y="1618"/>
                  </a:lnTo>
                  <a:lnTo>
                    <a:pt x="1834" y="1636"/>
                  </a:lnTo>
                  <a:lnTo>
                    <a:pt x="1827" y="1682"/>
                  </a:lnTo>
                  <a:lnTo>
                    <a:pt x="1849" y="1690"/>
                  </a:lnTo>
                  <a:lnTo>
                    <a:pt x="1849" y="1700"/>
                  </a:lnTo>
                  <a:lnTo>
                    <a:pt x="1825" y="1732"/>
                  </a:lnTo>
                  <a:lnTo>
                    <a:pt x="1814" y="1739"/>
                  </a:lnTo>
                  <a:lnTo>
                    <a:pt x="1802" y="1736"/>
                  </a:lnTo>
                  <a:lnTo>
                    <a:pt x="1795" y="1748"/>
                  </a:lnTo>
                  <a:lnTo>
                    <a:pt x="1804" y="1758"/>
                  </a:lnTo>
                  <a:lnTo>
                    <a:pt x="1774" y="1785"/>
                  </a:lnTo>
                  <a:lnTo>
                    <a:pt x="1719" y="1791"/>
                  </a:lnTo>
                  <a:lnTo>
                    <a:pt x="1654" y="1829"/>
                  </a:lnTo>
                  <a:lnTo>
                    <a:pt x="1641" y="1806"/>
                  </a:lnTo>
                  <a:lnTo>
                    <a:pt x="1641" y="1775"/>
                  </a:lnTo>
                  <a:lnTo>
                    <a:pt x="1586" y="1781"/>
                  </a:lnTo>
                  <a:lnTo>
                    <a:pt x="1511" y="1821"/>
                  </a:lnTo>
                  <a:lnTo>
                    <a:pt x="1468" y="1824"/>
                  </a:lnTo>
                  <a:lnTo>
                    <a:pt x="1446" y="1816"/>
                  </a:lnTo>
                  <a:lnTo>
                    <a:pt x="1413" y="1829"/>
                  </a:lnTo>
                  <a:lnTo>
                    <a:pt x="1405" y="1826"/>
                  </a:lnTo>
                  <a:lnTo>
                    <a:pt x="1359" y="1723"/>
                  </a:lnTo>
                  <a:lnTo>
                    <a:pt x="1315" y="1745"/>
                  </a:lnTo>
                  <a:lnTo>
                    <a:pt x="1305" y="1748"/>
                  </a:lnTo>
                  <a:lnTo>
                    <a:pt x="1294" y="1738"/>
                  </a:lnTo>
                  <a:lnTo>
                    <a:pt x="1289" y="1682"/>
                  </a:lnTo>
                  <a:lnTo>
                    <a:pt x="1279" y="1673"/>
                  </a:lnTo>
                  <a:lnTo>
                    <a:pt x="1281" y="1641"/>
                  </a:lnTo>
                  <a:lnTo>
                    <a:pt x="1212" y="1572"/>
                  </a:lnTo>
                  <a:lnTo>
                    <a:pt x="1212" y="1572"/>
                  </a:lnTo>
                  <a:lnTo>
                    <a:pt x="1148" y="1654"/>
                  </a:lnTo>
                  <a:lnTo>
                    <a:pt x="1148" y="1654"/>
                  </a:lnTo>
                  <a:lnTo>
                    <a:pt x="1151" y="1726"/>
                  </a:lnTo>
                  <a:lnTo>
                    <a:pt x="1210" y="1778"/>
                  </a:lnTo>
                  <a:lnTo>
                    <a:pt x="1210" y="1778"/>
                  </a:lnTo>
                  <a:lnTo>
                    <a:pt x="1210" y="1800"/>
                  </a:lnTo>
                  <a:lnTo>
                    <a:pt x="1199" y="1814"/>
                  </a:lnTo>
                  <a:lnTo>
                    <a:pt x="1197" y="1826"/>
                  </a:lnTo>
                  <a:lnTo>
                    <a:pt x="1197" y="1826"/>
                  </a:lnTo>
                  <a:lnTo>
                    <a:pt x="1203" y="1846"/>
                  </a:lnTo>
                  <a:lnTo>
                    <a:pt x="1186" y="1862"/>
                  </a:lnTo>
                  <a:lnTo>
                    <a:pt x="1186" y="1862"/>
                  </a:lnTo>
                  <a:lnTo>
                    <a:pt x="1175" y="1869"/>
                  </a:lnTo>
                  <a:lnTo>
                    <a:pt x="1170" y="1888"/>
                  </a:lnTo>
                  <a:lnTo>
                    <a:pt x="1170" y="1888"/>
                  </a:lnTo>
                  <a:lnTo>
                    <a:pt x="1184" y="1888"/>
                  </a:lnTo>
                  <a:lnTo>
                    <a:pt x="1193" y="1899"/>
                  </a:lnTo>
                  <a:lnTo>
                    <a:pt x="1121" y="1885"/>
                  </a:lnTo>
                  <a:lnTo>
                    <a:pt x="1105" y="1904"/>
                  </a:lnTo>
                  <a:lnTo>
                    <a:pt x="1119" y="1915"/>
                  </a:lnTo>
                  <a:lnTo>
                    <a:pt x="1112" y="1943"/>
                  </a:lnTo>
                  <a:lnTo>
                    <a:pt x="1077" y="1973"/>
                  </a:lnTo>
                  <a:lnTo>
                    <a:pt x="1063" y="1971"/>
                  </a:lnTo>
                  <a:lnTo>
                    <a:pt x="1054" y="1983"/>
                  </a:lnTo>
                  <a:lnTo>
                    <a:pt x="1028" y="1990"/>
                  </a:lnTo>
                  <a:lnTo>
                    <a:pt x="1023" y="2007"/>
                  </a:lnTo>
                  <a:lnTo>
                    <a:pt x="1033" y="2009"/>
                  </a:lnTo>
                  <a:lnTo>
                    <a:pt x="1033" y="2017"/>
                  </a:lnTo>
                  <a:lnTo>
                    <a:pt x="899" y="2064"/>
                  </a:lnTo>
                  <a:lnTo>
                    <a:pt x="845" y="2104"/>
                  </a:lnTo>
                  <a:lnTo>
                    <a:pt x="830" y="2098"/>
                  </a:lnTo>
                  <a:lnTo>
                    <a:pt x="838" y="2117"/>
                  </a:lnTo>
                  <a:lnTo>
                    <a:pt x="815" y="2141"/>
                  </a:lnTo>
                  <a:lnTo>
                    <a:pt x="804" y="2140"/>
                  </a:lnTo>
                  <a:lnTo>
                    <a:pt x="804" y="2128"/>
                  </a:lnTo>
                  <a:lnTo>
                    <a:pt x="763" y="2117"/>
                  </a:lnTo>
                  <a:lnTo>
                    <a:pt x="801" y="2156"/>
                  </a:lnTo>
                  <a:lnTo>
                    <a:pt x="807" y="2183"/>
                  </a:lnTo>
                  <a:lnTo>
                    <a:pt x="815" y="2189"/>
                  </a:lnTo>
                  <a:lnTo>
                    <a:pt x="808" y="2226"/>
                  </a:lnTo>
                  <a:lnTo>
                    <a:pt x="799" y="2234"/>
                  </a:lnTo>
                  <a:lnTo>
                    <a:pt x="781" y="2234"/>
                  </a:lnTo>
                  <a:lnTo>
                    <a:pt x="776" y="2247"/>
                  </a:lnTo>
                  <a:lnTo>
                    <a:pt x="778" y="2258"/>
                  </a:lnTo>
                  <a:lnTo>
                    <a:pt x="798" y="2260"/>
                  </a:lnTo>
                  <a:lnTo>
                    <a:pt x="802" y="2273"/>
                  </a:lnTo>
                  <a:lnTo>
                    <a:pt x="781" y="2273"/>
                  </a:lnTo>
                  <a:lnTo>
                    <a:pt x="785" y="2288"/>
                  </a:lnTo>
                  <a:lnTo>
                    <a:pt x="775" y="2291"/>
                  </a:lnTo>
                  <a:lnTo>
                    <a:pt x="766" y="2307"/>
                  </a:lnTo>
                  <a:lnTo>
                    <a:pt x="773" y="2313"/>
                  </a:lnTo>
                  <a:lnTo>
                    <a:pt x="783" y="2297"/>
                  </a:lnTo>
                  <a:lnTo>
                    <a:pt x="796" y="2296"/>
                  </a:lnTo>
                  <a:lnTo>
                    <a:pt x="814" y="2323"/>
                  </a:lnTo>
                  <a:lnTo>
                    <a:pt x="827" y="2310"/>
                  </a:lnTo>
                  <a:lnTo>
                    <a:pt x="824" y="2298"/>
                  </a:lnTo>
                  <a:lnTo>
                    <a:pt x="834" y="2274"/>
                  </a:lnTo>
                  <a:lnTo>
                    <a:pt x="847" y="2262"/>
                  </a:lnTo>
                  <a:lnTo>
                    <a:pt x="863" y="2275"/>
                  </a:lnTo>
                  <a:lnTo>
                    <a:pt x="873" y="2274"/>
                  </a:lnTo>
                  <a:lnTo>
                    <a:pt x="881" y="2290"/>
                  </a:lnTo>
                  <a:lnTo>
                    <a:pt x="889" y="2281"/>
                  </a:lnTo>
                  <a:lnTo>
                    <a:pt x="902" y="2291"/>
                  </a:lnTo>
                  <a:lnTo>
                    <a:pt x="897" y="2268"/>
                  </a:lnTo>
                  <a:lnTo>
                    <a:pt x="916" y="2231"/>
                  </a:lnTo>
                  <a:lnTo>
                    <a:pt x="920" y="2261"/>
                  </a:lnTo>
                  <a:lnTo>
                    <a:pt x="956" y="2283"/>
                  </a:lnTo>
                  <a:lnTo>
                    <a:pt x="948" y="2296"/>
                  </a:lnTo>
                  <a:lnTo>
                    <a:pt x="946" y="2314"/>
                  </a:lnTo>
                  <a:lnTo>
                    <a:pt x="958" y="2324"/>
                  </a:lnTo>
                  <a:lnTo>
                    <a:pt x="964" y="2310"/>
                  </a:lnTo>
                  <a:lnTo>
                    <a:pt x="961" y="2297"/>
                  </a:lnTo>
                  <a:lnTo>
                    <a:pt x="971" y="2283"/>
                  </a:lnTo>
                  <a:lnTo>
                    <a:pt x="965" y="2254"/>
                  </a:lnTo>
                  <a:lnTo>
                    <a:pt x="918" y="2229"/>
                  </a:lnTo>
                  <a:lnTo>
                    <a:pt x="913" y="2203"/>
                  </a:lnTo>
                  <a:lnTo>
                    <a:pt x="905" y="2196"/>
                  </a:lnTo>
                  <a:lnTo>
                    <a:pt x="906" y="2180"/>
                  </a:lnTo>
                  <a:lnTo>
                    <a:pt x="890" y="2173"/>
                  </a:lnTo>
                  <a:lnTo>
                    <a:pt x="867" y="2173"/>
                  </a:lnTo>
                  <a:lnTo>
                    <a:pt x="850" y="2150"/>
                  </a:lnTo>
                  <a:lnTo>
                    <a:pt x="828" y="2137"/>
                  </a:lnTo>
                  <a:lnTo>
                    <a:pt x="848" y="2117"/>
                  </a:lnTo>
                  <a:lnTo>
                    <a:pt x="847" y="2105"/>
                  </a:lnTo>
                  <a:lnTo>
                    <a:pt x="905" y="2065"/>
                  </a:lnTo>
                  <a:lnTo>
                    <a:pt x="1021" y="2025"/>
                  </a:lnTo>
                  <a:lnTo>
                    <a:pt x="1040" y="2023"/>
                  </a:lnTo>
                  <a:lnTo>
                    <a:pt x="1102" y="2074"/>
                  </a:lnTo>
                  <a:lnTo>
                    <a:pt x="1190" y="2107"/>
                  </a:lnTo>
                  <a:lnTo>
                    <a:pt x="1246" y="2100"/>
                  </a:lnTo>
                  <a:lnTo>
                    <a:pt x="1266" y="2137"/>
                  </a:lnTo>
                  <a:lnTo>
                    <a:pt x="1285" y="2144"/>
                  </a:lnTo>
                  <a:lnTo>
                    <a:pt x="1295" y="2159"/>
                  </a:lnTo>
                  <a:lnTo>
                    <a:pt x="1318" y="2150"/>
                  </a:lnTo>
                  <a:lnTo>
                    <a:pt x="1302" y="2166"/>
                  </a:lnTo>
                  <a:lnTo>
                    <a:pt x="1299" y="2183"/>
                  </a:lnTo>
                  <a:lnTo>
                    <a:pt x="1272" y="2147"/>
                  </a:lnTo>
                  <a:lnTo>
                    <a:pt x="1263" y="2153"/>
                  </a:lnTo>
                  <a:lnTo>
                    <a:pt x="1237" y="2137"/>
                  </a:lnTo>
                  <a:lnTo>
                    <a:pt x="1240" y="2121"/>
                  </a:lnTo>
                  <a:lnTo>
                    <a:pt x="1224" y="2127"/>
                  </a:lnTo>
                  <a:lnTo>
                    <a:pt x="1217" y="2141"/>
                  </a:lnTo>
                  <a:lnTo>
                    <a:pt x="1232" y="2151"/>
                  </a:lnTo>
                  <a:lnTo>
                    <a:pt x="1235" y="2164"/>
                  </a:lnTo>
                  <a:lnTo>
                    <a:pt x="1214" y="2154"/>
                  </a:lnTo>
                  <a:lnTo>
                    <a:pt x="1200" y="2163"/>
                  </a:lnTo>
                  <a:lnTo>
                    <a:pt x="1213" y="2193"/>
                  </a:lnTo>
                  <a:lnTo>
                    <a:pt x="1197" y="2209"/>
                  </a:lnTo>
                  <a:lnTo>
                    <a:pt x="1209" y="2212"/>
                  </a:lnTo>
                  <a:lnTo>
                    <a:pt x="1196" y="2216"/>
                  </a:lnTo>
                  <a:lnTo>
                    <a:pt x="1201" y="2225"/>
                  </a:lnTo>
                  <a:lnTo>
                    <a:pt x="1168" y="2273"/>
                  </a:lnTo>
                  <a:lnTo>
                    <a:pt x="1163" y="2262"/>
                  </a:lnTo>
                  <a:lnTo>
                    <a:pt x="1145" y="2257"/>
                  </a:lnTo>
                  <a:lnTo>
                    <a:pt x="1155" y="2245"/>
                  </a:lnTo>
                  <a:lnTo>
                    <a:pt x="1147" y="2232"/>
                  </a:lnTo>
                  <a:lnTo>
                    <a:pt x="1145" y="2190"/>
                  </a:lnTo>
                  <a:lnTo>
                    <a:pt x="1098" y="2206"/>
                  </a:lnTo>
                  <a:lnTo>
                    <a:pt x="1090" y="2186"/>
                  </a:lnTo>
                  <a:lnTo>
                    <a:pt x="1075" y="2189"/>
                  </a:lnTo>
                  <a:lnTo>
                    <a:pt x="1027" y="2173"/>
                  </a:lnTo>
                  <a:lnTo>
                    <a:pt x="1011" y="2193"/>
                  </a:lnTo>
                  <a:lnTo>
                    <a:pt x="1014" y="2206"/>
                  </a:lnTo>
                  <a:lnTo>
                    <a:pt x="982" y="2212"/>
                  </a:lnTo>
                  <a:lnTo>
                    <a:pt x="990" y="2244"/>
                  </a:lnTo>
                  <a:lnTo>
                    <a:pt x="1000" y="2239"/>
                  </a:lnTo>
                  <a:lnTo>
                    <a:pt x="1007" y="2254"/>
                  </a:lnTo>
                  <a:lnTo>
                    <a:pt x="990" y="2268"/>
                  </a:lnTo>
                  <a:lnTo>
                    <a:pt x="990" y="2286"/>
                  </a:lnTo>
                  <a:lnTo>
                    <a:pt x="1007" y="2313"/>
                  </a:lnTo>
                  <a:lnTo>
                    <a:pt x="981" y="2314"/>
                  </a:lnTo>
                  <a:lnTo>
                    <a:pt x="961" y="2340"/>
                  </a:lnTo>
                  <a:lnTo>
                    <a:pt x="982" y="2386"/>
                  </a:lnTo>
                  <a:lnTo>
                    <a:pt x="962" y="2404"/>
                  </a:lnTo>
                  <a:lnTo>
                    <a:pt x="981" y="2404"/>
                  </a:lnTo>
                  <a:lnTo>
                    <a:pt x="990" y="2392"/>
                  </a:lnTo>
                  <a:lnTo>
                    <a:pt x="994" y="2399"/>
                  </a:lnTo>
                  <a:lnTo>
                    <a:pt x="1017" y="2392"/>
                  </a:lnTo>
                  <a:lnTo>
                    <a:pt x="1018" y="2405"/>
                  </a:lnTo>
                  <a:lnTo>
                    <a:pt x="1033" y="2401"/>
                  </a:lnTo>
                  <a:lnTo>
                    <a:pt x="1010" y="2434"/>
                  </a:lnTo>
                  <a:lnTo>
                    <a:pt x="992" y="2440"/>
                  </a:lnTo>
                  <a:lnTo>
                    <a:pt x="998" y="2447"/>
                  </a:lnTo>
                  <a:lnTo>
                    <a:pt x="1010" y="2444"/>
                  </a:lnTo>
                  <a:lnTo>
                    <a:pt x="1017" y="2454"/>
                  </a:lnTo>
                  <a:lnTo>
                    <a:pt x="1023" y="2477"/>
                  </a:lnTo>
                  <a:lnTo>
                    <a:pt x="1013" y="2486"/>
                  </a:lnTo>
                  <a:lnTo>
                    <a:pt x="1028" y="2500"/>
                  </a:lnTo>
                  <a:lnTo>
                    <a:pt x="1036" y="2471"/>
                  </a:lnTo>
                  <a:lnTo>
                    <a:pt x="1052" y="2467"/>
                  </a:lnTo>
                  <a:lnTo>
                    <a:pt x="1060" y="2450"/>
                  </a:lnTo>
                  <a:lnTo>
                    <a:pt x="1070" y="2450"/>
                  </a:lnTo>
                  <a:lnTo>
                    <a:pt x="1072" y="2456"/>
                  </a:lnTo>
                  <a:lnTo>
                    <a:pt x="1096" y="2437"/>
                  </a:lnTo>
                  <a:lnTo>
                    <a:pt x="1132" y="2376"/>
                  </a:lnTo>
                  <a:lnTo>
                    <a:pt x="1178" y="2381"/>
                  </a:lnTo>
                  <a:lnTo>
                    <a:pt x="1186" y="2369"/>
                  </a:lnTo>
                  <a:lnTo>
                    <a:pt x="1193" y="2371"/>
                  </a:lnTo>
                  <a:lnTo>
                    <a:pt x="1204" y="2342"/>
                  </a:lnTo>
                  <a:lnTo>
                    <a:pt x="1203" y="2363"/>
                  </a:lnTo>
                  <a:lnTo>
                    <a:pt x="1216" y="2368"/>
                  </a:lnTo>
                  <a:lnTo>
                    <a:pt x="1212" y="2381"/>
                  </a:lnTo>
                  <a:lnTo>
                    <a:pt x="1220" y="2385"/>
                  </a:lnTo>
                  <a:lnTo>
                    <a:pt x="1181" y="2408"/>
                  </a:lnTo>
                  <a:lnTo>
                    <a:pt x="1266" y="2409"/>
                  </a:lnTo>
                  <a:lnTo>
                    <a:pt x="1266" y="2417"/>
                  </a:lnTo>
                  <a:lnTo>
                    <a:pt x="1229" y="2421"/>
                  </a:lnTo>
                  <a:lnTo>
                    <a:pt x="1246" y="2431"/>
                  </a:lnTo>
                  <a:lnTo>
                    <a:pt x="1245" y="2438"/>
                  </a:lnTo>
                  <a:lnTo>
                    <a:pt x="1230" y="2433"/>
                  </a:lnTo>
                  <a:lnTo>
                    <a:pt x="1224" y="2447"/>
                  </a:lnTo>
                  <a:lnTo>
                    <a:pt x="1206" y="2456"/>
                  </a:lnTo>
                  <a:lnTo>
                    <a:pt x="1187" y="2443"/>
                  </a:lnTo>
                  <a:lnTo>
                    <a:pt x="1151" y="2477"/>
                  </a:lnTo>
                  <a:lnTo>
                    <a:pt x="1148" y="2494"/>
                  </a:lnTo>
                  <a:lnTo>
                    <a:pt x="1160" y="2526"/>
                  </a:lnTo>
                  <a:lnTo>
                    <a:pt x="1152" y="2605"/>
                  </a:lnTo>
                  <a:lnTo>
                    <a:pt x="1145" y="2613"/>
                  </a:lnTo>
                  <a:lnTo>
                    <a:pt x="1141" y="2614"/>
                  </a:lnTo>
                  <a:lnTo>
                    <a:pt x="1124" y="2640"/>
                  </a:lnTo>
                  <a:lnTo>
                    <a:pt x="1124" y="2654"/>
                  </a:lnTo>
                  <a:lnTo>
                    <a:pt x="1129" y="2669"/>
                  </a:lnTo>
                  <a:lnTo>
                    <a:pt x="1193" y="2667"/>
                  </a:lnTo>
                  <a:lnTo>
                    <a:pt x="1207" y="2675"/>
                  </a:lnTo>
                  <a:lnTo>
                    <a:pt x="1213" y="2712"/>
                  </a:lnTo>
                  <a:lnTo>
                    <a:pt x="1204" y="2708"/>
                  </a:lnTo>
                  <a:lnTo>
                    <a:pt x="1188" y="2719"/>
                  </a:lnTo>
                  <a:lnTo>
                    <a:pt x="1190" y="2734"/>
                  </a:lnTo>
                  <a:lnTo>
                    <a:pt x="1200" y="2744"/>
                  </a:lnTo>
                  <a:lnTo>
                    <a:pt x="1232" y="2741"/>
                  </a:lnTo>
                  <a:lnTo>
                    <a:pt x="1261" y="2750"/>
                  </a:lnTo>
                  <a:lnTo>
                    <a:pt x="1286" y="2796"/>
                  </a:lnTo>
                  <a:lnTo>
                    <a:pt x="1292" y="2814"/>
                  </a:lnTo>
                  <a:lnTo>
                    <a:pt x="1281" y="2807"/>
                  </a:lnTo>
                  <a:lnTo>
                    <a:pt x="1289" y="2825"/>
                  </a:lnTo>
                  <a:lnTo>
                    <a:pt x="1324" y="2837"/>
                  </a:lnTo>
                  <a:lnTo>
                    <a:pt x="1331" y="2872"/>
                  </a:lnTo>
                  <a:lnTo>
                    <a:pt x="1367" y="2865"/>
                  </a:lnTo>
                  <a:lnTo>
                    <a:pt x="1392" y="2882"/>
                  </a:lnTo>
                  <a:lnTo>
                    <a:pt x="1408" y="2964"/>
                  </a:lnTo>
                  <a:lnTo>
                    <a:pt x="1408" y="2964"/>
                  </a:lnTo>
                  <a:lnTo>
                    <a:pt x="1425" y="2963"/>
                  </a:lnTo>
                  <a:lnTo>
                    <a:pt x="1441" y="2941"/>
                  </a:lnTo>
                  <a:lnTo>
                    <a:pt x="1469" y="2927"/>
                  </a:lnTo>
                  <a:lnTo>
                    <a:pt x="1605" y="2959"/>
                  </a:lnTo>
                  <a:lnTo>
                    <a:pt x="1621" y="2947"/>
                  </a:lnTo>
                  <a:lnTo>
                    <a:pt x="1637" y="2947"/>
                  </a:lnTo>
                  <a:lnTo>
                    <a:pt x="1694" y="2927"/>
                  </a:lnTo>
                  <a:lnTo>
                    <a:pt x="1749" y="2889"/>
                  </a:lnTo>
                  <a:lnTo>
                    <a:pt x="1795" y="2888"/>
                  </a:lnTo>
                  <a:lnTo>
                    <a:pt x="1849" y="2914"/>
                  </a:lnTo>
                  <a:lnTo>
                    <a:pt x="1873" y="2946"/>
                  </a:lnTo>
                  <a:lnTo>
                    <a:pt x="1908" y="2974"/>
                  </a:lnTo>
                  <a:lnTo>
                    <a:pt x="2000" y="2987"/>
                  </a:lnTo>
                  <a:lnTo>
                    <a:pt x="2000" y="2987"/>
                  </a:lnTo>
                  <a:lnTo>
                    <a:pt x="2049" y="2983"/>
                  </a:lnTo>
                  <a:lnTo>
                    <a:pt x="2049" y="2983"/>
                  </a:lnTo>
                  <a:lnTo>
                    <a:pt x="2076" y="2966"/>
                  </a:lnTo>
                  <a:lnTo>
                    <a:pt x="2076" y="2966"/>
                  </a:lnTo>
                  <a:lnTo>
                    <a:pt x="2104" y="2960"/>
                  </a:lnTo>
                  <a:lnTo>
                    <a:pt x="2104" y="2960"/>
                  </a:lnTo>
                  <a:lnTo>
                    <a:pt x="2117" y="2951"/>
                  </a:lnTo>
                  <a:lnTo>
                    <a:pt x="2117" y="2951"/>
                  </a:lnTo>
                  <a:lnTo>
                    <a:pt x="2147" y="2930"/>
                  </a:lnTo>
                  <a:lnTo>
                    <a:pt x="2187" y="2933"/>
                  </a:lnTo>
                  <a:lnTo>
                    <a:pt x="2203" y="2908"/>
                  </a:lnTo>
                  <a:lnTo>
                    <a:pt x="2219" y="2901"/>
                  </a:lnTo>
                  <a:lnTo>
                    <a:pt x="2222" y="2863"/>
                  </a:lnTo>
                  <a:lnTo>
                    <a:pt x="2217" y="2843"/>
                  </a:lnTo>
                  <a:lnTo>
                    <a:pt x="2217" y="2843"/>
                  </a:lnTo>
                  <a:lnTo>
                    <a:pt x="2253" y="2814"/>
                  </a:lnTo>
                  <a:lnTo>
                    <a:pt x="2253" y="2814"/>
                  </a:lnTo>
                  <a:lnTo>
                    <a:pt x="2308" y="2790"/>
                  </a:lnTo>
                  <a:lnTo>
                    <a:pt x="2305" y="2781"/>
                  </a:lnTo>
                  <a:lnTo>
                    <a:pt x="2323" y="2761"/>
                  </a:lnTo>
                  <a:lnTo>
                    <a:pt x="2323" y="2742"/>
                  </a:lnTo>
                  <a:lnTo>
                    <a:pt x="2364" y="2696"/>
                  </a:lnTo>
                  <a:lnTo>
                    <a:pt x="2379" y="2718"/>
                  </a:lnTo>
                  <a:lnTo>
                    <a:pt x="2406" y="2716"/>
                  </a:lnTo>
                  <a:lnTo>
                    <a:pt x="2400" y="2754"/>
                  </a:lnTo>
                  <a:lnTo>
                    <a:pt x="2429" y="2696"/>
                  </a:lnTo>
                  <a:lnTo>
                    <a:pt x="2507" y="2711"/>
                  </a:lnTo>
                  <a:lnTo>
                    <a:pt x="2581" y="2643"/>
                  </a:lnTo>
                  <a:lnTo>
                    <a:pt x="2625" y="2637"/>
                  </a:lnTo>
                  <a:lnTo>
                    <a:pt x="2637" y="2497"/>
                  </a:lnTo>
                  <a:lnTo>
                    <a:pt x="2664" y="2497"/>
                  </a:lnTo>
                  <a:lnTo>
                    <a:pt x="2692" y="2531"/>
                  </a:lnTo>
                  <a:lnTo>
                    <a:pt x="2726" y="2531"/>
                  </a:lnTo>
                  <a:lnTo>
                    <a:pt x="2774" y="2411"/>
                  </a:lnTo>
                  <a:lnTo>
                    <a:pt x="2821" y="2401"/>
                  </a:lnTo>
                  <a:lnTo>
                    <a:pt x="2821" y="2401"/>
                  </a:lnTo>
                  <a:lnTo>
                    <a:pt x="2833" y="2267"/>
                  </a:lnTo>
                  <a:lnTo>
                    <a:pt x="2821" y="2205"/>
                  </a:lnTo>
                  <a:lnTo>
                    <a:pt x="2849" y="2183"/>
                  </a:lnTo>
                  <a:lnTo>
                    <a:pt x="2844" y="2048"/>
                  </a:lnTo>
                  <a:lnTo>
                    <a:pt x="2905" y="1902"/>
                  </a:lnTo>
                  <a:lnTo>
                    <a:pt x="2911" y="1830"/>
                  </a:lnTo>
                  <a:lnTo>
                    <a:pt x="2876" y="1817"/>
                  </a:lnTo>
                  <a:lnTo>
                    <a:pt x="2862" y="1774"/>
                  </a:lnTo>
                  <a:lnTo>
                    <a:pt x="2912" y="1718"/>
                  </a:lnTo>
                  <a:lnTo>
                    <a:pt x="2918" y="1702"/>
                  </a:lnTo>
                  <a:lnTo>
                    <a:pt x="2955" y="1689"/>
                  </a:lnTo>
                  <a:lnTo>
                    <a:pt x="2970" y="1650"/>
                  </a:lnTo>
                  <a:lnTo>
                    <a:pt x="2947" y="1621"/>
                  </a:lnTo>
                  <a:lnTo>
                    <a:pt x="2939" y="1597"/>
                  </a:lnTo>
                  <a:lnTo>
                    <a:pt x="2899" y="1601"/>
                  </a:lnTo>
                  <a:lnTo>
                    <a:pt x="2885" y="1587"/>
                  </a:lnTo>
                  <a:lnTo>
                    <a:pt x="2843" y="1575"/>
                  </a:lnTo>
                  <a:lnTo>
                    <a:pt x="2778" y="1572"/>
                  </a:lnTo>
                  <a:lnTo>
                    <a:pt x="2702" y="1506"/>
                  </a:lnTo>
                  <a:lnTo>
                    <a:pt x="2653" y="1500"/>
                  </a:lnTo>
                  <a:lnTo>
                    <a:pt x="2620" y="1474"/>
                  </a:lnTo>
                  <a:lnTo>
                    <a:pt x="2579" y="1455"/>
                  </a:lnTo>
                  <a:lnTo>
                    <a:pt x="2513" y="1481"/>
                  </a:lnTo>
                  <a:lnTo>
                    <a:pt x="2490" y="1464"/>
                  </a:lnTo>
                  <a:lnTo>
                    <a:pt x="2467" y="1429"/>
                  </a:lnTo>
                  <a:lnTo>
                    <a:pt x="2497" y="1368"/>
                  </a:lnTo>
                  <a:lnTo>
                    <a:pt x="2503" y="1288"/>
                  </a:lnTo>
                  <a:lnTo>
                    <a:pt x="2475" y="1298"/>
                  </a:lnTo>
                  <a:lnTo>
                    <a:pt x="2461" y="1295"/>
                  </a:lnTo>
                  <a:lnTo>
                    <a:pt x="2449" y="1307"/>
                  </a:lnTo>
                  <a:lnTo>
                    <a:pt x="2438" y="1304"/>
                  </a:lnTo>
                  <a:lnTo>
                    <a:pt x="2441" y="1268"/>
                  </a:lnTo>
                  <a:lnTo>
                    <a:pt x="2480" y="1235"/>
                  </a:lnTo>
                  <a:lnTo>
                    <a:pt x="2490" y="1212"/>
                  </a:lnTo>
                  <a:lnTo>
                    <a:pt x="2465" y="1150"/>
                  </a:lnTo>
                  <a:lnTo>
                    <a:pt x="2465" y="1133"/>
                  </a:lnTo>
                  <a:lnTo>
                    <a:pt x="2480" y="1114"/>
                  </a:lnTo>
                  <a:lnTo>
                    <a:pt x="2477" y="1082"/>
                  </a:lnTo>
                  <a:lnTo>
                    <a:pt x="2465" y="1062"/>
                  </a:lnTo>
                  <a:lnTo>
                    <a:pt x="2475" y="1033"/>
                  </a:lnTo>
                  <a:lnTo>
                    <a:pt x="2516" y="1020"/>
                  </a:lnTo>
                  <a:lnTo>
                    <a:pt x="2549" y="983"/>
                  </a:lnTo>
                  <a:lnTo>
                    <a:pt x="2595" y="973"/>
                  </a:lnTo>
                  <a:lnTo>
                    <a:pt x="2608" y="964"/>
                  </a:lnTo>
                  <a:lnTo>
                    <a:pt x="2627" y="893"/>
                  </a:lnTo>
                  <a:lnTo>
                    <a:pt x="2611" y="820"/>
                  </a:lnTo>
                  <a:lnTo>
                    <a:pt x="2585" y="791"/>
                  </a:lnTo>
                  <a:lnTo>
                    <a:pt x="2549" y="785"/>
                  </a:lnTo>
                  <a:lnTo>
                    <a:pt x="2510" y="767"/>
                  </a:lnTo>
                  <a:lnTo>
                    <a:pt x="2509" y="718"/>
                  </a:lnTo>
                  <a:lnTo>
                    <a:pt x="2493" y="706"/>
                  </a:lnTo>
                  <a:lnTo>
                    <a:pt x="2435" y="713"/>
                  </a:lnTo>
                  <a:lnTo>
                    <a:pt x="2379" y="686"/>
                  </a:lnTo>
                  <a:lnTo>
                    <a:pt x="2357" y="657"/>
                  </a:lnTo>
                  <a:lnTo>
                    <a:pt x="2351" y="631"/>
                  </a:lnTo>
                  <a:lnTo>
                    <a:pt x="2344" y="496"/>
                  </a:lnTo>
                  <a:lnTo>
                    <a:pt x="2318" y="461"/>
                  </a:lnTo>
                  <a:lnTo>
                    <a:pt x="2305" y="458"/>
                  </a:lnTo>
                  <a:lnTo>
                    <a:pt x="2284" y="480"/>
                  </a:lnTo>
                  <a:lnTo>
                    <a:pt x="2271" y="462"/>
                  </a:lnTo>
                  <a:lnTo>
                    <a:pt x="2245" y="451"/>
                  </a:lnTo>
                  <a:lnTo>
                    <a:pt x="2219" y="455"/>
                  </a:lnTo>
                  <a:lnTo>
                    <a:pt x="2176" y="470"/>
                  </a:lnTo>
                  <a:lnTo>
                    <a:pt x="2154" y="494"/>
                  </a:lnTo>
                  <a:lnTo>
                    <a:pt x="2145" y="490"/>
                  </a:lnTo>
                  <a:lnTo>
                    <a:pt x="2111" y="451"/>
                  </a:lnTo>
                  <a:lnTo>
                    <a:pt x="2086" y="447"/>
                  </a:lnTo>
                  <a:lnTo>
                    <a:pt x="2065" y="425"/>
                  </a:lnTo>
                  <a:lnTo>
                    <a:pt x="2059" y="390"/>
                  </a:lnTo>
                  <a:lnTo>
                    <a:pt x="2069" y="369"/>
                  </a:lnTo>
                  <a:lnTo>
                    <a:pt x="2073" y="330"/>
                  </a:lnTo>
                  <a:lnTo>
                    <a:pt x="2094" y="313"/>
                  </a:lnTo>
                  <a:lnTo>
                    <a:pt x="2057" y="297"/>
                  </a:lnTo>
                  <a:lnTo>
                    <a:pt x="2047" y="298"/>
                  </a:lnTo>
                  <a:lnTo>
                    <a:pt x="2021" y="321"/>
                  </a:lnTo>
                  <a:lnTo>
                    <a:pt x="1991" y="364"/>
                  </a:lnTo>
                  <a:lnTo>
                    <a:pt x="1948" y="367"/>
                  </a:lnTo>
                  <a:lnTo>
                    <a:pt x="1918" y="353"/>
                  </a:lnTo>
                  <a:lnTo>
                    <a:pt x="1909" y="336"/>
                  </a:lnTo>
                  <a:lnTo>
                    <a:pt x="1912" y="295"/>
                  </a:lnTo>
                  <a:lnTo>
                    <a:pt x="1893" y="301"/>
                  </a:lnTo>
                  <a:lnTo>
                    <a:pt x="1890" y="281"/>
                  </a:lnTo>
                  <a:lnTo>
                    <a:pt x="1902" y="248"/>
                  </a:lnTo>
                  <a:lnTo>
                    <a:pt x="1873" y="225"/>
                  </a:lnTo>
                  <a:lnTo>
                    <a:pt x="1857" y="130"/>
                  </a:lnTo>
                  <a:lnTo>
                    <a:pt x="1772" y="130"/>
                  </a:lnTo>
                  <a:lnTo>
                    <a:pt x="1772" y="96"/>
                  </a:lnTo>
                  <a:lnTo>
                    <a:pt x="1795" y="79"/>
                  </a:lnTo>
                  <a:lnTo>
                    <a:pt x="1710" y="0"/>
                  </a:lnTo>
                  <a:lnTo>
                    <a:pt x="1686" y="10"/>
                  </a:lnTo>
                  <a:close/>
                  <a:moveTo>
                    <a:pt x="502" y="1275"/>
                  </a:moveTo>
                  <a:lnTo>
                    <a:pt x="482" y="1261"/>
                  </a:lnTo>
                  <a:lnTo>
                    <a:pt x="484" y="1252"/>
                  </a:lnTo>
                  <a:lnTo>
                    <a:pt x="439" y="1245"/>
                  </a:lnTo>
                  <a:lnTo>
                    <a:pt x="400" y="1215"/>
                  </a:lnTo>
                  <a:lnTo>
                    <a:pt x="400" y="1174"/>
                  </a:lnTo>
                  <a:lnTo>
                    <a:pt x="419" y="1137"/>
                  </a:lnTo>
                  <a:lnTo>
                    <a:pt x="402" y="1127"/>
                  </a:lnTo>
                  <a:lnTo>
                    <a:pt x="344" y="1150"/>
                  </a:lnTo>
                  <a:lnTo>
                    <a:pt x="343" y="1212"/>
                  </a:lnTo>
                  <a:lnTo>
                    <a:pt x="338" y="1218"/>
                  </a:lnTo>
                  <a:lnTo>
                    <a:pt x="319" y="1215"/>
                  </a:lnTo>
                  <a:lnTo>
                    <a:pt x="315" y="1222"/>
                  </a:lnTo>
                  <a:lnTo>
                    <a:pt x="348" y="1252"/>
                  </a:lnTo>
                  <a:lnTo>
                    <a:pt x="399" y="1278"/>
                  </a:lnTo>
                  <a:lnTo>
                    <a:pt x="416" y="1304"/>
                  </a:lnTo>
                  <a:lnTo>
                    <a:pt x="412" y="1342"/>
                  </a:lnTo>
                  <a:lnTo>
                    <a:pt x="435" y="1353"/>
                  </a:lnTo>
                  <a:lnTo>
                    <a:pt x="430" y="1360"/>
                  </a:lnTo>
                  <a:lnTo>
                    <a:pt x="445" y="1360"/>
                  </a:lnTo>
                  <a:lnTo>
                    <a:pt x="441" y="1347"/>
                  </a:lnTo>
                  <a:lnTo>
                    <a:pt x="495" y="1311"/>
                  </a:lnTo>
                  <a:lnTo>
                    <a:pt x="502" y="1275"/>
                  </a:lnTo>
                  <a:close/>
                  <a:moveTo>
                    <a:pt x="746" y="1340"/>
                  </a:moveTo>
                  <a:lnTo>
                    <a:pt x="750" y="1330"/>
                  </a:lnTo>
                  <a:lnTo>
                    <a:pt x="763" y="1326"/>
                  </a:lnTo>
                  <a:lnTo>
                    <a:pt x="763" y="1317"/>
                  </a:lnTo>
                  <a:lnTo>
                    <a:pt x="743" y="1310"/>
                  </a:lnTo>
                  <a:lnTo>
                    <a:pt x="737" y="1293"/>
                  </a:lnTo>
                  <a:lnTo>
                    <a:pt x="750" y="1236"/>
                  </a:lnTo>
                  <a:lnTo>
                    <a:pt x="736" y="1222"/>
                  </a:lnTo>
                  <a:lnTo>
                    <a:pt x="730" y="1205"/>
                  </a:lnTo>
                  <a:lnTo>
                    <a:pt x="733" y="1183"/>
                  </a:lnTo>
                  <a:lnTo>
                    <a:pt x="750" y="1157"/>
                  </a:lnTo>
                  <a:lnTo>
                    <a:pt x="752" y="1138"/>
                  </a:lnTo>
                  <a:lnTo>
                    <a:pt x="727" y="1108"/>
                  </a:lnTo>
                  <a:lnTo>
                    <a:pt x="730" y="1089"/>
                  </a:lnTo>
                  <a:lnTo>
                    <a:pt x="722" y="1066"/>
                  </a:lnTo>
                  <a:lnTo>
                    <a:pt x="641" y="1014"/>
                  </a:lnTo>
                  <a:lnTo>
                    <a:pt x="602" y="964"/>
                  </a:lnTo>
                  <a:lnTo>
                    <a:pt x="585" y="960"/>
                  </a:lnTo>
                  <a:lnTo>
                    <a:pt x="573" y="974"/>
                  </a:lnTo>
                  <a:lnTo>
                    <a:pt x="531" y="977"/>
                  </a:lnTo>
                  <a:lnTo>
                    <a:pt x="515" y="1013"/>
                  </a:lnTo>
                  <a:lnTo>
                    <a:pt x="453" y="1048"/>
                  </a:lnTo>
                  <a:lnTo>
                    <a:pt x="464" y="1110"/>
                  </a:lnTo>
                  <a:lnTo>
                    <a:pt x="456" y="1157"/>
                  </a:lnTo>
                  <a:lnTo>
                    <a:pt x="462" y="1228"/>
                  </a:lnTo>
                  <a:lnTo>
                    <a:pt x="517" y="1242"/>
                  </a:lnTo>
                  <a:lnTo>
                    <a:pt x="524" y="1252"/>
                  </a:lnTo>
                  <a:lnTo>
                    <a:pt x="520" y="1267"/>
                  </a:lnTo>
                  <a:lnTo>
                    <a:pt x="544" y="1291"/>
                  </a:lnTo>
                  <a:lnTo>
                    <a:pt x="551" y="1326"/>
                  </a:lnTo>
                  <a:lnTo>
                    <a:pt x="549" y="1352"/>
                  </a:lnTo>
                  <a:lnTo>
                    <a:pt x="536" y="1368"/>
                  </a:lnTo>
                  <a:lnTo>
                    <a:pt x="479" y="1379"/>
                  </a:lnTo>
                  <a:lnTo>
                    <a:pt x="494" y="1388"/>
                  </a:lnTo>
                  <a:lnTo>
                    <a:pt x="500" y="1417"/>
                  </a:lnTo>
                  <a:lnTo>
                    <a:pt x="487" y="1424"/>
                  </a:lnTo>
                  <a:lnTo>
                    <a:pt x="490" y="1431"/>
                  </a:lnTo>
                  <a:lnTo>
                    <a:pt x="497" y="1429"/>
                  </a:lnTo>
                  <a:lnTo>
                    <a:pt x="520" y="1451"/>
                  </a:lnTo>
                  <a:lnTo>
                    <a:pt x="543" y="1454"/>
                  </a:lnTo>
                  <a:lnTo>
                    <a:pt x="549" y="1466"/>
                  </a:lnTo>
                  <a:lnTo>
                    <a:pt x="645" y="1471"/>
                  </a:lnTo>
                  <a:lnTo>
                    <a:pt x="645" y="1454"/>
                  </a:lnTo>
                  <a:lnTo>
                    <a:pt x="661" y="1461"/>
                  </a:lnTo>
                  <a:lnTo>
                    <a:pt x="671" y="1444"/>
                  </a:lnTo>
                  <a:lnTo>
                    <a:pt x="711" y="1463"/>
                  </a:lnTo>
                  <a:lnTo>
                    <a:pt x="729" y="1461"/>
                  </a:lnTo>
                  <a:lnTo>
                    <a:pt x="743" y="1431"/>
                  </a:lnTo>
                  <a:lnTo>
                    <a:pt x="768" y="1424"/>
                  </a:lnTo>
                  <a:lnTo>
                    <a:pt x="769" y="1414"/>
                  </a:lnTo>
                  <a:lnTo>
                    <a:pt x="746" y="1340"/>
                  </a:lnTo>
                  <a:close/>
                  <a:moveTo>
                    <a:pt x="691" y="2128"/>
                  </a:moveTo>
                  <a:lnTo>
                    <a:pt x="674" y="2131"/>
                  </a:lnTo>
                  <a:lnTo>
                    <a:pt x="664" y="2117"/>
                  </a:lnTo>
                  <a:lnTo>
                    <a:pt x="636" y="2127"/>
                  </a:lnTo>
                  <a:lnTo>
                    <a:pt x="629" y="2124"/>
                  </a:lnTo>
                  <a:lnTo>
                    <a:pt x="622" y="2136"/>
                  </a:lnTo>
                  <a:lnTo>
                    <a:pt x="625" y="2147"/>
                  </a:lnTo>
                  <a:lnTo>
                    <a:pt x="598" y="2146"/>
                  </a:lnTo>
                  <a:lnTo>
                    <a:pt x="595" y="2167"/>
                  </a:lnTo>
                  <a:lnTo>
                    <a:pt x="585" y="2173"/>
                  </a:lnTo>
                  <a:lnTo>
                    <a:pt x="593" y="2177"/>
                  </a:lnTo>
                  <a:lnTo>
                    <a:pt x="599" y="2208"/>
                  </a:lnTo>
                  <a:lnTo>
                    <a:pt x="590" y="2211"/>
                  </a:lnTo>
                  <a:lnTo>
                    <a:pt x="593" y="2242"/>
                  </a:lnTo>
                  <a:lnTo>
                    <a:pt x="628" y="2241"/>
                  </a:lnTo>
                  <a:lnTo>
                    <a:pt x="634" y="2248"/>
                  </a:lnTo>
                  <a:lnTo>
                    <a:pt x="628" y="2258"/>
                  </a:lnTo>
                  <a:lnTo>
                    <a:pt x="639" y="2257"/>
                  </a:lnTo>
                  <a:lnTo>
                    <a:pt x="648" y="2244"/>
                  </a:lnTo>
                  <a:lnTo>
                    <a:pt x="664" y="2237"/>
                  </a:lnTo>
                  <a:lnTo>
                    <a:pt x="660" y="2221"/>
                  </a:lnTo>
                  <a:lnTo>
                    <a:pt x="687" y="2219"/>
                  </a:lnTo>
                  <a:lnTo>
                    <a:pt x="687" y="2211"/>
                  </a:lnTo>
                  <a:lnTo>
                    <a:pt x="677" y="2212"/>
                  </a:lnTo>
                  <a:lnTo>
                    <a:pt x="677" y="2203"/>
                  </a:lnTo>
                  <a:lnTo>
                    <a:pt x="665" y="2196"/>
                  </a:lnTo>
                  <a:lnTo>
                    <a:pt x="678" y="2190"/>
                  </a:lnTo>
                  <a:lnTo>
                    <a:pt x="688" y="2195"/>
                  </a:lnTo>
                  <a:lnTo>
                    <a:pt x="684" y="2182"/>
                  </a:lnTo>
                  <a:lnTo>
                    <a:pt x="703" y="2195"/>
                  </a:lnTo>
                  <a:lnTo>
                    <a:pt x="710" y="2186"/>
                  </a:lnTo>
                  <a:lnTo>
                    <a:pt x="714" y="2159"/>
                  </a:lnTo>
                  <a:lnTo>
                    <a:pt x="706" y="2143"/>
                  </a:lnTo>
                  <a:lnTo>
                    <a:pt x="691" y="2128"/>
                  </a:lnTo>
                  <a:close/>
                </a:path>
              </a:pathLst>
            </a:custGeom>
            <a:grpFill/>
            <a:ln w="4763">
              <a:solidFill>
                <a:srgbClr val="3D4B4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5" name="Freeform 13">
              <a:extLst>
                <a:ext uri="{FF2B5EF4-FFF2-40B4-BE49-F238E27FC236}">
                  <a16:creationId xmlns:a16="http://schemas.microsoft.com/office/drawing/2014/main" id="{D06A7C74-0F6D-080A-566E-A443A4522C45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3813" y="1674022"/>
              <a:ext cx="2011658" cy="1792965"/>
            </a:xfrm>
            <a:custGeom>
              <a:avLst/>
              <a:gdLst>
                <a:gd name="T0" fmla="*/ 2237 w 3891"/>
                <a:gd name="T1" fmla="*/ 151 h 3467"/>
                <a:gd name="T2" fmla="*/ 2276 w 3891"/>
                <a:gd name="T3" fmla="*/ 261 h 3467"/>
                <a:gd name="T4" fmla="*/ 2322 w 3891"/>
                <a:gd name="T5" fmla="*/ 357 h 3467"/>
                <a:gd name="T6" fmla="*/ 2443 w 3891"/>
                <a:gd name="T7" fmla="*/ 630 h 3467"/>
                <a:gd name="T8" fmla="*/ 2558 w 3891"/>
                <a:gd name="T9" fmla="*/ 867 h 3467"/>
                <a:gd name="T10" fmla="*/ 2609 w 3891"/>
                <a:gd name="T11" fmla="*/ 1043 h 3467"/>
                <a:gd name="T12" fmla="*/ 2799 w 3891"/>
                <a:gd name="T13" fmla="*/ 1272 h 3467"/>
                <a:gd name="T14" fmla="*/ 2966 w 3891"/>
                <a:gd name="T15" fmla="*/ 1540 h 3467"/>
                <a:gd name="T16" fmla="*/ 3347 w 3891"/>
                <a:gd name="T17" fmla="*/ 2019 h 3467"/>
                <a:gd name="T18" fmla="*/ 3455 w 3891"/>
                <a:gd name="T19" fmla="*/ 2260 h 3467"/>
                <a:gd name="T20" fmla="*/ 3566 w 3891"/>
                <a:gd name="T21" fmla="*/ 2483 h 3467"/>
                <a:gd name="T22" fmla="*/ 3754 w 3891"/>
                <a:gd name="T23" fmla="*/ 2791 h 3467"/>
                <a:gd name="T24" fmla="*/ 3841 w 3891"/>
                <a:gd name="T25" fmla="*/ 2925 h 3467"/>
                <a:gd name="T26" fmla="*/ 3855 w 3891"/>
                <a:gd name="T27" fmla="*/ 3116 h 3467"/>
                <a:gd name="T28" fmla="*/ 3815 w 3891"/>
                <a:gd name="T29" fmla="*/ 3214 h 3467"/>
                <a:gd name="T30" fmla="*/ 3658 w 3891"/>
                <a:gd name="T31" fmla="*/ 3376 h 3467"/>
                <a:gd name="T32" fmla="*/ 3375 w 3891"/>
                <a:gd name="T33" fmla="*/ 3408 h 3467"/>
                <a:gd name="T34" fmla="*/ 3138 w 3891"/>
                <a:gd name="T35" fmla="*/ 3338 h 3467"/>
                <a:gd name="T36" fmla="*/ 2934 w 3891"/>
                <a:gd name="T37" fmla="*/ 3387 h 3467"/>
                <a:gd name="T38" fmla="*/ 2792 w 3891"/>
                <a:gd name="T39" fmla="*/ 3450 h 3467"/>
                <a:gd name="T40" fmla="*/ 2620 w 3891"/>
                <a:gd name="T41" fmla="*/ 3381 h 3467"/>
                <a:gd name="T42" fmla="*/ 2475 w 3891"/>
                <a:gd name="T43" fmla="*/ 3348 h 3467"/>
                <a:gd name="T44" fmla="*/ 2358 w 3891"/>
                <a:gd name="T45" fmla="*/ 3302 h 3467"/>
                <a:gd name="T46" fmla="*/ 2247 w 3891"/>
                <a:gd name="T47" fmla="*/ 3280 h 3467"/>
                <a:gd name="T48" fmla="*/ 2218 w 3891"/>
                <a:gd name="T49" fmla="*/ 3231 h 3467"/>
                <a:gd name="T50" fmla="*/ 2117 w 3891"/>
                <a:gd name="T51" fmla="*/ 3206 h 3467"/>
                <a:gd name="T52" fmla="*/ 2006 w 3891"/>
                <a:gd name="T53" fmla="*/ 3218 h 3467"/>
                <a:gd name="T54" fmla="*/ 2096 w 3891"/>
                <a:gd name="T55" fmla="*/ 3103 h 3467"/>
                <a:gd name="T56" fmla="*/ 2025 w 3891"/>
                <a:gd name="T57" fmla="*/ 3088 h 3467"/>
                <a:gd name="T58" fmla="*/ 1819 w 3891"/>
                <a:gd name="T59" fmla="*/ 3072 h 3467"/>
                <a:gd name="T60" fmla="*/ 1647 w 3891"/>
                <a:gd name="T61" fmla="*/ 3118 h 3467"/>
                <a:gd name="T62" fmla="*/ 1590 w 3891"/>
                <a:gd name="T63" fmla="*/ 3058 h 3467"/>
                <a:gd name="T64" fmla="*/ 1454 w 3891"/>
                <a:gd name="T65" fmla="*/ 3008 h 3467"/>
                <a:gd name="T66" fmla="*/ 1369 w 3891"/>
                <a:gd name="T67" fmla="*/ 3204 h 3467"/>
                <a:gd name="T68" fmla="*/ 1111 w 3891"/>
                <a:gd name="T69" fmla="*/ 3123 h 3467"/>
                <a:gd name="T70" fmla="*/ 1201 w 3891"/>
                <a:gd name="T71" fmla="*/ 2552 h 3467"/>
                <a:gd name="T72" fmla="*/ 1237 w 3891"/>
                <a:gd name="T73" fmla="*/ 2343 h 3467"/>
                <a:gd name="T74" fmla="*/ 943 w 3891"/>
                <a:gd name="T75" fmla="*/ 2222 h 3467"/>
                <a:gd name="T76" fmla="*/ 793 w 3891"/>
                <a:gd name="T77" fmla="*/ 2010 h 3467"/>
                <a:gd name="T78" fmla="*/ 780 w 3891"/>
                <a:gd name="T79" fmla="*/ 1934 h 3467"/>
                <a:gd name="T80" fmla="*/ 806 w 3891"/>
                <a:gd name="T81" fmla="*/ 1742 h 3467"/>
                <a:gd name="T82" fmla="*/ 839 w 3891"/>
                <a:gd name="T83" fmla="*/ 1507 h 3467"/>
                <a:gd name="T84" fmla="*/ 641 w 3891"/>
                <a:gd name="T85" fmla="*/ 1353 h 3467"/>
                <a:gd name="T86" fmla="*/ 509 w 3891"/>
                <a:gd name="T87" fmla="*/ 1177 h 3467"/>
                <a:gd name="T88" fmla="*/ 349 w 3891"/>
                <a:gd name="T89" fmla="*/ 1112 h 3467"/>
                <a:gd name="T90" fmla="*/ 281 w 3891"/>
                <a:gd name="T91" fmla="*/ 1086 h 3467"/>
                <a:gd name="T92" fmla="*/ 192 w 3891"/>
                <a:gd name="T93" fmla="*/ 970 h 3467"/>
                <a:gd name="T94" fmla="*/ 0 w 3891"/>
                <a:gd name="T95" fmla="*/ 722 h 3467"/>
                <a:gd name="T96" fmla="*/ 314 w 3891"/>
                <a:gd name="T97" fmla="*/ 625 h 3467"/>
                <a:gd name="T98" fmla="*/ 529 w 3891"/>
                <a:gd name="T99" fmla="*/ 607 h 3467"/>
                <a:gd name="T100" fmla="*/ 843 w 3891"/>
                <a:gd name="T101" fmla="*/ 602 h 3467"/>
                <a:gd name="T102" fmla="*/ 1146 w 3891"/>
                <a:gd name="T103" fmla="*/ 615 h 3467"/>
                <a:gd name="T104" fmla="*/ 1342 w 3891"/>
                <a:gd name="T105" fmla="*/ 644 h 3467"/>
                <a:gd name="T106" fmla="*/ 1781 w 3891"/>
                <a:gd name="T107" fmla="*/ 614 h 3467"/>
                <a:gd name="T108" fmla="*/ 2077 w 3891"/>
                <a:gd name="T109" fmla="*/ 301 h 3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3891" h="3467">
                  <a:moveTo>
                    <a:pt x="2158" y="0"/>
                  </a:moveTo>
                  <a:lnTo>
                    <a:pt x="2184" y="50"/>
                  </a:lnTo>
                  <a:lnTo>
                    <a:pt x="2222" y="101"/>
                  </a:lnTo>
                  <a:lnTo>
                    <a:pt x="2233" y="98"/>
                  </a:lnTo>
                  <a:lnTo>
                    <a:pt x="2247" y="128"/>
                  </a:lnTo>
                  <a:lnTo>
                    <a:pt x="2247" y="141"/>
                  </a:lnTo>
                  <a:lnTo>
                    <a:pt x="2237" y="151"/>
                  </a:lnTo>
                  <a:lnTo>
                    <a:pt x="2250" y="166"/>
                  </a:lnTo>
                  <a:lnTo>
                    <a:pt x="2248" y="176"/>
                  </a:lnTo>
                  <a:lnTo>
                    <a:pt x="2269" y="193"/>
                  </a:lnTo>
                  <a:lnTo>
                    <a:pt x="2258" y="217"/>
                  </a:lnTo>
                  <a:lnTo>
                    <a:pt x="2264" y="232"/>
                  </a:lnTo>
                  <a:lnTo>
                    <a:pt x="2279" y="235"/>
                  </a:lnTo>
                  <a:lnTo>
                    <a:pt x="2276" y="261"/>
                  </a:lnTo>
                  <a:lnTo>
                    <a:pt x="2294" y="275"/>
                  </a:lnTo>
                  <a:lnTo>
                    <a:pt x="2290" y="290"/>
                  </a:lnTo>
                  <a:lnTo>
                    <a:pt x="2303" y="297"/>
                  </a:lnTo>
                  <a:lnTo>
                    <a:pt x="2343" y="349"/>
                  </a:lnTo>
                  <a:lnTo>
                    <a:pt x="2335" y="359"/>
                  </a:lnTo>
                  <a:lnTo>
                    <a:pt x="2332" y="354"/>
                  </a:lnTo>
                  <a:lnTo>
                    <a:pt x="2322" y="357"/>
                  </a:lnTo>
                  <a:lnTo>
                    <a:pt x="2322" y="389"/>
                  </a:lnTo>
                  <a:lnTo>
                    <a:pt x="2390" y="493"/>
                  </a:lnTo>
                  <a:lnTo>
                    <a:pt x="2421" y="526"/>
                  </a:lnTo>
                  <a:lnTo>
                    <a:pt x="2410" y="533"/>
                  </a:lnTo>
                  <a:lnTo>
                    <a:pt x="2414" y="563"/>
                  </a:lnTo>
                  <a:lnTo>
                    <a:pt x="2443" y="604"/>
                  </a:lnTo>
                  <a:lnTo>
                    <a:pt x="2443" y="630"/>
                  </a:lnTo>
                  <a:lnTo>
                    <a:pt x="2483" y="666"/>
                  </a:lnTo>
                  <a:lnTo>
                    <a:pt x="2479" y="696"/>
                  </a:lnTo>
                  <a:lnTo>
                    <a:pt x="2498" y="729"/>
                  </a:lnTo>
                  <a:lnTo>
                    <a:pt x="2499" y="767"/>
                  </a:lnTo>
                  <a:lnTo>
                    <a:pt x="2561" y="856"/>
                  </a:lnTo>
                  <a:lnTo>
                    <a:pt x="2571" y="860"/>
                  </a:lnTo>
                  <a:lnTo>
                    <a:pt x="2558" y="867"/>
                  </a:lnTo>
                  <a:lnTo>
                    <a:pt x="2557" y="880"/>
                  </a:lnTo>
                  <a:lnTo>
                    <a:pt x="2593" y="929"/>
                  </a:lnTo>
                  <a:lnTo>
                    <a:pt x="2575" y="947"/>
                  </a:lnTo>
                  <a:lnTo>
                    <a:pt x="2586" y="981"/>
                  </a:lnTo>
                  <a:lnTo>
                    <a:pt x="2583" y="997"/>
                  </a:lnTo>
                  <a:lnTo>
                    <a:pt x="2593" y="1020"/>
                  </a:lnTo>
                  <a:lnTo>
                    <a:pt x="2609" y="1043"/>
                  </a:lnTo>
                  <a:lnTo>
                    <a:pt x="2622" y="1049"/>
                  </a:lnTo>
                  <a:lnTo>
                    <a:pt x="2639" y="1086"/>
                  </a:lnTo>
                  <a:lnTo>
                    <a:pt x="2665" y="1118"/>
                  </a:lnTo>
                  <a:lnTo>
                    <a:pt x="2694" y="1138"/>
                  </a:lnTo>
                  <a:lnTo>
                    <a:pt x="2705" y="1193"/>
                  </a:lnTo>
                  <a:lnTo>
                    <a:pt x="2779" y="1271"/>
                  </a:lnTo>
                  <a:lnTo>
                    <a:pt x="2799" y="1272"/>
                  </a:lnTo>
                  <a:lnTo>
                    <a:pt x="2789" y="1307"/>
                  </a:lnTo>
                  <a:lnTo>
                    <a:pt x="2857" y="1416"/>
                  </a:lnTo>
                  <a:lnTo>
                    <a:pt x="2887" y="1438"/>
                  </a:lnTo>
                  <a:lnTo>
                    <a:pt x="2885" y="1458"/>
                  </a:lnTo>
                  <a:lnTo>
                    <a:pt x="2944" y="1517"/>
                  </a:lnTo>
                  <a:lnTo>
                    <a:pt x="2959" y="1525"/>
                  </a:lnTo>
                  <a:lnTo>
                    <a:pt x="2966" y="1540"/>
                  </a:lnTo>
                  <a:lnTo>
                    <a:pt x="2957" y="1569"/>
                  </a:lnTo>
                  <a:lnTo>
                    <a:pt x="2992" y="1617"/>
                  </a:lnTo>
                  <a:lnTo>
                    <a:pt x="3037" y="1660"/>
                  </a:lnTo>
                  <a:lnTo>
                    <a:pt x="3041" y="1686"/>
                  </a:lnTo>
                  <a:lnTo>
                    <a:pt x="3211" y="1866"/>
                  </a:lnTo>
                  <a:lnTo>
                    <a:pt x="3279" y="1957"/>
                  </a:lnTo>
                  <a:lnTo>
                    <a:pt x="3347" y="2019"/>
                  </a:lnTo>
                  <a:lnTo>
                    <a:pt x="3341" y="2064"/>
                  </a:lnTo>
                  <a:lnTo>
                    <a:pt x="3331" y="2066"/>
                  </a:lnTo>
                  <a:lnTo>
                    <a:pt x="3321" y="2085"/>
                  </a:lnTo>
                  <a:lnTo>
                    <a:pt x="3323" y="2102"/>
                  </a:lnTo>
                  <a:lnTo>
                    <a:pt x="3367" y="2160"/>
                  </a:lnTo>
                  <a:lnTo>
                    <a:pt x="3447" y="2226"/>
                  </a:lnTo>
                  <a:lnTo>
                    <a:pt x="3455" y="2260"/>
                  </a:lnTo>
                  <a:lnTo>
                    <a:pt x="3437" y="2294"/>
                  </a:lnTo>
                  <a:lnTo>
                    <a:pt x="3460" y="2335"/>
                  </a:lnTo>
                  <a:lnTo>
                    <a:pt x="3455" y="2347"/>
                  </a:lnTo>
                  <a:lnTo>
                    <a:pt x="3479" y="2384"/>
                  </a:lnTo>
                  <a:lnTo>
                    <a:pt x="3472" y="2388"/>
                  </a:lnTo>
                  <a:lnTo>
                    <a:pt x="3504" y="2412"/>
                  </a:lnTo>
                  <a:lnTo>
                    <a:pt x="3566" y="2483"/>
                  </a:lnTo>
                  <a:lnTo>
                    <a:pt x="3586" y="2574"/>
                  </a:lnTo>
                  <a:lnTo>
                    <a:pt x="3672" y="2641"/>
                  </a:lnTo>
                  <a:lnTo>
                    <a:pt x="3674" y="2682"/>
                  </a:lnTo>
                  <a:lnTo>
                    <a:pt x="3690" y="2702"/>
                  </a:lnTo>
                  <a:lnTo>
                    <a:pt x="3702" y="2764"/>
                  </a:lnTo>
                  <a:lnTo>
                    <a:pt x="3736" y="2794"/>
                  </a:lnTo>
                  <a:lnTo>
                    <a:pt x="3754" y="2791"/>
                  </a:lnTo>
                  <a:lnTo>
                    <a:pt x="3763" y="2837"/>
                  </a:lnTo>
                  <a:lnTo>
                    <a:pt x="3775" y="2833"/>
                  </a:lnTo>
                  <a:lnTo>
                    <a:pt x="3792" y="2839"/>
                  </a:lnTo>
                  <a:lnTo>
                    <a:pt x="3792" y="2850"/>
                  </a:lnTo>
                  <a:lnTo>
                    <a:pt x="3808" y="2858"/>
                  </a:lnTo>
                  <a:lnTo>
                    <a:pt x="3802" y="2891"/>
                  </a:lnTo>
                  <a:lnTo>
                    <a:pt x="3841" y="2925"/>
                  </a:lnTo>
                  <a:lnTo>
                    <a:pt x="3841" y="2944"/>
                  </a:lnTo>
                  <a:lnTo>
                    <a:pt x="3852" y="2951"/>
                  </a:lnTo>
                  <a:lnTo>
                    <a:pt x="3826" y="2971"/>
                  </a:lnTo>
                  <a:lnTo>
                    <a:pt x="3839" y="3003"/>
                  </a:lnTo>
                  <a:lnTo>
                    <a:pt x="3824" y="3046"/>
                  </a:lnTo>
                  <a:lnTo>
                    <a:pt x="3834" y="3094"/>
                  </a:lnTo>
                  <a:lnTo>
                    <a:pt x="3855" y="3116"/>
                  </a:lnTo>
                  <a:lnTo>
                    <a:pt x="3873" y="3159"/>
                  </a:lnTo>
                  <a:lnTo>
                    <a:pt x="3883" y="3165"/>
                  </a:lnTo>
                  <a:lnTo>
                    <a:pt x="3877" y="3185"/>
                  </a:lnTo>
                  <a:lnTo>
                    <a:pt x="3891" y="3201"/>
                  </a:lnTo>
                  <a:lnTo>
                    <a:pt x="3891" y="3201"/>
                  </a:lnTo>
                  <a:lnTo>
                    <a:pt x="3815" y="3214"/>
                  </a:lnTo>
                  <a:lnTo>
                    <a:pt x="3815" y="3214"/>
                  </a:lnTo>
                  <a:lnTo>
                    <a:pt x="3782" y="3253"/>
                  </a:lnTo>
                  <a:lnTo>
                    <a:pt x="3737" y="3270"/>
                  </a:lnTo>
                  <a:lnTo>
                    <a:pt x="3687" y="3314"/>
                  </a:lnTo>
                  <a:lnTo>
                    <a:pt x="3687" y="3314"/>
                  </a:lnTo>
                  <a:lnTo>
                    <a:pt x="3658" y="3353"/>
                  </a:lnTo>
                  <a:lnTo>
                    <a:pt x="3658" y="3376"/>
                  </a:lnTo>
                  <a:lnTo>
                    <a:pt x="3658" y="3376"/>
                  </a:lnTo>
                  <a:lnTo>
                    <a:pt x="3687" y="3427"/>
                  </a:lnTo>
                  <a:lnTo>
                    <a:pt x="3568" y="3430"/>
                  </a:lnTo>
                  <a:lnTo>
                    <a:pt x="3568" y="3430"/>
                  </a:lnTo>
                  <a:lnTo>
                    <a:pt x="3521" y="3388"/>
                  </a:lnTo>
                  <a:lnTo>
                    <a:pt x="3468" y="3371"/>
                  </a:lnTo>
                  <a:lnTo>
                    <a:pt x="3421" y="3363"/>
                  </a:lnTo>
                  <a:lnTo>
                    <a:pt x="3375" y="3408"/>
                  </a:lnTo>
                  <a:lnTo>
                    <a:pt x="3357" y="3405"/>
                  </a:lnTo>
                  <a:lnTo>
                    <a:pt x="3302" y="3374"/>
                  </a:lnTo>
                  <a:lnTo>
                    <a:pt x="3241" y="3361"/>
                  </a:lnTo>
                  <a:lnTo>
                    <a:pt x="3221" y="3361"/>
                  </a:lnTo>
                  <a:lnTo>
                    <a:pt x="3181" y="3374"/>
                  </a:lnTo>
                  <a:lnTo>
                    <a:pt x="3169" y="3351"/>
                  </a:lnTo>
                  <a:lnTo>
                    <a:pt x="3138" y="3338"/>
                  </a:lnTo>
                  <a:lnTo>
                    <a:pt x="3138" y="3338"/>
                  </a:lnTo>
                  <a:lnTo>
                    <a:pt x="3122" y="3349"/>
                  </a:lnTo>
                  <a:lnTo>
                    <a:pt x="3086" y="3415"/>
                  </a:lnTo>
                  <a:lnTo>
                    <a:pt x="3086" y="3415"/>
                  </a:lnTo>
                  <a:lnTo>
                    <a:pt x="3068" y="3438"/>
                  </a:lnTo>
                  <a:lnTo>
                    <a:pt x="2996" y="3438"/>
                  </a:lnTo>
                  <a:lnTo>
                    <a:pt x="2934" y="3387"/>
                  </a:lnTo>
                  <a:lnTo>
                    <a:pt x="2884" y="3359"/>
                  </a:lnTo>
                  <a:lnTo>
                    <a:pt x="2848" y="3362"/>
                  </a:lnTo>
                  <a:lnTo>
                    <a:pt x="2836" y="3404"/>
                  </a:lnTo>
                  <a:lnTo>
                    <a:pt x="2838" y="3447"/>
                  </a:lnTo>
                  <a:lnTo>
                    <a:pt x="2832" y="3461"/>
                  </a:lnTo>
                  <a:lnTo>
                    <a:pt x="2818" y="3467"/>
                  </a:lnTo>
                  <a:lnTo>
                    <a:pt x="2792" y="3450"/>
                  </a:lnTo>
                  <a:lnTo>
                    <a:pt x="2763" y="3443"/>
                  </a:lnTo>
                  <a:lnTo>
                    <a:pt x="2728" y="3447"/>
                  </a:lnTo>
                  <a:lnTo>
                    <a:pt x="2673" y="3410"/>
                  </a:lnTo>
                  <a:lnTo>
                    <a:pt x="2652" y="3405"/>
                  </a:lnTo>
                  <a:lnTo>
                    <a:pt x="2652" y="3405"/>
                  </a:lnTo>
                  <a:lnTo>
                    <a:pt x="2620" y="3381"/>
                  </a:lnTo>
                  <a:lnTo>
                    <a:pt x="2620" y="3381"/>
                  </a:lnTo>
                  <a:lnTo>
                    <a:pt x="2609" y="3366"/>
                  </a:lnTo>
                  <a:lnTo>
                    <a:pt x="2609" y="3366"/>
                  </a:lnTo>
                  <a:lnTo>
                    <a:pt x="2571" y="3372"/>
                  </a:lnTo>
                  <a:lnTo>
                    <a:pt x="2571" y="3372"/>
                  </a:lnTo>
                  <a:lnTo>
                    <a:pt x="2547" y="3371"/>
                  </a:lnTo>
                  <a:lnTo>
                    <a:pt x="2475" y="3348"/>
                  </a:lnTo>
                  <a:lnTo>
                    <a:pt x="2475" y="3348"/>
                  </a:lnTo>
                  <a:lnTo>
                    <a:pt x="2446" y="3335"/>
                  </a:lnTo>
                  <a:lnTo>
                    <a:pt x="2411" y="3296"/>
                  </a:lnTo>
                  <a:lnTo>
                    <a:pt x="2381" y="3286"/>
                  </a:lnTo>
                  <a:lnTo>
                    <a:pt x="2375" y="3294"/>
                  </a:lnTo>
                  <a:lnTo>
                    <a:pt x="2375" y="3294"/>
                  </a:lnTo>
                  <a:lnTo>
                    <a:pt x="2358" y="3302"/>
                  </a:lnTo>
                  <a:lnTo>
                    <a:pt x="2358" y="3302"/>
                  </a:lnTo>
                  <a:lnTo>
                    <a:pt x="2299" y="3312"/>
                  </a:lnTo>
                  <a:lnTo>
                    <a:pt x="2284" y="3307"/>
                  </a:lnTo>
                  <a:lnTo>
                    <a:pt x="2279" y="3317"/>
                  </a:lnTo>
                  <a:lnTo>
                    <a:pt x="2264" y="3320"/>
                  </a:lnTo>
                  <a:lnTo>
                    <a:pt x="2250" y="3294"/>
                  </a:lnTo>
                  <a:lnTo>
                    <a:pt x="2250" y="3294"/>
                  </a:lnTo>
                  <a:lnTo>
                    <a:pt x="2247" y="3280"/>
                  </a:lnTo>
                  <a:lnTo>
                    <a:pt x="2247" y="3280"/>
                  </a:lnTo>
                  <a:lnTo>
                    <a:pt x="2225" y="3271"/>
                  </a:lnTo>
                  <a:lnTo>
                    <a:pt x="2225" y="3271"/>
                  </a:lnTo>
                  <a:lnTo>
                    <a:pt x="2218" y="3265"/>
                  </a:lnTo>
                  <a:lnTo>
                    <a:pt x="2218" y="3265"/>
                  </a:lnTo>
                  <a:lnTo>
                    <a:pt x="2218" y="3231"/>
                  </a:lnTo>
                  <a:lnTo>
                    <a:pt x="2218" y="3231"/>
                  </a:lnTo>
                  <a:lnTo>
                    <a:pt x="2220" y="3218"/>
                  </a:lnTo>
                  <a:lnTo>
                    <a:pt x="2220" y="3218"/>
                  </a:lnTo>
                  <a:lnTo>
                    <a:pt x="2202" y="3204"/>
                  </a:lnTo>
                  <a:lnTo>
                    <a:pt x="2176" y="3209"/>
                  </a:lnTo>
                  <a:lnTo>
                    <a:pt x="2133" y="3206"/>
                  </a:lnTo>
                  <a:lnTo>
                    <a:pt x="2133" y="3206"/>
                  </a:lnTo>
                  <a:lnTo>
                    <a:pt x="2117" y="3206"/>
                  </a:lnTo>
                  <a:lnTo>
                    <a:pt x="2096" y="3229"/>
                  </a:lnTo>
                  <a:lnTo>
                    <a:pt x="2096" y="3229"/>
                  </a:lnTo>
                  <a:lnTo>
                    <a:pt x="2070" y="3232"/>
                  </a:lnTo>
                  <a:lnTo>
                    <a:pt x="2060" y="3241"/>
                  </a:lnTo>
                  <a:lnTo>
                    <a:pt x="2060" y="3241"/>
                  </a:lnTo>
                  <a:lnTo>
                    <a:pt x="2048" y="3250"/>
                  </a:lnTo>
                  <a:lnTo>
                    <a:pt x="2006" y="3218"/>
                  </a:lnTo>
                  <a:lnTo>
                    <a:pt x="2006" y="3218"/>
                  </a:lnTo>
                  <a:lnTo>
                    <a:pt x="1995" y="3188"/>
                  </a:lnTo>
                  <a:lnTo>
                    <a:pt x="2022" y="3165"/>
                  </a:lnTo>
                  <a:lnTo>
                    <a:pt x="2022" y="3165"/>
                  </a:lnTo>
                  <a:lnTo>
                    <a:pt x="2052" y="3152"/>
                  </a:lnTo>
                  <a:lnTo>
                    <a:pt x="2052" y="3152"/>
                  </a:lnTo>
                  <a:lnTo>
                    <a:pt x="2096" y="3103"/>
                  </a:lnTo>
                  <a:lnTo>
                    <a:pt x="2097" y="3078"/>
                  </a:lnTo>
                  <a:lnTo>
                    <a:pt x="2087" y="3068"/>
                  </a:lnTo>
                  <a:lnTo>
                    <a:pt x="2070" y="3068"/>
                  </a:lnTo>
                  <a:lnTo>
                    <a:pt x="2045" y="3082"/>
                  </a:lnTo>
                  <a:lnTo>
                    <a:pt x="2045" y="3082"/>
                  </a:lnTo>
                  <a:lnTo>
                    <a:pt x="2025" y="3088"/>
                  </a:lnTo>
                  <a:lnTo>
                    <a:pt x="2025" y="3088"/>
                  </a:lnTo>
                  <a:lnTo>
                    <a:pt x="1995" y="3084"/>
                  </a:lnTo>
                  <a:lnTo>
                    <a:pt x="1969" y="3052"/>
                  </a:lnTo>
                  <a:lnTo>
                    <a:pt x="1930" y="3045"/>
                  </a:lnTo>
                  <a:lnTo>
                    <a:pt x="1894" y="3018"/>
                  </a:lnTo>
                  <a:lnTo>
                    <a:pt x="1851" y="3028"/>
                  </a:lnTo>
                  <a:lnTo>
                    <a:pt x="1830" y="3045"/>
                  </a:lnTo>
                  <a:lnTo>
                    <a:pt x="1819" y="3072"/>
                  </a:lnTo>
                  <a:lnTo>
                    <a:pt x="1806" y="3074"/>
                  </a:lnTo>
                  <a:lnTo>
                    <a:pt x="1753" y="3057"/>
                  </a:lnTo>
                  <a:lnTo>
                    <a:pt x="1724" y="3088"/>
                  </a:lnTo>
                  <a:lnTo>
                    <a:pt x="1686" y="3111"/>
                  </a:lnTo>
                  <a:lnTo>
                    <a:pt x="1686" y="3111"/>
                  </a:lnTo>
                  <a:lnTo>
                    <a:pt x="1647" y="3118"/>
                  </a:lnTo>
                  <a:lnTo>
                    <a:pt x="1647" y="3118"/>
                  </a:lnTo>
                  <a:lnTo>
                    <a:pt x="1611" y="3133"/>
                  </a:lnTo>
                  <a:lnTo>
                    <a:pt x="1611" y="3133"/>
                  </a:lnTo>
                  <a:lnTo>
                    <a:pt x="1596" y="3127"/>
                  </a:lnTo>
                  <a:lnTo>
                    <a:pt x="1596" y="3127"/>
                  </a:lnTo>
                  <a:lnTo>
                    <a:pt x="1590" y="3118"/>
                  </a:lnTo>
                  <a:lnTo>
                    <a:pt x="1590" y="3058"/>
                  </a:lnTo>
                  <a:lnTo>
                    <a:pt x="1590" y="3058"/>
                  </a:lnTo>
                  <a:lnTo>
                    <a:pt x="1558" y="2997"/>
                  </a:lnTo>
                  <a:lnTo>
                    <a:pt x="1558" y="2997"/>
                  </a:lnTo>
                  <a:lnTo>
                    <a:pt x="1522" y="2989"/>
                  </a:lnTo>
                  <a:lnTo>
                    <a:pt x="1522" y="2989"/>
                  </a:lnTo>
                  <a:lnTo>
                    <a:pt x="1482" y="2990"/>
                  </a:lnTo>
                  <a:lnTo>
                    <a:pt x="1454" y="3008"/>
                  </a:lnTo>
                  <a:lnTo>
                    <a:pt x="1454" y="3008"/>
                  </a:lnTo>
                  <a:lnTo>
                    <a:pt x="1412" y="3038"/>
                  </a:lnTo>
                  <a:lnTo>
                    <a:pt x="1404" y="3055"/>
                  </a:lnTo>
                  <a:lnTo>
                    <a:pt x="1408" y="3104"/>
                  </a:lnTo>
                  <a:lnTo>
                    <a:pt x="1421" y="3140"/>
                  </a:lnTo>
                  <a:lnTo>
                    <a:pt x="1414" y="3172"/>
                  </a:lnTo>
                  <a:lnTo>
                    <a:pt x="1378" y="3186"/>
                  </a:lnTo>
                  <a:lnTo>
                    <a:pt x="1369" y="3204"/>
                  </a:lnTo>
                  <a:lnTo>
                    <a:pt x="1358" y="3209"/>
                  </a:lnTo>
                  <a:lnTo>
                    <a:pt x="1316" y="3189"/>
                  </a:lnTo>
                  <a:lnTo>
                    <a:pt x="1261" y="3191"/>
                  </a:lnTo>
                  <a:lnTo>
                    <a:pt x="1235" y="3225"/>
                  </a:lnTo>
                  <a:lnTo>
                    <a:pt x="1195" y="3241"/>
                  </a:lnTo>
                  <a:lnTo>
                    <a:pt x="1123" y="3185"/>
                  </a:lnTo>
                  <a:lnTo>
                    <a:pt x="1111" y="3123"/>
                  </a:lnTo>
                  <a:lnTo>
                    <a:pt x="1111" y="3123"/>
                  </a:lnTo>
                  <a:lnTo>
                    <a:pt x="1123" y="2989"/>
                  </a:lnTo>
                  <a:lnTo>
                    <a:pt x="1111" y="2927"/>
                  </a:lnTo>
                  <a:lnTo>
                    <a:pt x="1140" y="2905"/>
                  </a:lnTo>
                  <a:lnTo>
                    <a:pt x="1134" y="2770"/>
                  </a:lnTo>
                  <a:lnTo>
                    <a:pt x="1195" y="2624"/>
                  </a:lnTo>
                  <a:lnTo>
                    <a:pt x="1201" y="2552"/>
                  </a:lnTo>
                  <a:lnTo>
                    <a:pt x="1166" y="2539"/>
                  </a:lnTo>
                  <a:lnTo>
                    <a:pt x="1152" y="2496"/>
                  </a:lnTo>
                  <a:lnTo>
                    <a:pt x="1202" y="2440"/>
                  </a:lnTo>
                  <a:lnTo>
                    <a:pt x="1208" y="2424"/>
                  </a:lnTo>
                  <a:lnTo>
                    <a:pt x="1245" y="2411"/>
                  </a:lnTo>
                  <a:lnTo>
                    <a:pt x="1260" y="2372"/>
                  </a:lnTo>
                  <a:lnTo>
                    <a:pt x="1237" y="2343"/>
                  </a:lnTo>
                  <a:lnTo>
                    <a:pt x="1229" y="2320"/>
                  </a:lnTo>
                  <a:lnTo>
                    <a:pt x="1189" y="2323"/>
                  </a:lnTo>
                  <a:lnTo>
                    <a:pt x="1175" y="2309"/>
                  </a:lnTo>
                  <a:lnTo>
                    <a:pt x="1133" y="2297"/>
                  </a:lnTo>
                  <a:lnTo>
                    <a:pt x="1068" y="2294"/>
                  </a:lnTo>
                  <a:lnTo>
                    <a:pt x="992" y="2228"/>
                  </a:lnTo>
                  <a:lnTo>
                    <a:pt x="943" y="2222"/>
                  </a:lnTo>
                  <a:lnTo>
                    <a:pt x="911" y="2196"/>
                  </a:lnTo>
                  <a:lnTo>
                    <a:pt x="869" y="2177"/>
                  </a:lnTo>
                  <a:lnTo>
                    <a:pt x="804" y="2203"/>
                  </a:lnTo>
                  <a:lnTo>
                    <a:pt x="781" y="2188"/>
                  </a:lnTo>
                  <a:lnTo>
                    <a:pt x="757" y="2151"/>
                  </a:lnTo>
                  <a:lnTo>
                    <a:pt x="787" y="2090"/>
                  </a:lnTo>
                  <a:lnTo>
                    <a:pt x="793" y="2010"/>
                  </a:lnTo>
                  <a:lnTo>
                    <a:pt x="765" y="2020"/>
                  </a:lnTo>
                  <a:lnTo>
                    <a:pt x="752" y="2017"/>
                  </a:lnTo>
                  <a:lnTo>
                    <a:pt x="739" y="2029"/>
                  </a:lnTo>
                  <a:lnTo>
                    <a:pt x="728" y="2026"/>
                  </a:lnTo>
                  <a:lnTo>
                    <a:pt x="731" y="1990"/>
                  </a:lnTo>
                  <a:lnTo>
                    <a:pt x="770" y="1957"/>
                  </a:lnTo>
                  <a:lnTo>
                    <a:pt x="780" y="1934"/>
                  </a:lnTo>
                  <a:lnTo>
                    <a:pt x="755" y="1872"/>
                  </a:lnTo>
                  <a:lnTo>
                    <a:pt x="755" y="1855"/>
                  </a:lnTo>
                  <a:lnTo>
                    <a:pt x="770" y="1836"/>
                  </a:lnTo>
                  <a:lnTo>
                    <a:pt x="767" y="1804"/>
                  </a:lnTo>
                  <a:lnTo>
                    <a:pt x="755" y="1784"/>
                  </a:lnTo>
                  <a:lnTo>
                    <a:pt x="765" y="1757"/>
                  </a:lnTo>
                  <a:lnTo>
                    <a:pt x="806" y="1742"/>
                  </a:lnTo>
                  <a:lnTo>
                    <a:pt x="839" y="1705"/>
                  </a:lnTo>
                  <a:lnTo>
                    <a:pt x="886" y="1695"/>
                  </a:lnTo>
                  <a:lnTo>
                    <a:pt x="898" y="1686"/>
                  </a:lnTo>
                  <a:lnTo>
                    <a:pt x="917" y="1615"/>
                  </a:lnTo>
                  <a:lnTo>
                    <a:pt x="901" y="1542"/>
                  </a:lnTo>
                  <a:lnTo>
                    <a:pt x="875" y="1513"/>
                  </a:lnTo>
                  <a:lnTo>
                    <a:pt x="839" y="1507"/>
                  </a:lnTo>
                  <a:lnTo>
                    <a:pt x="800" y="1489"/>
                  </a:lnTo>
                  <a:lnTo>
                    <a:pt x="799" y="1440"/>
                  </a:lnTo>
                  <a:lnTo>
                    <a:pt x="783" y="1428"/>
                  </a:lnTo>
                  <a:lnTo>
                    <a:pt x="725" y="1435"/>
                  </a:lnTo>
                  <a:lnTo>
                    <a:pt x="669" y="1408"/>
                  </a:lnTo>
                  <a:lnTo>
                    <a:pt x="647" y="1379"/>
                  </a:lnTo>
                  <a:lnTo>
                    <a:pt x="641" y="1353"/>
                  </a:lnTo>
                  <a:lnTo>
                    <a:pt x="634" y="1218"/>
                  </a:lnTo>
                  <a:lnTo>
                    <a:pt x="608" y="1183"/>
                  </a:lnTo>
                  <a:lnTo>
                    <a:pt x="595" y="1180"/>
                  </a:lnTo>
                  <a:lnTo>
                    <a:pt x="574" y="1202"/>
                  </a:lnTo>
                  <a:lnTo>
                    <a:pt x="561" y="1184"/>
                  </a:lnTo>
                  <a:lnTo>
                    <a:pt x="535" y="1173"/>
                  </a:lnTo>
                  <a:lnTo>
                    <a:pt x="509" y="1177"/>
                  </a:lnTo>
                  <a:lnTo>
                    <a:pt x="466" y="1192"/>
                  </a:lnTo>
                  <a:lnTo>
                    <a:pt x="444" y="1216"/>
                  </a:lnTo>
                  <a:lnTo>
                    <a:pt x="435" y="1212"/>
                  </a:lnTo>
                  <a:lnTo>
                    <a:pt x="401" y="1173"/>
                  </a:lnTo>
                  <a:lnTo>
                    <a:pt x="376" y="1169"/>
                  </a:lnTo>
                  <a:lnTo>
                    <a:pt x="355" y="1147"/>
                  </a:lnTo>
                  <a:lnTo>
                    <a:pt x="349" y="1112"/>
                  </a:lnTo>
                  <a:lnTo>
                    <a:pt x="359" y="1092"/>
                  </a:lnTo>
                  <a:lnTo>
                    <a:pt x="363" y="1052"/>
                  </a:lnTo>
                  <a:lnTo>
                    <a:pt x="384" y="1035"/>
                  </a:lnTo>
                  <a:lnTo>
                    <a:pt x="347" y="1019"/>
                  </a:lnTo>
                  <a:lnTo>
                    <a:pt x="337" y="1020"/>
                  </a:lnTo>
                  <a:lnTo>
                    <a:pt x="311" y="1043"/>
                  </a:lnTo>
                  <a:lnTo>
                    <a:pt x="281" y="1086"/>
                  </a:lnTo>
                  <a:lnTo>
                    <a:pt x="238" y="1089"/>
                  </a:lnTo>
                  <a:lnTo>
                    <a:pt x="209" y="1075"/>
                  </a:lnTo>
                  <a:lnTo>
                    <a:pt x="199" y="1058"/>
                  </a:lnTo>
                  <a:lnTo>
                    <a:pt x="202" y="1017"/>
                  </a:lnTo>
                  <a:lnTo>
                    <a:pt x="183" y="1023"/>
                  </a:lnTo>
                  <a:lnTo>
                    <a:pt x="180" y="1003"/>
                  </a:lnTo>
                  <a:lnTo>
                    <a:pt x="192" y="970"/>
                  </a:lnTo>
                  <a:lnTo>
                    <a:pt x="163" y="947"/>
                  </a:lnTo>
                  <a:lnTo>
                    <a:pt x="147" y="852"/>
                  </a:lnTo>
                  <a:lnTo>
                    <a:pt x="62" y="852"/>
                  </a:lnTo>
                  <a:lnTo>
                    <a:pt x="62" y="818"/>
                  </a:lnTo>
                  <a:lnTo>
                    <a:pt x="85" y="801"/>
                  </a:lnTo>
                  <a:lnTo>
                    <a:pt x="0" y="722"/>
                  </a:lnTo>
                  <a:lnTo>
                    <a:pt x="0" y="722"/>
                  </a:lnTo>
                  <a:lnTo>
                    <a:pt x="17" y="700"/>
                  </a:lnTo>
                  <a:lnTo>
                    <a:pt x="72" y="664"/>
                  </a:lnTo>
                  <a:lnTo>
                    <a:pt x="92" y="660"/>
                  </a:lnTo>
                  <a:lnTo>
                    <a:pt x="133" y="670"/>
                  </a:lnTo>
                  <a:lnTo>
                    <a:pt x="199" y="647"/>
                  </a:lnTo>
                  <a:lnTo>
                    <a:pt x="254" y="615"/>
                  </a:lnTo>
                  <a:lnTo>
                    <a:pt x="314" y="625"/>
                  </a:lnTo>
                  <a:lnTo>
                    <a:pt x="343" y="647"/>
                  </a:lnTo>
                  <a:lnTo>
                    <a:pt x="371" y="638"/>
                  </a:lnTo>
                  <a:lnTo>
                    <a:pt x="401" y="644"/>
                  </a:lnTo>
                  <a:lnTo>
                    <a:pt x="421" y="627"/>
                  </a:lnTo>
                  <a:lnTo>
                    <a:pt x="458" y="627"/>
                  </a:lnTo>
                  <a:lnTo>
                    <a:pt x="493" y="609"/>
                  </a:lnTo>
                  <a:lnTo>
                    <a:pt x="529" y="607"/>
                  </a:lnTo>
                  <a:lnTo>
                    <a:pt x="565" y="622"/>
                  </a:lnTo>
                  <a:lnTo>
                    <a:pt x="587" y="641"/>
                  </a:lnTo>
                  <a:lnTo>
                    <a:pt x="616" y="638"/>
                  </a:lnTo>
                  <a:lnTo>
                    <a:pt x="656" y="653"/>
                  </a:lnTo>
                  <a:lnTo>
                    <a:pt x="695" y="679"/>
                  </a:lnTo>
                  <a:lnTo>
                    <a:pt x="791" y="621"/>
                  </a:lnTo>
                  <a:lnTo>
                    <a:pt x="843" y="602"/>
                  </a:lnTo>
                  <a:lnTo>
                    <a:pt x="869" y="608"/>
                  </a:lnTo>
                  <a:lnTo>
                    <a:pt x="891" y="628"/>
                  </a:lnTo>
                  <a:lnTo>
                    <a:pt x="917" y="630"/>
                  </a:lnTo>
                  <a:lnTo>
                    <a:pt x="959" y="621"/>
                  </a:lnTo>
                  <a:lnTo>
                    <a:pt x="1006" y="634"/>
                  </a:lnTo>
                  <a:lnTo>
                    <a:pt x="1041" y="609"/>
                  </a:lnTo>
                  <a:lnTo>
                    <a:pt x="1146" y="615"/>
                  </a:lnTo>
                  <a:lnTo>
                    <a:pt x="1191" y="589"/>
                  </a:lnTo>
                  <a:lnTo>
                    <a:pt x="1202" y="596"/>
                  </a:lnTo>
                  <a:lnTo>
                    <a:pt x="1215" y="628"/>
                  </a:lnTo>
                  <a:lnTo>
                    <a:pt x="1257" y="673"/>
                  </a:lnTo>
                  <a:lnTo>
                    <a:pt x="1296" y="656"/>
                  </a:lnTo>
                  <a:lnTo>
                    <a:pt x="1327" y="653"/>
                  </a:lnTo>
                  <a:lnTo>
                    <a:pt x="1342" y="644"/>
                  </a:lnTo>
                  <a:lnTo>
                    <a:pt x="1365" y="612"/>
                  </a:lnTo>
                  <a:lnTo>
                    <a:pt x="1479" y="645"/>
                  </a:lnTo>
                  <a:lnTo>
                    <a:pt x="1510" y="637"/>
                  </a:lnTo>
                  <a:lnTo>
                    <a:pt x="1627" y="663"/>
                  </a:lnTo>
                  <a:lnTo>
                    <a:pt x="1679" y="656"/>
                  </a:lnTo>
                  <a:lnTo>
                    <a:pt x="1734" y="611"/>
                  </a:lnTo>
                  <a:lnTo>
                    <a:pt x="1781" y="614"/>
                  </a:lnTo>
                  <a:lnTo>
                    <a:pt x="1793" y="607"/>
                  </a:lnTo>
                  <a:lnTo>
                    <a:pt x="1846" y="553"/>
                  </a:lnTo>
                  <a:lnTo>
                    <a:pt x="1915" y="509"/>
                  </a:lnTo>
                  <a:lnTo>
                    <a:pt x="1939" y="471"/>
                  </a:lnTo>
                  <a:lnTo>
                    <a:pt x="1970" y="451"/>
                  </a:lnTo>
                  <a:lnTo>
                    <a:pt x="2038" y="385"/>
                  </a:lnTo>
                  <a:lnTo>
                    <a:pt x="2077" y="301"/>
                  </a:lnTo>
                  <a:lnTo>
                    <a:pt x="2073" y="275"/>
                  </a:lnTo>
                  <a:lnTo>
                    <a:pt x="2091" y="219"/>
                  </a:lnTo>
                  <a:lnTo>
                    <a:pt x="2083" y="56"/>
                  </a:lnTo>
                  <a:lnTo>
                    <a:pt x="2093" y="42"/>
                  </a:lnTo>
                  <a:lnTo>
                    <a:pt x="2158" y="0"/>
                  </a:lnTo>
                  <a:close/>
                </a:path>
              </a:pathLst>
            </a:custGeom>
            <a:solidFill>
              <a:srgbClr val="92D050"/>
            </a:solidFill>
            <a:ln w="4763">
              <a:solidFill>
                <a:srgbClr val="3D4B4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6" name="Freeform 14">
              <a:extLst>
                <a:ext uri="{FF2B5EF4-FFF2-40B4-BE49-F238E27FC236}">
                  <a16:creationId xmlns:a16="http://schemas.microsoft.com/office/drawing/2014/main" id="{4BC46CDB-CCF2-8E00-EB6C-B0A0CDB2DD21}"/>
                </a:ext>
              </a:extLst>
            </p:cNvPr>
            <p:cNvSpPr>
              <a:spLocks/>
            </p:cNvSpPr>
            <p:nvPr/>
          </p:nvSpPr>
          <p:spPr bwMode="auto">
            <a:xfrm>
              <a:off x="3554262" y="3218826"/>
              <a:ext cx="1220644" cy="1354030"/>
            </a:xfrm>
            <a:custGeom>
              <a:avLst/>
              <a:gdLst>
                <a:gd name="T0" fmla="*/ 596 w 2362"/>
                <a:gd name="T1" fmla="*/ 2280 h 2617"/>
                <a:gd name="T2" fmla="*/ 418 w 2362"/>
                <a:gd name="T3" fmla="*/ 2072 h 2617"/>
                <a:gd name="T4" fmla="*/ 485 w 2362"/>
                <a:gd name="T5" fmla="*/ 1787 h 2617"/>
                <a:gd name="T6" fmla="*/ 383 w 2362"/>
                <a:gd name="T7" fmla="*/ 1641 h 2617"/>
                <a:gd name="T8" fmla="*/ 340 w 2362"/>
                <a:gd name="T9" fmla="*/ 1648 h 2617"/>
                <a:gd name="T10" fmla="*/ 277 w 2362"/>
                <a:gd name="T11" fmla="*/ 1700 h 2617"/>
                <a:gd name="T12" fmla="*/ 151 w 2362"/>
                <a:gd name="T13" fmla="*/ 1602 h 2617"/>
                <a:gd name="T14" fmla="*/ 171 w 2362"/>
                <a:gd name="T15" fmla="*/ 1428 h 2617"/>
                <a:gd name="T16" fmla="*/ 98 w 2362"/>
                <a:gd name="T17" fmla="*/ 1226 h 2617"/>
                <a:gd name="T18" fmla="*/ 176 w 2362"/>
                <a:gd name="T19" fmla="*/ 912 h 2617"/>
                <a:gd name="T20" fmla="*/ 98 w 2362"/>
                <a:gd name="T21" fmla="*/ 859 h 2617"/>
                <a:gd name="T22" fmla="*/ 49 w 2362"/>
                <a:gd name="T23" fmla="*/ 716 h 2617"/>
                <a:gd name="T24" fmla="*/ 117 w 2362"/>
                <a:gd name="T25" fmla="*/ 684 h 2617"/>
                <a:gd name="T26" fmla="*/ 217 w 2362"/>
                <a:gd name="T27" fmla="*/ 576 h 2617"/>
                <a:gd name="T28" fmla="*/ 364 w 2362"/>
                <a:gd name="T29" fmla="*/ 429 h 2617"/>
                <a:gd name="T30" fmla="*/ 625 w 2362"/>
                <a:gd name="T31" fmla="*/ 370 h 2617"/>
                <a:gd name="T32" fmla="*/ 833 w 2362"/>
                <a:gd name="T33" fmla="*/ 196 h 2617"/>
                <a:gd name="T34" fmla="*/ 1088 w 2362"/>
                <a:gd name="T35" fmla="*/ 197 h 2617"/>
                <a:gd name="T36" fmla="*/ 1164 w 2362"/>
                <a:gd name="T37" fmla="*/ 19 h 2617"/>
                <a:gd name="T38" fmla="*/ 1300 w 2362"/>
                <a:gd name="T39" fmla="*/ 69 h 2617"/>
                <a:gd name="T40" fmla="*/ 1357 w 2362"/>
                <a:gd name="T41" fmla="*/ 129 h 2617"/>
                <a:gd name="T42" fmla="*/ 1540 w 2362"/>
                <a:gd name="T43" fmla="*/ 56 h 2617"/>
                <a:gd name="T44" fmla="*/ 1735 w 2362"/>
                <a:gd name="T45" fmla="*/ 99 h 2617"/>
                <a:gd name="T46" fmla="*/ 1762 w 2362"/>
                <a:gd name="T47" fmla="*/ 163 h 2617"/>
                <a:gd name="T48" fmla="*/ 1758 w 2362"/>
                <a:gd name="T49" fmla="*/ 261 h 2617"/>
                <a:gd name="T50" fmla="*/ 1843 w 2362"/>
                <a:gd name="T51" fmla="*/ 217 h 2617"/>
                <a:gd name="T52" fmla="*/ 1928 w 2362"/>
                <a:gd name="T53" fmla="*/ 242 h 2617"/>
                <a:gd name="T54" fmla="*/ 1960 w 2362"/>
                <a:gd name="T55" fmla="*/ 305 h 2617"/>
                <a:gd name="T56" fmla="*/ 2068 w 2362"/>
                <a:gd name="T57" fmla="*/ 313 h 2617"/>
                <a:gd name="T58" fmla="*/ 2185 w 2362"/>
                <a:gd name="T59" fmla="*/ 359 h 2617"/>
                <a:gd name="T60" fmla="*/ 2330 w 2362"/>
                <a:gd name="T61" fmla="*/ 392 h 2617"/>
                <a:gd name="T62" fmla="*/ 2297 w 2362"/>
                <a:gd name="T63" fmla="*/ 445 h 2617"/>
                <a:gd name="T64" fmla="*/ 2232 w 2362"/>
                <a:gd name="T65" fmla="*/ 503 h 2617"/>
                <a:gd name="T66" fmla="*/ 2100 w 2362"/>
                <a:gd name="T67" fmla="*/ 617 h 2617"/>
                <a:gd name="T68" fmla="*/ 1973 w 2362"/>
                <a:gd name="T69" fmla="*/ 778 h 2617"/>
                <a:gd name="T70" fmla="*/ 1958 w 2362"/>
                <a:gd name="T71" fmla="*/ 935 h 2617"/>
                <a:gd name="T72" fmla="*/ 1886 w 2362"/>
                <a:gd name="T73" fmla="*/ 950 h 2617"/>
                <a:gd name="T74" fmla="*/ 1768 w 2362"/>
                <a:gd name="T75" fmla="*/ 919 h 2617"/>
                <a:gd name="T76" fmla="*/ 1638 w 2362"/>
                <a:gd name="T77" fmla="*/ 854 h 2617"/>
                <a:gd name="T78" fmla="*/ 1598 w 2362"/>
                <a:gd name="T79" fmla="*/ 942 h 2617"/>
                <a:gd name="T80" fmla="*/ 1457 w 2362"/>
                <a:gd name="T81" fmla="*/ 903 h 2617"/>
                <a:gd name="T82" fmla="*/ 1386 w 2362"/>
                <a:gd name="T83" fmla="*/ 962 h 2617"/>
                <a:gd name="T84" fmla="*/ 1355 w 2362"/>
                <a:gd name="T85" fmla="*/ 1137 h 2617"/>
                <a:gd name="T86" fmla="*/ 1232 w 2362"/>
                <a:gd name="T87" fmla="*/ 1134 h 2617"/>
                <a:gd name="T88" fmla="*/ 1092 w 2362"/>
                <a:gd name="T89" fmla="*/ 1190 h 2617"/>
                <a:gd name="T90" fmla="*/ 1023 w 2362"/>
                <a:gd name="T91" fmla="*/ 1280 h 2617"/>
                <a:gd name="T92" fmla="*/ 948 w 2362"/>
                <a:gd name="T93" fmla="*/ 1366 h 2617"/>
                <a:gd name="T94" fmla="*/ 901 w 2362"/>
                <a:gd name="T95" fmla="*/ 1428 h 2617"/>
                <a:gd name="T96" fmla="*/ 1033 w 2362"/>
                <a:gd name="T97" fmla="*/ 1522 h 2617"/>
                <a:gd name="T98" fmla="*/ 1026 w 2362"/>
                <a:gd name="T99" fmla="*/ 1594 h 2617"/>
                <a:gd name="T100" fmla="*/ 1022 w 2362"/>
                <a:gd name="T101" fmla="*/ 1775 h 2617"/>
                <a:gd name="T102" fmla="*/ 965 w 2362"/>
                <a:gd name="T103" fmla="*/ 1963 h 2617"/>
                <a:gd name="T104" fmla="*/ 1058 w 2362"/>
                <a:gd name="T105" fmla="*/ 2026 h 2617"/>
                <a:gd name="T106" fmla="*/ 1120 w 2362"/>
                <a:gd name="T107" fmla="*/ 2087 h 2617"/>
                <a:gd name="T108" fmla="*/ 1171 w 2362"/>
                <a:gd name="T109" fmla="*/ 2114 h 2617"/>
                <a:gd name="T110" fmla="*/ 1295 w 2362"/>
                <a:gd name="T111" fmla="*/ 2117 h 2617"/>
                <a:gd name="T112" fmla="*/ 1318 w 2362"/>
                <a:gd name="T113" fmla="*/ 2221 h 2617"/>
                <a:gd name="T114" fmla="*/ 1210 w 2362"/>
                <a:gd name="T115" fmla="*/ 2314 h 2617"/>
                <a:gd name="T116" fmla="*/ 1120 w 2362"/>
                <a:gd name="T117" fmla="*/ 2535 h 2617"/>
                <a:gd name="T118" fmla="*/ 948 w 2362"/>
                <a:gd name="T119" fmla="*/ 2558 h 2617"/>
                <a:gd name="T120" fmla="*/ 852 w 2362"/>
                <a:gd name="T121" fmla="*/ 2617 h 2617"/>
                <a:gd name="T122" fmla="*/ 751 w 2362"/>
                <a:gd name="T123" fmla="*/ 2577 h 2617"/>
                <a:gd name="T124" fmla="*/ 664 w 2362"/>
                <a:gd name="T125" fmla="*/ 2522 h 2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362" h="2617">
                  <a:moveTo>
                    <a:pt x="664" y="2522"/>
                  </a:moveTo>
                  <a:lnTo>
                    <a:pt x="647" y="2471"/>
                  </a:lnTo>
                  <a:lnTo>
                    <a:pt x="620" y="2415"/>
                  </a:lnTo>
                  <a:lnTo>
                    <a:pt x="581" y="2381"/>
                  </a:lnTo>
                  <a:lnTo>
                    <a:pt x="575" y="2330"/>
                  </a:lnTo>
                  <a:lnTo>
                    <a:pt x="575" y="2330"/>
                  </a:lnTo>
                  <a:lnTo>
                    <a:pt x="596" y="2280"/>
                  </a:lnTo>
                  <a:lnTo>
                    <a:pt x="591" y="2223"/>
                  </a:lnTo>
                  <a:lnTo>
                    <a:pt x="558" y="2167"/>
                  </a:lnTo>
                  <a:lnTo>
                    <a:pt x="558" y="2167"/>
                  </a:lnTo>
                  <a:lnTo>
                    <a:pt x="507" y="2173"/>
                  </a:lnTo>
                  <a:lnTo>
                    <a:pt x="488" y="2157"/>
                  </a:lnTo>
                  <a:lnTo>
                    <a:pt x="436" y="2138"/>
                  </a:lnTo>
                  <a:lnTo>
                    <a:pt x="418" y="2072"/>
                  </a:lnTo>
                  <a:lnTo>
                    <a:pt x="439" y="1960"/>
                  </a:lnTo>
                  <a:lnTo>
                    <a:pt x="439" y="1960"/>
                  </a:lnTo>
                  <a:lnTo>
                    <a:pt x="457" y="1859"/>
                  </a:lnTo>
                  <a:lnTo>
                    <a:pt x="457" y="1859"/>
                  </a:lnTo>
                  <a:lnTo>
                    <a:pt x="485" y="1831"/>
                  </a:lnTo>
                  <a:lnTo>
                    <a:pt x="507" y="1826"/>
                  </a:lnTo>
                  <a:lnTo>
                    <a:pt x="485" y="1787"/>
                  </a:lnTo>
                  <a:lnTo>
                    <a:pt x="471" y="1782"/>
                  </a:lnTo>
                  <a:lnTo>
                    <a:pt x="477" y="1754"/>
                  </a:lnTo>
                  <a:lnTo>
                    <a:pt x="445" y="1746"/>
                  </a:lnTo>
                  <a:lnTo>
                    <a:pt x="434" y="1732"/>
                  </a:lnTo>
                  <a:lnTo>
                    <a:pt x="429" y="1686"/>
                  </a:lnTo>
                  <a:lnTo>
                    <a:pt x="429" y="1686"/>
                  </a:lnTo>
                  <a:lnTo>
                    <a:pt x="383" y="1641"/>
                  </a:lnTo>
                  <a:lnTo>
                    <a:pt x="383" y="1641"/>
                  </a:lnTo>
                  <a:lnTo>
                    <a:pt x="333" y="1689"/>
                  </a:lnTo>
                  <a:lnTo>
                    <a:pt x="333" y="1684"/>
                  </a:lnTo>
                  <a:lnTo>
                    <a:pt x="333" y="1684"/>
                  </a:lnTo>
                  <a:lnTo>
                    <a:pt x="334" y="1673"/>
                  </a:lnTo>
                  <a:lnTo>
                    <a:pt x="334" y="1673"/>
                  </a:lnTo>
                  <a:lnTo>
                    <a:pt x="340" y="1648"/>
                  </a:lnTo>
                  <a:lnTo>
                    <a:pt x="314" y="1646"/>
                  </a:lnTo>
                  <a:lnTo>
                    <a:pt x="314" y="1646"/>
                  </a:lnTo>
                  <a:lnTo>
                    <a:pt x="304" y="1657"/>
                  </a:lnTo>
                  <a:lnTo>
                    <a:pt x="304" y="1657"/>
                  </a:lnTo>
                  <a:lnTo>
                    <a:pt x="287" y="1697"/>
                  </a:lnTo>
                  <a:lnTo>
                    <a:pt x="277" y="1700"/>
                  </a:lnTo>
                  <a:lnTo>
                    <a:pt x="277" y="1700"/>
                  </a:lnTo>
                  <a:lnTo>
                    <a:pt x="272" y="1696"/>
                  </a:lnTo>
                  <a:lnTo>
                    <a:pt x="272" y="1696"/>
                  </a:lnTo>
                  <a:lnTo>
                    <a:pt x="249" y="1601"/>
                  </a:lnTo>
                  <a:lnTo>
                    <a:pt x="179" y="1610"/>
                  </a:lnTo>
                  <a:lnTo>
                    <a:pt x="171" y="1599"/>
                  </a:lnTo>
                  <a:lnTo>
                    <a:pt x="158" y="1597"/>
                  </a:lnTo>
                  <a:lnTo>
                    <a:pt x="151" y="1602"/>
                  </a:lnTo>
                  <a:lnTo>
                    <a:pt x="151" y="1602"/>
                  </a:lnTo>
                  <a:lnTo>
                    <a:pt x="141" y="1617"/>
                  </a:lnTo>
                  <a:lnTo>
                    <a:pt x="141" y="1617"/>
                  </a:lnTo>
                  <a:lnTo>
                    <a:pt x="174" y="1507"/>
                  </a:lnTo>
                  <a:lnTo>
                    <a:pt x="155" y="1486"/>
                  </a:lnTo>
                  <a:lnTo>
                    <a:pt x="170" y="1454"/>
                  </a:lnTo>
                  <a:lnTo>
                    <a:pt x="171" y="1428"/>
                  </a:lnTo>
                  <a:lnTo>
                    <a:pt x="111" y="1424"/>
                  </a:lnTo>
                  <a:lnTo>
                    <a:pt x="104" y="1399"/>
                  </a:lnTo>
                  <a:lnTo>
                    <a:pt x="104" y="1399"/>
                  </a:lnTo>
                  <a:lnTo>
                    <a:pt x="104" y="1349"/>
                  </a:lnTo>
                  <a:lnTo>
                    <a:pt x="53" y="1287"/>
                  </a:lnTo>
                  <a:lnTo>
                    <a:pt x="92" y="1277"/>
                  </a:lnTo>
                  <a:lnTo>
                    <a:pt x="98" y="1226"/>
                  </a:lnTo>
                  <a:lnTo>
                    <a:pt x="98" y="1226"/>
                  </a:lnTo>
                  <a:lnTo>
                    <a:pt x="70" y="1186"/>
                  </a:lnTo>
                  <a:lnTo>
                    <a:pt x="160" y="1046"/>
                  </a:lnTo>
                  <a:lnTo>
                    <a:pt x="226" y="1052"/>
                  </a:lnTo>
                  <a:lnTo>
                    <a:pt x="255" y="1019"/>
                  </a:lnTo>
                  <a:lnTo>
                    <a:pt x="232" y="951"/>
                  </a:lnTo>
                  <a:lnTo>
                    <a:pt x="176" y="912"/>
                  </a:lnTo>
                  <a:lnTo>
                    <a:pt x="125" y="912"/>
                  </a:lnTo>
                  <a:lnTo>
                    <a:pt x="125" y="912"/>
                  </a:lnTo>
                  <a:lnTo>
                    <a:pt x="105" y="903"/>
                  </a:lnTo>
                  <a:lnTo>
                    <a:pt x="108" y="867"/>
                  </a:lnTo>
                  <a:lnTo>
                    <a:pt x="108" y="867"/>
                  </a:lnTo>
                  <a:lnTo>
                    <a:pt x="106" y="860"/>
                  </a:lnTo>
                  <a:lnTo>
                    <a:pt x="98" y="859"/>
                  </a:lnTo>
                  <a:lnTo>
                    <a:pt x="98" y="859"/>
                  </a:lnTo>
                  <a:lnTo>
                    <a:pt x="70" y="846"/>
                  </a:lnTo>
                  <a:lnTo>
                    <a:pt x="70" y="846"/>
                  </a:lnTo>
                  <a:lnTo>
                    <a:pt x="66" y="798"/>
                  </a:lnTo>
                  <a:lnTo>
                    <a:pt x="16" y="764"/>
                  </a:lnTo>
                  <a:lnTo>
                    <a:pt x="0" y="720"/>
                  </a:lnTo>
                  <a:lnTo>
                    <a:pt x="49" y="716"/>
                  </a:lnTo>
                  <a:lnTo>
                    <a:pt x="49" y="716"/>
                  </a:lnTo>
                  <a:lnTo>
                    <a:pt x="76" y="699"/>
                  </a:lnTo>
                  <a:lnTo>
                    <a:pt x="76" y="699"/>
                  </a:lnTo>
                  <a:lnTo>
                    <a:pt x="105" y="693"/>
                  </a:lnTo>
                  <a:lnTo>
                    <a:pt x="105" y="693"/>
                  </a:lnTo>
                  <a:lnTo>
                    <a:pt x="117" y="684"/>
                  </a:lnTo>
                  <a:lnTo>
                    <a:pt x="117" y="684"/>
                  </a:lnTo>
                  <a:lnTo>
                    <a:pt x="148" y="663"/>
                  </a:lnTo>
                  <a:lnTo>
                    <a:pt x="187" y="666"/>
                  </a:lnTo>
                  <a:lnTo>
                    <a:pt x="203" y="641"/>
                  </a:lnTo>
                  <a:lnTo>
                    <a:pt x="219" y="634"/>
                  </a:lnTo>
                  <a:lnTo>
                    <a:pt x="223" y="596"/>
                  </a:lnTo>
                  <a:lnTo>
                    <a:pt x="217" y="576"/>
                  </a:lnTo>
                  <a:lnTo>
                    <a:pt x="217" y="576"/>
                  </a:lnTo>
                  <a:lnTo>
                    <a:pt x="253" y="547"/>
                  </a:lnTo>
                  <a:lnTo>
                    <a:pt x="253" y="547"/>
                  </a:lnTo>
                  <a:lnTo>
                    <a:pt x="308" y="523"/>
                  </a:lnTo>
                  <a:lnTo>
                    <a:pt x="305" y="514"/>
                  </a:lnTo>
                  <a:lnTo>
                    <a:pt x="323" y="494"/>
                  </a:lnTo>
                  <a:lnTo>
                    <a:pt x="323" y="475"/>
                  </a:lnTo>
                  <a:lnTo>
                    <a:pt x="364" y="429"/>
                  </a:lnTo>
                  <a:lnTo>
                    <a:pt x="379" y="451"/>
                  </a:lnTo>
                  <a:lnTo>
                    <a:pt x="406" y="449"/>
                  </a:lnTo>
                  <a:lnTo>
                    <a:pt x="400" y="487"/>
                  </a:lnTo>
                  <a:lnTo>
                    <a:pt x="429" y="429"/>
                  </a:lnTo>
                  <a:lnTo>
                    <a:pt x="507" y="444"/>
                  </a:lnTo>
                  <a:lnTo>
                    <a:pt x="581" y="376"/>
                  </a:lnTo>
                  <a:lnTo>
                    <a:pt x="625" y="370"/>
                  </a:lnTo>
                  <a:lnTo>
                    <a:pt x="637" y="230"/>
                  </a:lnTo>
                  <a:lnTo>
                    <a:pt x="664" y="230"/>
                  </a:lnTo>
                  <a:lnTo>
                    <a:pt x="693" y="264"/>
                  </a:lnTo>
                  <a:lnTo>
                    <a:pt x="726" y="264"/>
                  </a:lnTo>
                  <a:lnTo>
                    <a:pt x="774" y="144"/>
                  </a:lnTo>
                  <a:lnTo>
                    <a:pt x="821" y="134"/>
                  </a:lnTo>
                  <a:lnTo>
                    <a:pt x="833" y="196"/>
                  </a:lnTo>
                  <a:lnTo>
                    <a:pt x="905" y="252"/>
                  </a:lnTo>
                  <a:lnTo>
                    <a:pt x="945" y="236"/>
                  </a:lnTo>
                  <a:lnTo>
                    <a:pt x="971" y="202"/>
                  </a:lnTo>
                  <a:lnTo>
                    <a:pt x="1026" y="200"/>
                  </a:lnTo>
                  <a:lnTo>
                    <a:pt x="1061" y="220"/>
                  </a:lnTo>
                  <a:lnTo>
                    <a:pt x="1079" y="215"/>
                  </a:lnTo>
                  <a:lnTo>
                    <a:pt x="1088" y="197"/>
                  </a:lnTo>
                  <a:lnTo>
                    <a:pt x="1124" y="183"/>
                  </a:lnTo>
                  <a:lnTo>
                    <a:pt x="1131" y="151"/>
                  </a:lnTo>
                  <a:lnTo>
                    <a:pt x="1118" y="115"/>
                  </a:lnTo>
                  <a:lnTo>
                    <a:pt x="1114" y="66"/>
                  </a:lnTo>
                  <a:lnTo>
                    <a:pt x="1122" y="49"/>
                  </a:lnTo>
                  <a:lnTo>
                    <a:pt x="1164" y="19"/>
                  </a:lnTo>
                  <a:lnTo>
                    <a:pt x="1164" y="19"/>
                  </a:lnTo>
                  <a:lnTo>
                    <a:pt x="1192" y="1"/>
                  </a:lnTo>
                  <a:lnTo>
                    <a:pt x="1232" y="0"/>
                  </a:lnTo>
                  <a:lnTo>
                    <a:pt x="1232" y="0"/>
                  </a:lnTo>
                  <a:lnTo>
                    <a:pt x="1268" y="8"/>
                  </a:lnTo>
                  <a:lnTo>
                    <a:pt x="1268" y="8"/>
                  </a:lnTo>
                  <a:lnTo>
                    <a:pt x="1300" y="69"/>
                  </a:lnTo>
                  <a:lnTo>
                    <a:pt x="1300" y="69"/>
                  </a:lnTo>
                  <a:lnTo>
                    <a:pt x="1300" y="129"/>
                  </a:lnTo>
                  <a:lnTo>
                    <a:pt x="1306" y="138"/>
                  </a:lnTo>
                  <a:lnTo>
                    <a:pt x="1306" y="138"/>
                  </a:lnTo>
                  <a:lnTo>
                    <a:pt x="1321" y="144"/>
                  </a:lnTo>
                  <a:lnTo>
                    <a:pt x="1321" y="144"/>
                  </a:lnTo>
                  <a:lnTo>
                    <a:pt x="1357" y="129"/>
                  </a:lnTo>
                  <a:lnTo>
                    <a:pt x="1357" y="129"/>
                  </a:lnTo>
                  <a:lnTo>
                    <a:pt x="1396" y="122"/>
                  </a:lnTo>
                  <a:lnTo>
                    <a:pt x="1396" y="122"/>
                  </a:lnTo>
                  <a:lnTo>
                    <a:pt x="1434" y="99"/>
                  </a:lnTo>
                  <a:lnTo>
                    <a:pt x="1463" y="68"/>
                  </a:lnTo>
                  <a:lnTo>
                    <a:pt x="1516" y="85"/>
                  </a:lnTo>
                  <a:lnTo>
                    <a:pt x="1529" y="83"/>
                  </a:lnTo>
                  <a:lnTo>
                    <a:pt x="1540" y="56"/>
                  </a:lnTo>
                  <a:lnTo>
                    <a:pt x="1561" y="39"/>
                  </a:lnTo>
                  <a:lnTo>
                    <a:pt x="1604" y="29"/>
                  </a:lnTo>
                  <a:lnTo>
                    <a:pt x="1640" y="56"/>
                  </a:lnTo>
                  <a:lnTo>
                    <a:pt x="1679" y="63"/>
                  </a:lnTo>
                  <a:lnTo>
                    <a:pt x="1705" y="95"/>
                  </a:lnTo>
                  <a:lnTo>
                    <a:pt x="1735" y="99"/>
                  </a:lnTo>
                  <a:lnTo>
                    <a:pt x="1735" y="99"/>
                  </a:lnTo>
                  <a:lnTo>
                    <a:pt x="1755" y="93"/>
                  </a:lnTo>
                  <a:lnTo>
                    <a:pt x="1755" y="93"/>
                  </a:lnTo>
                  <a:lnTo>
                    <a:pt x="1780" y="79"/>
                  </a:lnTo>
                  <a:lnTo>
                    <a:pt x="1797" y="79"/>
                  </a:lnTo>
                  <a:lnTo>
                    <a:pt x="1807" y="89"/>
                  </a:lnTo>
                  <a:lnTo>
                    <a:pt x="1806" y="114"/>
                  </a:lnTo>
                  <a:lnTo>
                    <a:pt x="1762" y="163"/>
                  </a:lnTo>
                  <a:lnTo>
                    <a:pt x="1762" y="163"/>
                  </a:lnTo>
                  <a:lnTo>
                    <a:pt x="1732" y="176"/>
                  </a:lnTo>
                  <a:lnTo>
                    <a:pt x="1732" y="176"/>
                  </a:lnTo>
                  <a:lnTo>
                    <a:pt x="1705" y="199"/>
                  </a:lnTo>
                  <a:lnTo>
                    <a:pt x="1716" y="229"/>
                  </a:lnTo>
                  <a:lnTo>
                    <a:pt x="1716" y="229"/>
                  </a:lnTo>
                  <a:lnTo>
                    <a:pt x="1758" y="261"/>
                  </a:lnTo>
                  <a:lnTo>
                    <a:pt x="1770" y="252"/>
                  </a:lnTo>
                  <a:lnTo>
                    <a:pt x="1770" y="252"/>
                  </a:lnTo>
                  <a:lnTo>
                    <a:pt x="1780" y="243"/>
                  </a:lnTo>
                  <a:lnTo>
                    <a:pt x="1806" y="240"/>
                  </a:lnTo>
                  <a:lnTo>
                    <a:pt x="1806" y="240"/>
                  </a:lnTo>
                  <a:lnTo>
                    <a:pt x="1827" y="217"/>
                  </a:lnTo>
                  <a:lnTo>
                    <a:pt x="1843" y="217"/>
                  </a:lnTo>
                  <a:lnTo>
                    <a:pt x="1843" y="217"/>
                  </a:lnTo>
                  <a:lnTo>
                    <a:pt x="1886" y="220"/>
                  </a:lnTo>
                  <a:lnTo>
                    <a:pt x="1912" y="215"/>
                  </a:lnTo>
                  <a:lnTo>
                    <a:pt x="1930" y="229"/>
                  </a:lnTo>
                  <a:lnTo>
                    <a:pt x="1930" y="229"/>
                  </a:lnTo>
                  <a:lnTo>
                    <a:pt x="1928" y="242"/>
                  </a:lnTo>
                  <a:lnTo>
                    <a:pt x="1928" y="242"/>
                  </a:lnTo>
                  <a:lnTo>
                    <a:pt x="1928" y="276"/>
                  </a:lnTo>
                  <a:lnTo>
                    <a:pt x="1928" y="276"/>
                  </a:lnTo>
                  <a:lnTo>
                    <a:pt x="1935" y="282"/>
                  </a:lnTo>
                  <a:lnTo>
                    <a:pt x="1935" y="282"/>
                  </a:lnTo>
                  <a:lnTo>
                    <a:pt x="1957" y="291"/>
                  </a:lnTo>
                  <a:lnTo>
                    <a:pt x="1957" y="291"/>
                  </a:lnTo>
                  <a:lnTo>
                    <a:pt x="1960" y="305"/>
                  </a:lnTo>
                  <a:lnTo>
                    <a:pt x="1960" y="305"/>
                  </a:lnTo>
                  <a:lnTo>
                    <a:pt x="1974" y="331"/>
                  </a:lnTo>
                  <a:lnTo>
                    <a:pt x="1989" y="328"/>
                  </a:lnTo>
                  <a:lnTo>
                    <a:pt x="1994" y="318"/>
                  </a:lnTo>
                  <a:lnTo>
                    <a:pt x="2009" y="323"/>
                  </a:lnTo>
                  <a:lnTo>
                    <a:pt x="2068" y="313"/>
                  </a:lnTo>
                  <a:lnTo>
                    <a:pt x="2068" y="313"/>
                  </a:lnTo>
                  <a:lnTo>
                    <a:pt x="2085" y="305"/>
                  </a:lnTo>
                  <a:lnTo>
                    <a:pt x="2085" y="305"/>
                  </a:lnTo>
                  <a:lnTo>
                    <a:pt x="2091" y="297"/>
                  </a:lnTo>
                  <a:lnTo>
                    <a:pt x="2121" y="307"/>
                  </a:lnTo>
                  <a:lnTo>
                    <a:pt x="2156" y="346"/>
                  </a:lnTo>
                  <a:lnTo>
                    <a:pt x="2185" y="359"/>
                  </a:lnTo>
                  <a:lnTo>
                    <a:pt x="2185" y="359"/>
                  </a:lnTo>
                  <a:lnTo>
                    <a:pt x="2257" y="382"/>
                  </a:lnTo>
                  <a:lnTo>
                    <a:pt x="2281" y="383"/>
                  </a:lnTo>
                  <a:lnTo>
                    <a:pt x="2281" y="383"/>
                  </a:lnTo>
                  <a:lnTo>
                    <a:pt x="2319" y="377"/>
                  </a:lnTo>
                  <a:lnTo>
                    <a:pt x="2319" y="377"/>
                  </a:lnTo>
                  <a:lnTo>
                    <a:pt x="2330" y="392"/>
                  </a:lnTo>
                  <a:lnTo>
                    <a:pt x="2330" y="392"/>
                  </a:lnTo>
                  <a:lnTo>
                    <a:pt x="2362" y="416"/>
                  </a:lnTo>
                  <a:lnTo>
                    <a:pt x="2339" y="439"/>
                  </a:lnTo>
                  <a:lnTo>
                    <a:pt x="2339" y="439"/>
                  </a:lnTo>
                  <a:lnTo>
                    <a:pt x="2322" y="455"/>
                  </a:lnTo>
                  <a:lnTo>
                    <a:pt x="2314" y="451"/>
                  </a:lnTo>
                  <a:lnTo>
                    <a:pt x="2314" y="451"/>
                  </a:lnTo>
                  <a:lnTo>
                    <a:pt x="2297" y="445"/>
                  </a:lnTo>
                  <a:lnTo>
                    <a:pt x="2297" y="445"/>
                  </a:lnTo>
                  <a:lnTo>
                    <a:pt x="2284" y="451"/>
                  </a:lnTo>
                  <a:lnTo>
                    <a:pt x="2284" y="451"/>
                  </a:lnTo>
                  <a:lnTo>
                    <a:pt x="2258" y="490"/>
                  </a:lnTo>
                  <a:lnTo>
                    <a:pt x="2242" y="497"/>
                  </a:lnTo>
                  <a:lnTo>
                    <a:pt x="2242" y="497"/>
                  </a:lnTo>
                  <a:lnTo>
                    <a:pt x="2232" y="503"/>
                  </a:lnTo>
                  <a:lnTo>
                    <a:pt x="2232" y="503"/>
                  </a:lnTo>
                  <a:lnTo>
                    <a:pt x="2173" y="560"/>
                  </a:lnTo>
                  <a:lnTo>
                    <a:pt x="2123" y="576"/>
                  </a:lnTo>
                  <a:lnTo>
                    <a:pt x="2123" y="576"/>
                  </a:lnTo>
                  <a:lnTo>
                    <a:pt x="2108" y="598"/>
                  </a:lnTo>
                  <a:lnTo>
                    <a:pt x="2108" y="598"/>
                  </a:lnTo>
                  <a:lnTo>
                    <a:pt x="2100" y="617"/>
                  </a:lnTo>
                  <a:lnTo>
                    <a:pt x="2045" y="647"/>
                  </a:lnTo>
                  <a:lnTo>
                    <a:pt x="2042" y="663"/>
                  </a:lnTo>
                  <a:lnTo>
                    <a:pt x="2016" y="690"/>
                  </a:lnTo>
                  <a:lnTo>
                    <a:pt x="1987" y="749"/>
                  </a:lnTo>
                  <a:lnTo>
                    <a:pt x="1987" y="749"/>
                  </a:lnTo>
                  <a:lnTo>
                    <a:pt x="1973" y="778"/>
                  </a:lnTo>
                  <a:lnTo>
                    <a:pt x="1973" y="778"/>
                  </a:lnTo>
                  <a:lnTo>
                    <a:pt x="1971" y="801"/>
                  </a:lnTo>
                  <a:lnTo>
                    <a:pt x="1996" y="813"/>
                  </a:lnTo>
                  <a:lnTo>
                    <a:pt x="1996" y="813"/>
                  </a:lnTo>
                  <a:lnTo>
                    <a:pt x="2004" y="827"/>
                  </a:lnTo>
                  <a:lnTo>
                    <a:pt x="2004" y="827"/>
                  </a:lnTo>
                  <a:lnTo>
                    <a:pt x="2009" y="864"/>
                  </a:lnTo>
                  <a:lnTo>
                    <a:pt x="1958" y="935"/>
                  </a:lnTo>
                  <a:lnTo>
                    <a:pt x="1958" y="935"/>
                  </a:lnTo>
                  <a:lnTo>
                    <a:pt x="1932" y="939"/>
                  </a:lnTo>
                  <a:lnTo>
                    <a:pt x="1932" y="939"/>
                  </a:lnTo>
                  <a:lnTo>
                    <a:pt x="1895" y="942"/>
                  </a:lnTo>
                  <a:lnTo>
                    <a:pt x="1895" y="942"/>
                  </a:lnTo>
                  <a:lnTo>
                    <a:pt x="1886" y="950"/>
                  </a:lnTo>
                  <a:lnTo>
                    <a:pt x="1886" y="950"/>
                  </a:lnTo>
                  <a:lnTo>
                    <a:pt x="1870" y="967"/>
                  </a:lnTo>
                  <a:lnTo>
                    <a:pt x="1826" y="967"/>
                  </a:lnTo>
                  <a:lnTo>
                    <a:pt x="1826" y="967"/>
                  </a:lnTo>
                  <a:lnTo>
                    <a:pt x="1797" y="974"/>
                  </a:lnTo>
                  <a:lnTo>
                    <a:pt x="1787" y="970"/>
                  </a:lnTo>
                  <a:lnTo>
                    <a:pt x="1787" y="970"/>
                  </a:lnTo>
                  <a:lnTo>
                    <a:pt x="1768" y="919"/>
                  </a:lnTo>
                  <a:lnTo>
                    <a:pt x="1742" y="882"/>
                  </a:lnTo>
                  <a:lnTo>
                    <a:pt x="1683" y="849"/>
                  </a:lnTo>
                  <a:lnTo>
                    <a:pt x="1663" y="813"/>
                  </a:lnTo>
                  <a:lnTo>
                    <a:pt x="1663" y="813"/>
                  </a:lnTo>
                  <a:lnTo>
                    <a:pt x="1643" y="836"/>
                  </a:lnTo>
                  <a:lnTo>
                    <a:pt x="1638" y="854"/>
                  </a:lnTo>
                  <a:lnTo>
                    <a:pt x="1638" y="854"/>
                  </a:lnTo>
                  <a:lnTo>
                    <a:pt x="1633" y="867"/>
                  </a:lnTo>
                  <a:lnTo>
                    <a:pt x="1612" y="873"/>
                  </a:lnTo>
                  <a:lnTo>
                    <a:pt x="1608" y="921"/>
                  </a:lnTo>
                  <a:lnTo>
                    <a:pt x="1608" y="921"/>
                  </a:lnTo>
                  <a:lnTo>
                    <a:pt x="1604" y="932"/>
                  </a:lnTo>
                  <a:lnTo>
                    <a:pt x="1604" y="932"/>
                  </a:lnTo>
                  <a:lnTo>
                    <a:pt x="1598" y="942"/>
                  </a:lnTo>
                  <a:lnTo>
                    <a:pt x="1504" y="918"/>
                  </a:lnTo>
                  <a:lnTo>
                    <a:pt x="1494" y="911"/>
                  </a:lnTo>
                  <a:lnTo>
                    <a:pt x="1494" y="911"/>
                  </a:lnTo>
                  <a:lnTo>
                    <a:pt x="1487" y="899"/>
                  </a:lnTo>
                  <a:lnTo>
                    <a:pt x="1487" y="899"/>
                  </a:lnTo>
                  <a:lnTo>
                    <a:pt x="1468" y="892"/>
                  </a:lnTo>
                  <a:lnTo>
                    <a:pt x="1457" y="903"/>
                  </a:lnTo>
                  <a:lnTo>
                    <a:pt x="1457" y="903"/>
                  </a:lnTo>
                  <a:lnTo>
                    <a:pt x="1432" y="925"/>
                  </a:lnTo>
                  <a:lnTo>
                    <a:pt x="1432" y="925"/>
                  </a:lnTo>
                  <a:lnTo>
                    <a:pt x="1412" y="960"/>
                  </a:lnTo>
                  <a:lnTo>
                    <a:pt x="1412" y="960"/>
                  </a:lnTo>
                  <a:lnTo>
                    <a:pt x="1386" y="962"/>
                  </a:lnTo>
                  <a:lnTo>
                    <a:pt x="1386" y="962"/>
                  </a:lnTo>
                  <a:lnTo>
                    <a:pt x="1357" y="931"/>
                  </a:lnTo>
                  <a:lnTo>
                    <a:pt x="1349" y="937"/>
                  </a:lnTo>
                  <a:lnTo>
                    <a:pt x="1300" y="1050"/>
                  </a:lnTo>
                  <a:lnTo>
                    <a:pt x="1300" y="1050"/>
                  </a:lnTo>
                  <a:lnTo>
                    <a:pt x="1297" y="1058"/>
                  </a:lnTo>
                  <a:lnTo>
                    <a:pt x="1297" y="1058"/>
                  </a:lnTo>
                  <a:lnTo>
                    <a:pt x="1355" y="1137"/>
                  </a:lnTo>
                  <a:lnTo>
                    <a:pt x="1357" y="1151"/>
                  </a:lnTo>
                  <a:lnTo>
                    <a:pt x="1336" y="1153"/>
                  </a:lnTo>
                  <a:lnTo>
                    <a:pt x="1275" y="1135"/>
                  </a:lnTo>
                  <a:lnTo>
                    <a:pt x="1275" y="1135"/>
                  </a:lnTo>
                  <a:lnTo>
                    <a:pt x="1254" y="1122"/>
                  </a:lnTo>
                  <a:lnTo>
                    <a:pt x="1232" y="1134"/>
                  </a:lnTo>
                  <a:lnTo>
                    <a:pt x="1232" y="1134"/>
                  </a:lnTo>
                  <a:lnTo>
                    <a:pt x="1193" y="1115"/>
                  </a:lnTo>
                  <a:lnTo>
                    <a:pt x="1193" y="1115"/>
                  </a:lnTo>
                  <a:lnTo>
                    <a:pt x="1173" y="1104"/>
                  </a:lnTo>
                  <a:lnTo>
                    <a:pt x="1173" y="1104"/>
                  </a:lnTo>
                  <a:lnTo>
                    <a:pt x="1151" y="1146"/>
                  </a:lnTo>
                  <a:lnTo>
                    <a:pt x="1121" y="1171"/>
                  </a:lnTo>
                  <a:lnTo>
                    <a:pt x="1092" y="1190"/>
                  </a:lnTo>
                  <a:lnTo>
                    <a:pt x="1056" y="1192"/>
                  </a:lnTo>
                  <a:lnTo>
                    <a:pt x="1056" y="1192"/>
                  </a:lnTo>
                  <a:lnTo>
                    <a:pt x="1045" y="1197"/>
                  </a:lnTo>
                  <a:lnTo>
                    <a:pt x="1045" y="1197"/>
                  </a:lnTo>
                  <a:lnTo>
                    <a:pt x="1014" y="1239"/>
                  </a:lnTo>
                  <a:lnTo>
                    <a:pt x="1023" y="1280"/>
                  </a:lnTo>
                  <a:lnTo>
                    <a:pt x="1023" y="1280"/>
                  </a:lnTo>
                  <a:lnTo>
                    <a:pt x="1014" y="1292"/>
                  </a:lnTo>
                  <a:lnTo>
                    <a:pt x="1014" y="1292"/>
                  </a:lnTo>
                  <a:lnTo>
                    <a:pt x="975" y="1326"/>
                  </a:lnTo>
                  <a:lnTo>
                    <a:pt x="975" y="1326"/>
                  </a:lnTo>
                  <a:lnTo>
                    <a:pt x="965" y="1340"/>
                  </a:lnTo>
                  <a:lnTo>
                    <a:pt x="965" y="1340"/>
                  </a:lnTo>
                  <a:lnTo>
                    <a:pt x="948" y="1366"/>
                  </a:lnTo>
                  <a:lnTo>
                    <a:pt x="934" y="1367"/>
                  </a:lnTo>
                  <a:lnTo>
                    <a:pt x="934" y="1367"/>
                  </a:lnTo>
                  <a:lnTo>
                    <a:pt x="905" y="1373"/>
                  </a:lnTo>
                  <a:lnTo>
                    <a:pt x="905" y="1373"/>
                  </a:lnTo>
                  <a:lnTo>
                    <a:pt x="890" y="1392"/>
                  </a:lnTo>
                  <a:lnTo>
                    <a:pt x="888" y="1408"/>
                  </a:lnTo>
                  <a:lnTo>
                    <a:pt x="901" y="1428"/>
                  </a:lnTo>
                  <a:lnTo>
                    <a:pt x="997" y="1448"/>
                  </a:lnTo>
                  <a:lnTo>
                    <a:pt x="1019" y="1470"/>
                  </a:lnTo>
                  <a:lnTo>
                    <a:pt x="1016" y="1487"/>
                  </a:lnTo>
                  <a:lnTo>
                    <a:pt x="1016" y="1487"/>
                  </a:lnTo>
                  <a:lnTo>
                    <a:pt x="1023" y="1514"/>
                  </a:lnTo>
                  <a:lnTo>
                    <a:pt x="1033" y="1522"/>
                  </a:lnTo>
                  <a:lnTo>
                    <a:pt x="1033" y="1522"/>
                  </a:lnTo>
                  <a:lnTo>
                    <a:pt x="1063" y="1535"/>
                  </a:lnTo>
                  <a:lnTo>
                    <a:pt x="1069" y="1546"/>
                  </a:lnTo>
                  <a:lnTo>
                    <a:pt x="1062" y="1578"/>
                  </a:lnTo>
                  <a:lnTo>
                    <a:pt x="1062" y="1578"/>
                  </a:lnTo>
                  <a:lnTo>
                    <a:pt x="1059" y="1588"/>
                  </a:lnTo>
                  <a:lnTo>
                    <a:pt x="1059" y="1588"/>
                  </a:lnTo>
                  <a:lnTo>
                    <a:pt x="1026" y="1594"/>
                  </a:lnTo>
                  <a:lnTo>
                    <a:pt x="1026" y="1594"/>
                  </a:lnTo>
                  <a:lnTo>
                    <a:pt x="1019" y="1617"/>
                  </a:lnTo>
                  <a:lnTo>
                    <a:pt x="1019" y="1617"/>
                  </a:lnTo>
                  <a:lnTo>
                    <a:pt x="1023" y="1682"/>
                  </a:lnTo>
                  <a:lnTo>
                    <a:pt x="1012" y="1731"/>
                  </a:lnTo>
                  <a:lnTo>
                    <a:pt x="1022" y="1752"/>
                  </a:lnTo>
                  <a:lnTo>
                    <a:pt x="1022" y="1775"/>
                  </a:lnTo>
                  <a:lnTo>
                    <a:pt x="999" y="1811"/>
                  </a:lnTo>
                  <a:lnTo>
                    <a:pt x="1023" y="1869"/>
                  </a:lnTo>
                  <a:lnTo>
                    <a:pt x="1023" y="1869"/>
                  </a:lnTo>
                  <a:lnTo>
                    <a:pt x="1032" y="1875"/>
                  </a:lnTo>
                  <a:lnTo>
                    <a:pt x="1032" y="1875"/>
                  </a:lnTo>
                  <a:lnTo>
                    <a:pt x="1013" y="1921"/>
                  </a:lnTo>
                  <a:lnTo>
                    <a:pt x="965" y="1963"/>
                  </a:lnTo>
                  <a:lnTo>
                    <a:pt x="965" y="1963"/>
                  </a:lnTo>
                  <a:lnTo>
                    <a:pt x="964" y="2040"/>
                  </a:lnTo>
                  <a:lnTo>
                    <a:pt x="971" y="2053"/>
                  </a:lnTo>
                  <a:lnTo>
                    <a:pt x="1003" y="2072"/>
                  </a:lnTo>
                  <a:lnTo>
                    <a:pt x="1003" y="2072"/>
                  </a:lnTo>
                  <a:lnTo>
                    <a:pt x="1036" y="2052"/>
                  </a:lnTo>
                  <a:lnTo>
                    <a:pt x="1058" y="2026"/>
                  </a:lnTo>
                  <a:lnTo>
                    <a:pt x="1065" y="2026"/>
                  </a:lnTo>
                  <a:lnTo>
                    <a:pt x="1073" y="2052"/>
                  </a:lnTo>
                  <a:lnTo>
                    <a:pt x="1112" y="2066"/>
                  </a:lnTo>
                  <a:lnTo>
                    <a:pt x="1118" y="2078"/>
                  </a:lnTo>
                  <a:lnTo>
                    <a:pt x="1118" y="2078"/>
                  </a:lnTo>
                  <a:lnTo>
                    <a:pt x="1120" y="2087"/>
                  </a:lnTo>
                  <a:lnTo>
                    <a:pt x="1120" y="2087"/>
                  </a:lnTo>
                  <a:lnTo>
                    <a:pt x="1137" y="2092"/>
                  </a:lnTo>
                  <a:lnTo>
                    <a:pt x="1137" y="2092"/>
                  </a:lnTo>
                  <a:lnTo>
                    <a:pt x="1151" y="2107"/>
                  </a:lnTo>
                  <a:lnTo>
                    <a:pt x="1151" y="2107"/>
                  </a:lnTo>
                  <a:lnTo>
                    <a:pt x="1157" y="2115"/>
                  </a:lnTo>
                  <a:lnTo>
                    <a:pt x="1171" y="2114"/>
                  </a:lnTo>
                  <a:lnTo>
                    <a:pt x="1171" y="2114"/>
                  </a:lnTo>
                  <a:lnTo>
                    <a:pt x="1208" y="2098"/>
                  </a:lnTo>
                  <a:lnTo>
                    <a:pt x="1208" y="2098"/>
                  </a:lnTo>
                  <a:lnTo>
                    <a:pt x="1248" y="2085"/>
                  </a:lnTo>
                  <a:lnTo>
                    <a:pt x="1284" y="2097"/>
                  </a:lnTo>
                  <a:lnTo>
                    <a:pt x="1284" y="2097"/>
                  </a:lnTo>
                  <a:lnTo>
                    <a:pt x="1295" y="2117"/>
                  </a:lnTo>
                  <a:lnTo>
                    <a:pt x="1295" y="2117"/>
                  </a:lnTo>
                  <a:lnTo>
                    <a:pt x="1290" y="2136"/>
                  </a:lnTo>
                  <a:lnTo>
                    <a:pt x="1298" y="2173"/>
                  </a:lnTo>
                  <a:lnTo>
                    <a:pt x="1298" y="2173"/>
                  </a:lnTo>
                  <a:lnTo>
                    <a:pt x="1308" y="2196"/>
                  </a:lnTo>
                  <a:lnTo>
                    <a:pt x="1321" y="2206"/>
                  </a:lnTo>
                  <a:lnTo>
                    <a:pt x="1321" y="2206"/>
                  </a:lnTo>
                  <a:lnTo>
                    <a:pt x="1318" y="2221"/>
                  </a:lnTo>
                  <a:lnTo>
                    <a:pt x="1298" y="2231"/>
                  </a:lnTo>
                  <a:lnTo>
                    <a:pt x="1254" y="2205"/>
                  </a:lnTo>
                  <a:lnTo>
                    <a:pt x="1210" y="2231"/>
                  </a:lnTo>
                  <a:lnTo>
                    <a:pt x="1199" y="2245"/>
                  </a:lnTo>
                  <a:lnTo>
                    <a:pt x="1189" y="2261"/>
                  </a:lnTo>
                  <a:lnTo>
                    <a:pt x="1190" y="2283"/>
                  </a:lnTo>
                  <a:lnTo>
                    <a:pt x="1210" y="2314"/>
                  </a:lnTo>
                  <a:lnTo>
                    <a:pt x="1202" y="2340"/>
                  </a:lnTo>
                  <a:lnTo>
                    <a:pt x="1203" y="2379"/>
                  </a:lnTo>
                  <a:lnTo>
                    <a:pt x="1171" y="2405"/>
                  </a:lnTo>
                  <a:lnTo>
                    <a:pt x="1174" y="2422"/>
                  </a:lnTo>
                  <a:lnTo>
                    <a:pt x="1157" y="2453"/>
                  </a:lnTo>
                  <a:lnTo>
                    <a:pt x="1153" y="2489"/>
                  </a:lnTo>
                  <a:lnTo>
                    <a:pt x="1120" y="2535"/>
                  </a:lnTo>
                  <a:lnTo>
                    <a:pt x="1107" y="2541"/>
                  </a:lnTo>
                  <a:lnTo>
                    <a:pt x="1091" y="2529"/>
                  </a:lnTo>
                  <a:lnTo>
                    <a:pt x="1068" y="2533"/>
                  </a:lnTo>
                  <a:lnTo>
                    <a:pt x="1000" y="2600"/>
                  </a:lnTo>
                  <a:lnTo>
                    <a:pt x="964" y="2559"/>
                  </a:lnTo>
                  <a:lnTo>
                    <a:pt x="948" y="2558"/>
                  </a:lnTo>
                  <a:lnTo>
                    <a:pt x="948" y="2558"/>
                  </a:lnTo>
                  <a:lnTo>
                    <a:pt x="922" y="2566"/>
                  </a:lnTo>
                  <a:lnTo>
                    <a:pt x="922" y="2566"/>
                  </a:lnTo>
                  <a:lnTo>
                    <a:pt x="873" y="2595"/>
                  </a:lnTo>
                  <a:lnTo>
                    <a:pt x="873" y="2595"/>
                  </a:lnTo>
                  <a:lnTo>
                    <a:pt x="857" y="2601"/>
                  </a:lnTo>
                  <a:lnTo>
                    <a:pt x="857" y="2601"/>
                  </a:lnTo>
                  <a:lnTo>
                    <a:pt x="852" y="2617"/>
                  </a:lnTo>
                  <a:lnTo>
                    <a:pt x="852" y="2617"/>
                  </a:lnTo>
                  <a:lnTo>
                    <a:pt x="804" y="2617"/>
                  </a:lnTo>
                  <a:lnTo>
                    <a:pt x="801" y="2601"/>
                  </a:lnTo>
                  <a:lnTo>
                    <a:pt x="801" y="2601"/>
                  </a:lnTo>
                  <a:lnTo>
                    <a:pt x="771" y="2582"/>
                  </a:lnTo>
                  <a:lnTo>
                    <a:pt x="771" y="2582"/>
                  </a:lnTo>
                  <a:lnTo>
                    <a:pt x="751" y="2577"/>
                  </a:lnTo>
                  <a:lnTo>
                    <a:pt x="751" y="2577"/>
                  </a:lnTo>
                  <a:lnTo>
                    <a:pt x="709" y="2566"/>
                  </a:lnTo>
                  <a:lnTo>
                    <a:pt x="709" y="2566"/>
                  </a:lnTo>
                  <a:lnTo>
                    <a:pt x="697" y="2556"/>
                  </a:lnTo>
                  <a:lnTo>
                    <a:pt x="697" y="2556"/>
                  </a:lnTo>
                  <a:lnTo>
                    <a:pt x="679" y="2516"/>
                  </a:lnTo>
                  <a:lnTo>
                    <a:pt x="664" y="2522"/>
                  </a:lnTo>
                  <a:close/>
                </a:path>
              </a:pathLst>
            </a:custGeom>
            <a:solidFill>
              <a:srgbClr val="92D050"/>
            </a:solidFill>
            <a:ln w="4763">
              <a:solidFill>
                <a:srgbClr val="3D4B4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7" name="Freeform 15">
              <a:extLst>
                <a:ext uri="{FF2B5EF4-FFF2-40B4-BE49-F238E27FC236}">
                  <a16:creationId xmlns:a16="http://schemas.microsoft.com/office/drawing/2014/main" id="{8E2A4DFD-557E-E3B0-F2B4-FCFF84F522D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44555" y="3387885"/>
              <a:ext cx="1352479" cy="1219092"/>
            </a:xfrm>
            <a:custGeom>
              <a:avLst/>
              <a:gdLst>
                <a:gd name="T0" fmla="*/ 425 w 2617"/>
                <a:gd name="T1" fmla="*/ 1528 h 2360"/>
                <a:gd name="T2" fmla="*/ 533 w 2617"/>
                <a:gd name="T3" fmla="*/ 1481 h 2360"/>
                <a:gd name="T4" fmla="*/ 529 w 2617"/>
                <a:gd name="T5" fmla="*/ 1436 h 2360"/>
                <a:gd name="T6" fmla="*/ 489 w 2617"/>
                <a:gd name="T7" fmla="*/ 1205 h 2360"/>
                <a:gd name="T8" fmla="*/ 551 w 2617"/>
                <a:gd name="T9" fmla="*/ 1364 h 2360"/>
                <a:gd name="T10" fmla="*/ 458 w 2617"/>
                <a:gd name="T11" fmla="*/ 1362 h 2360"/>
                <a:gd name="T12" fmla="*/ 381 w 2617"/>
                <a:gd name="T13" fmla="*/ 1303 h 2360"/>
                <a:gd name="T14" fmla="*/ 366 w 2617"/>
                <a:gd name="T15" fmla="*/ 1172 h 2360"/>
                <a:gd name="T16" fmla="*/ 432 w 2617"/>
                <a:gd name="T17" fmla="*/ 982 h 2360"/>
                <a:gd name="T18" fmla="*/ 470 w 2617"/>
                <a:gd name="T19" fmla="*/ 1142 h 2360"/>
                <a:gd name="T20" fmla="*/ 577 w 2617"/>
                <a:gd name="T21" fmla="*/ 24 h 2360"/>
                <a:gd name="T22" fmla="*/ 1005 w 2617"/>
                <a:gd name="T23" fmla="*/ 152 h 2360"/>
                <a:gd name="T24" fmla="*/ 1198 w 2617"/>
                <a:gd name="T25" fmla="*/ 351 h 2360"/>
                <a:gd name="T26" fmla="*/ 1574 w 2617"/>
                <a:gd name="T27" fmla="*/ 355 h 2360"/>
                <a:gd name="T28" fmla="*/ 2019 w 2617"/>
                <a:gd name="T29" fmla="*/ 473 h 2360"/>
                <a:gd name="T30" fmla="*/ 2181 w 2617"/>
                <a:gd name="T31" fmla="*/ 727 h 2360"/>
                <a:gd name="T32" fmla="*/ 1776 w 2617"/>
                <a:gd name="T33" fmla="*/ 862 h 2360"/>
                <a:gd name="T34" fmla="*/ 1851 w 2617"/>
                <a:gd name="T35" fmla="*/ 1331 h 2360"/>
                <a:gd name="T36" fmla="*/ 2039 w 2617"/>
                <a:gd name="T37" fmla="*/ 1848 h 2360"/>
                <a:gd name="T38" fmla="*/ 2225 w 2617"/>
                <a:gd name="T39" fmla="*/ 1865 h 2360"/>
                <a:gd name="T40" fmla="*/ 2534 w 2617"/>
                <a:gd name="T41" fmla="*/ 2056 h 2360"/>
                <a:gd name="T42" fmla="*/ 2436 w 2617"/>
                <a:gd name="T43" fmla="*/ 2275 h 2360"/>
                <a:gd name="T44" fmla="*/ 2163 w 2617"/>
                <a:gd name="T45" fmla="*/ 2213 h 2360"/>
                <a:gd name="T46" fmla="*/ 1791 w 2617"/>
                <a:gd name="T47" fmla="*/ 2110 h 2360"/>
                <a:gd name="T48" fmla="*/ 1489 w 2617"/>
                <a:gd name="T49" fmla="*/ 1946 h 2360"/>
                <a:gd name="T50" fmla="*/ 1062 w 2617"/>
                <a:gd name="T51" fmla="*/ 2223 h 2360"/>
                <a:gd name="T52" fmla="*/ 886 w 2617"/>
                <a:gd name="T53" fmla="*/ 2131 h 2360"/>
                <a:gd name="T54" fmla="*/ 852 w 2617"/>
                <a:gd name="T55" fmla="*/ 2043 h 2360"/>
                <a:gd name="T56" fmla="*/ 649 w 2617"/>
                <a:gd name="T57" fmla="*/ 1907 h 2360"/>
                <a:gd name="T58" fmla="*/ 742 w 2617"/>
                <a:gd name="T59" fmla="*/ 1695 h 2360"/>
                <a:gd name="T60" fmla="*/ 683 w 2617"/>
                <a:gd name="T61" fmla="*/ 1561 h 2360"/>
                <a:gd name="T62" fmla="*/ 651 w 2617"/>
                <a:gd name="T63" fmla="*/ 1351 h 2360"/>
                <a:gd name="T64" fmla="*/ 833 w 2617"/>
                <a:gd name="T65" fmla="*/ 1254 h 2360"/>
                <a:gd name="T66" fmla="*/ 702 w 2617"/>
                <a:gd name="T67" fmla="*/ 1313 h 2360"/>
                <a:gd name="T68" fmla="*/ 706 w 2617"/>
                <a:gd name="T69" fmla="*/ 1156 h 2360"/>
                <a:gd name="T70" fmla="*/ 598 w 2617"/>
                <a:gd name="T71" fmla="*/ 1015 h 2360"/>
                <a:gd name="T72" fmla="*/ 310 w 2617"/>
                <a:gd name="T73" fmla="*/ 1032 h 2360"/>
                <a:gd name="T74" fmla="*/ 259 w 2617"/>
                <a:gd name="T75" fmla="*/ 831 h 2360"/>
                <a:gd name="T76" fmla="*/ 291 w 2617"/>
                <a:gd name="T77" fmla="*/ 723 h 2360"/>
                <a:gd name="T78" fmla="*/ 164 w 2617"/>
                <a:gd name="T79" fmla="*/ 787 h 2360"/>
                <a:gd name="T80" fmla="*/ 71 w 2617"/>
                <a:gd name="T81" fmla="*/ 780 h 2360"/>
                <a:gd name="T82" fmla="*/ 190 w 2617"/>
                <a:gd name="T83" fmla="*/ 728 h 2360"/>
                <a:gd name="T84" fmla="*/ 92 w 2617"/>
                <a:gd name="T85" fmla="*/ 648 h 2360"/>
                <a:gd name="T86" fmla="*/ 19 w 2617"/>
                <a:gd name="T87" fmla="*/ 717 h 2360"/>
                <a:gd name="T88" fmla="*/ 2 w 2617"/>
                <a:gd name="T89" fmla="*/ 629 h 2360"/>
                <a:gd name="T90" fmla="*/ 65 w 2617"/>
                <a:gd name="T91" fmla="*/ 527 h 2360"/>
                <a:gd name="T92" fmla="*/ 94 w 2617"/>
                <a:gd name="T93" fmla="*/ 499 h 2360"/>
                <a:gd name="T94" fmla="*/ 140 w 2617"/>
                <a:gd name="T95" fmla="*/ 519 h 2360"/>
                <a:gd name="T96" fmla="*/ 111 w 2617"/>
                <a:gd name="T97" fmla="*/ 385 h 2360"/>
                <a:gd name="T98" fmla="*/ 182 w 2617"/>
                <a:gd name="T99" fmla="*/ 339 h 2360"/>
                <a:gd name="T100" fmla="*/ 303 w 2617"/>
                <a:gd name="T101" fmla="*/ 241 h 2360"/>
                <a:gd name="T102" fmla="*/ 336 w 2617"/>
                <a:gd name="T103" fmla="*/ 228 h 2360"/>
                <a:gd name="T104" fmla="*/ 350 w 2617"/>
                <a:gd name="T105" fmla="*/ 380 h 2360"/>
                <a:gd name="T106" fmla="*/ 293 w 2617"/>
                <a:gd name="T107" fmla="*/ 511 h 2360"/>
                <a:gd name="T108" fmla="*/ 324 w 2617"/>
                <a:gd name="T109" fmla="*/ 537 h 2360"/>
                <a:gd name="T110" fmla="*/ 352 w 2617"/>
                <a:gd name="T111" fmla="*/ 475 h 2360"/>
                <a:gd name="T112" fmla="*/ 431 w 2617"/>
                <a:gd name="T113" fmla="*/ 400 h 2360"/>
                <a:gd name="T114" fmla="*/ 536 w 2617"/>
                <a:gd name="T115" fmla="*/ 336 h 2360"/>
                <a:gd name="T116" fmla="*/ 489 w 2617"/>
                <a:gd name="T117" fmla="*/ 276 h 2360"/>
                <a:gd name="T118" fmla="*/ 379 w 2617"/>
                <a:gd name="T119" fmla="*/ 224 h 2360"/>
                <a:gd name="T120" fmla="*/ 444 w 2617"/>
                <a:gd name="T121" fmla="*/ 175 h 2360"/>
                <a:gd name="T122" fmla="*/ 467 w 2617"/>
                <a:gd name="T123" fmla="*/ 104 h 2360"/>
                <a:gd name="T124" fmla="*/ 650 w 2617"/>
                <a:gd name="T125" fmla="*/ 12 h 2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617" h="2360">
                  <a:moveTo>
                    <a:pt x="428" y="1544"/>
                  </a:moveTo>
                  <a:lnTo>
                    <a:pt x="425" y="1560"/>
                  </a:lnTo>
                  <a:lnTo>
                    <a:pt x="402" y="1548"/>
                  </a:lnTo>
                  <a:lnTo>
                    <a:pt x="394" y="1561"/>
                  </a:lnTo>
                  <a:lnTo>
                    <a:pt x="389" y="1535"/>
                  </a:lnTo>
                  <a:lnTo>
                    <a:pt x="408" y="1522"/>
                  </a:lnTo>
                  <a:lnTo>
                    <a:pt x="409" y="1498"/>
                  </a:lnTo>
                  <a:lnTo>
                    <a:pt x="409" y="1498"/>
                  </a:lnTo>
                  <a:lnTo>
                    <a:pt x="421" y="1498"/>
                  </a:lnTo>
                  <a:lnTo>
                    <a:pt x="425" y="1528"/>
                  </a:lnTo>
                  <a:lnTo>
                    <a:pt x="441" y="1541"/>
                  </a:lnTo>
                  <a:lnTo>
                    <a:pt x="428" y="1544"/>
                  </a:lnTo>
                  <a:close/>
                  <a:moveTo>
                    <a:pt x="558" y="1457"/>
                  </a:moveTo>
                  <a:lnTo>
                    <a:pt x="545" y="1472"/>
                  </a:lnTo>
                  <a:lnTo>
                    <a:pt x="566" y="1482"/>
                  </a:lnTo>
                  <a:lnTo>
                    <a:pt x="594" y="1485"/>
                  </a:lnTo>
                  <a:lnTo>
                    <a:pt x="591" y="1502"/>
                  </a:lnTo>
                  <a:lnTo>
                    <a:pt x="566" y="1499"/>
                  </a:lnTo>
                  <a:lnTo>
                    <a:pt x="562" y="1488"/>
                  </a:lnTo>
                  <a:lnTo>
                    <a:pt x="533" y="1481"/>
                  </a:lnTo>
                  <a:lnTo>
                    <a:pt x="503" y="1481"/>
                  </a:lnTo>
                  <a:lnTo>
                    <a:pt x="496" y="1470"/>
                  </a:lnTo>
                  <a:lnTo>
                    <a:pt x="474" y="1478"/>
                  </a:lnTo>
                  <a:lnTo>
                    <a:pt x="463" y="1473"/>
                  </a:lnTo>
                  <a:lnTo>
                    <a:pt x="463" y="1455"/>
                  </a:lnTo>
                  <a:lnTo>
                    <a:pt x="476" y="1445"/>
                  </a:lnTo>
                  <a:lnTo>
                    <a:pt x="502" y="1453"/>
                  </a:lnTo>
                  <a:lnTo>
                    <a:pt x="520" y="1469"/>
                  </a:lnTo>
                  <a:lnTo>
                    <a:pt x="512" y="1443"/>
                  </a:lnTo>
                  <a:lnTo>
                    <a:pt x="529" y="1436"/>
                  </a:lnTo>
                  <a:lnTo>
                    <a:pt x="529" y="1436"/>
                  </a:lnTo>
                  <a:lnTo>
                    <a:pt x="546" y="1437"/>
                  </a:lnTo>
                  <a:lnTo>
                    <a:pt x="549" y="1456"/>
                  </a:lnTo>
                  <a:lnTo>
                    <a:pt x="558" y="1457"/>
                  </a:lnTo>
                  <a:close/>
                  <a:moveTo>
                    <a:pt x="455" y="1158"/>
                  </a:moveTo>
                  <a:lnTo>
                    <a:pt x="460" y="1163"/>
                  </a:lnTo>
                  <a:lnTo>
                    <a:pt x="480" y="1162"/>
                  </a:lnTo>
                  <a:lnTo>
                    <a:pt x="494" y="1179"/>
                  </a:lnTo>
                  <a:lnTo>
                    <a:pt x="499" y="1200"/>
                  </a:lnTo>
                  <a:lnTo>
                    <a:pt x="489" y="1205"/>
                  </a:lnTo>
                  <a:lnTo>
                    <a:pt x="489" y="1215"/>
                  </a:lnTo>
                  <a:lnTo>
                    <a:pt x="509" y="1210"/>
                  </a:lnTo>
                  <a:lnTo>
                    <a:pt x="506" y="1243"/>
                  </a:lnTo>
                  <a:lnTo>
                    <a:pt x="522" y="1269"/>
                  </a:lnTo>
                  <a:lnTo>
                    <a:pt x="503" y="1295"/>
                  </a:lnTo>
                  <a:lnTo>
                    <a:pt x="517" y="1298"/>
                  </a:lnTo>
                  <a:lnTo>
                    <a:pt x="530" y="1323"/>
                  </a:lnTo>
                  <a:lnTo>
                    <a:pt x="546" y="1325"/>
                  </a:lnTo>
                  <a:lnTo>
                    <a:pt x="542" y="1344"/>
                  </a:lnTo>
                  <a:lnTo>
                    <a:pt x="551" y="1364"/>
                  </a:lnTo>
                  <a:lnTo>
                    <a:pt x="528" y="1383"/>
                  </a:lnTo>
                  <a:lnTo>
                    <a:pt x="538" y="1407"/>
                  </a:lnTo>
                  <a:lnTo>
                    <a:pt x="523" y="1408"/>
                  </a:lnTo>
                  <a:lnTo>
                    <a:pt x="526" y="1401"/>
                  </a:lnTo>
                  <a:lnTo>
                    <a:pt x="520" y="1393"/>
                  </a:lnTo>
                  <a:lnTo>
                    <a:pt x="512" y="1398"/>
                  </a:lnTo>
                  <a:lnTo>
                    <a:pt x="509" y="1377"/>
                  </a:lnTo>
                  <a:lnTo>
                    <a:pt x="487" y="1377"/>
                  </a:lnTo>
                  <a:lnTo>
                    <a:pt x="493" y="1364"/>
                  </a:lnTo>
                  <a:lnTo>
                    <a:pt x="458" y="1362"/>
                  </a:lnTo>
                  <a:lnTo>
                    <a:pt x="458" y="1374"/>
                  </a:lnTo>
                  <a:lnTo>
                    <a:pt x="441" y="1383"/>
                  </a:lnTo>
                  <a:lnTo>
                    <a:pt x="432" y="1371"/>
                  </a:lnTo>
                  <a:lnTo>
                    <a:pt x="425" y="1372"/>
                  </a:lnTo>
                  <a:lnTo>
                    <a:pt x="422" y="1355"/>
                  </a:lnTo>
                  <a:lnTo>
                    <a:pt x="411" y="1355"/>
                  </a:lnTo>
                  <a:lnTo>
                    <a:pt x="421" y="1322"/>
                  </a:lnTo>
                  <a:lnTo>
                    <a:pt x="385" y="1325"/>
                  </a:lnTo>
                  <a:lnTo>
                    <a:pt x="376" y="1315"/>
                  </a:lnTo>
                  <a:lnTo>
                    <a:pt x="381" y="1303"/>
                  </a:lnTo>
                  <a:lnTo>
                    <a:pt x="375" y="1285"/>
                  </a:lnTo>
                  <a:lnTo>
                    <a:pt x="388" y="1254"/>
                  </a:lnTo>
                  <a:lnTo>
                    <a:pt x="363" y="1261"/>
                  </a:lnTo>
                  <a:lnTo>
                    <a:pt x="365" y="1253"/>
                  </a:lnTo>
                  <a:lnTo>
                    <a:pt x="378" y="1247"/>
                  </a:lnTo>
                  <a:lnTo>
                    <a:pt x="382" y="1210"/>
                  </a:lnTo>
                  <a:lnTo>
                    <a:pt x="382" y="1198"/>
                  </a:lnTo>
                  <a:lnTo>
                    <a:pt x="370" y="1192"/>
                  </a:lnTo>
                  <a:lnTo>
                    <a:pt x="376" y="1176"/>
                  </a:lnTo>
                  <a:lnTo>
                    <a:pt x="366" y="1172"/>
                  </a:lnTo>
                  <a:lnTo>
                    <a:pt x="372" y="1078"/>
                  </a:lnTo>
                  <a:lnTo>
                    <a:pt x="346" y="1045"/>
                  </a:lnTo>
                  <a:lnTo>
                    <a:pt x="343" y="1018"/>
                  </a:lnTo>
                  <a:lnTo>
                    <a:pt x="359" y="1002"/>
                  </a:lnTo>
                  <a:lnTo>
                    <a:pt x="359" y="988"/>
                  </a:lnTo>
                  <a:lnTo>
                    <a:pt x="409" y="950"/>
                  </a:lnTo>
                  <a:lnTo>
                    <a:pt x="409" y="950"/>
                  </a:lnTo>
                  <a:lnTo>
                    <a:pt x="417" y="947"/>
                  </a:lnTo>
                  <a:lnTo>
                    <a:pt x="434" y="962"/>
                  </a:lnTo>
                  <a:lnTo>
                    <a:pt x="432" y="982"/>
                  </a:lnTo>
                  <a:lnTo>
                    <a:pt x="447" y="993"/>
                  </a:lnTo>
                  <a:lnTo>
                    <a:pt x="444" y="1006"/>
                  </a:lnTo>
                  <a:lnTo>
                    <a:pt x="451" y="1008"/>
                  </a:lnTo>
                  <a:lnTo>
                    <a:pt x="450" y="1028"/>
                  </a:lnTo>
                  <a:lnTo>
                    <a:pt x="425" y="1037"/>
                  </a:lnTo>
                  <a:lnTo>
                    <a:pt x="422" y="1047"/>
                  </a:lnTo>
                  <a:lnTo>
                    <a:pt x="450" y="1058"/>
                  </a:lnTo>
                  <a:lnTo>
                    <a:pt x="455" y="1090"/>
                  </a:lnTo>
                  <a:lnTo>
                    <a:pt x="451" y="1117"/>
                  </a:lnTo>
                  <a:lnTo>
                    <a:pt x="470" y="1142"/>
                  </a:lnTo>
                  <a:lnTo>
                    <a:pt x="467" y="1152"/>
                  </a:lnTo>
                  <a:lnTo>
                    <a:pt x="455" y="1158"/>
                  </a:lnTo>
                  <a:close/>
                  <a:moveTo>
                    <a:pt x="577" y="45"/>
                  </a:moveTo>
                  <a:lnTo>
                    <a:pt x="526" y="51"/>
                  </a:lnTo>
                  <a:lnTo>
                    <a:pt x="532" y="34"/>
                  </a:lnTo>
                  <a:lnTo>
                    <a:pt x="520" y="13"/>
                  </a:lnTo>
                  <a:lnTo>
                    <a:pt x="525" y="0"/>
                  </a:lnTo>
                  <a:lnTo>
                    <a:pt x="525" y="0"/>
                  </a:lnTo>
                  <a:lnTo>
                    <a:pt x="568" y="8"/>
                  </a:lnTo>
                  <a:lnTo>
                    <a:pt x="577" y="24"/>
                  </a:lnTo>
                  <a:lnTo>
                    <a:pt x="577" y="45"/>
                  </a:lnTo>
                  <a:close/>
                  <a:moveTo>
                    <a:pt x="657" y="0"/>
                  </a:moveTo>
                  <a:lnTo>
                    <a:pt x="695" y="13"/>
                  </a:lnTo>
                  <a:lnTo>
                    <a:pt x="695" y="13"/>
                  </a:lnTo>
                  <a:lnTo>
                    <a:pt x="722" y="54"/>
                  </a:lnTo>
                  <a:lnTo>
                    <a:pt x="761" y="60"/>
                  </a:lnTo>
                  <a:lnTo>
                    <a:pt x="883" y="133"/>
                  </a:lnTo>
                  <a:lnTo>
                    <a:pt x="912" y="140"/>
                  </a:lnTo>
                  <a:lnTo>
                    <a:pt x="999" y="137"/>
                  </a:lnTo>
                  <a:lnTo>
                    <a:pt x="1005" y="152"/>
                  </a:lnTo>
                  <a:lnTo>
                    <a:pt x="1140" y="188"/>
                  </a:lnTo>
                  <a:lnTo>
                    <a:pt x="1144" y="195"/>
                  </a:lnTo>
                  <a:lnTo>
                    <a:pt x="1139" y="212"/>
                  </a:lnTo>
                  <a:lnTo>
                    <a:pt x="1166" y="261"/>
                  </a:lnTo>
                  <a:lnTo>
                    <a:pt x="1162" y="269"/>
                  </a:lnTo>
                  <a:lnTo>
                    <a:pt x="1169" y="283"/>
                  </a:lnTo>
                  <a:lnTo>
                    <a:pt x="1175" y="293"/>
                  </a:lnTo>
                  <a:lnTo>
                    <a:pt x="1180" y="286"/>
                  </a:lnTo>
                  <a:lnTo>
                    <a:pt x="1189" y="289"/>
                  </a:lnTo>
                  <a:lnTo>
                    <a:pt x="1198" y="351"/>
                  </a:lnTo>
                  <a:lnTo>
                    <a:pt x="1215" y="369"/>
                  </a:lnTo>
                  <a:lnTo>
                    <a:pt x="1216" y="380"/>
                  </a:lnTo>
                  <a:lnTo>
                    <a:pt x="1280" y="391"/>
                  </a:lnTo>
                  <a:lnTo>
                    <a:pt x="1310" y="377"/>
                  </a:lnTo>
                  <a:lnTo>
                    <a:pt x="1361" y="372"/>
                  </a:lnTo>
                  <a:lnTo>
                    <a:pt x="1378" y="371"/>
                  </a:lnTo>
                  <a:lnTo>
                    <a:pt x="1394" y="349"/>
                  </a:lnTo>
                  <a:lnTo>
                    <a:pt x="1422" y="335"/>
                  </a:lnTo>
                  <a:lnTo>
                    <a:pt x="1558" y="367"/>
                  </a:lnTo>
                  <a:lnTo>
                    <a:pt x="1574" y="355"/>
                  </a:lnTo>
                  <a:lnTo>
                    <a:pt x="1591" y="355"/>
                  </a:lnTo>
                  <a:lnTo>
                    <a:pt x="1647" y="335"/>
                  </a:lnTo>
                  <a:lnTo>
                    <a:pt x="1702" y="297"/>
                  </a:lnTo>
                  <a:lnTo>
                    <a:pt x="1748" y="296"/>
                  </a:lnTo>
                  <a:lnTo>
                    <a:pt x="1802" y="322"/>
                  </a:lnTo>
                  <a:lnTo>
                    <a:pt x="1826" y="354"/>
                  </a:lnTo>
                  <a:lnTo>
                    <a:pt x="1861" y="382"/>
                  </a:lnTo>
                  <a:lnTo>
                    <a:pt x="1953" y="395"/>
                  </a:lnTo>
                  <a:lnTo>
                    <a:pt x="1969" y="439"/>
                  </a:lnTo>
                  <a:lnTo>
                    <a:pt x="2019" y="473"/>
                  </a:lnTo>
                  <a:lnTo>
                    <a:pt x="2023" y="521"/>
                  </a:lnTo>
                  <a:lnTo>
                    <a:pt x="2051" y="534"/>
                  </a:lnTo>
                  <a:lnTo>
                    <a:pt x="2059" y="535"/>
                  </a:lnTo>
                  <a:lnTo>
                    <a:pt x="2061" y="542"/>
                  </a:lnTo>
                  <a:lnTo>
                    <a:pt x="2058" y="578"/>
                  </a:lnTo>
                  <a:lnTo>
                    <a:pt x="2078" y="587"/>
                  </a:lnTo>
                  <a:lnTo>
                    <a:pt x="2129" y="587"/>
                  </a:lnTo>
                  <a:lnTo>
                    <a:pt x="2185" y="626"/>
                  </a:lnTo>
                  <a:lnTo>
                    <a:pt x="2208" y="694"/>
                  </a:lnTo>
                  <a:lnTo>
                    <a:pt x="2181" y="727"/>
                  </a:lnTo>
                  <a:lnTo>
                    <a:pt x="2113" y="721"/>
                  </a:lnTo>
                  <a:lnTo>
                    <a:pt x="2023" y="861"/>
                  </a:lnTo>
                  <a:lnTo>
                    <a:pt x="1979" y="865"/>
                  </a:lnTo>
                  <a:lnTo>
                    <a:pt x="1933" y="848"/>
                  </a:lnTo>
                  <a:lnTo>
                    <a:pt x="1884" y="819"/>
                  </a:lnTo>
                  <a:lnTo>
                    <a:pt x="1858" y="790"/>
                  </a:lnTo>
                  <a:lnTo>
                    <a:pt x="1812" y="776"/>
                  </a:lnTo>
                  <a:lnTo>
                    <a:pt x="1763" y="795"/>
                  </a:lnTo>
                  <a:lnTo>
                    <a:pt x="1755" y="826"/>
                  </a:lnTo>
                  <a:lnTo>
                    <a:pt x="1776" y="862"/>
                  </a:lnTo>
                  <a:lnTo>
                    <a:pt x="1786" y="898"/>
                  </a:lnTo>
                  <a:lnTo>
                    <a:pt x="1790" y="955"/>
                  </a:lnTo>
                  <a:lnTo>
                    <a:pt x="1778" y="998"/>
                  </a:lnTo>
                  <a:lnTo>
                    <a:pt x="1783" y="1058"/>
                  </a:lnTo>
                  <a:lnTo>
                    <a:pt x="1786" y="1122"/>
                  </a:lnTo>
                  <a:lnTo>
                    <a:pt x="1786" y="1178"/>
                  </a:lnTo>
                  <a:lnTo>
                    <a:pt x="1765" y="1221"/>
                  </a:lnTo>
                  <a:lnTo>
                    <a:pt x="1768" y="1257"/>
                  </a:lnTo>
                  <a:lnTo>
                    <a:pt x="1802" y="1303"/>
                  </a:lnTo>
                  <a:lnTo>
                    <a:pt x="1851" y="1331"/>
                  </a:lnTo>
                  <a:lnTo>
                    <a:pt x="1875" y="1401"/>
                  </a:lnTo>
                  <a:lnTo>
                    <a:pt x="1879" y="1452"/>
                  </a:lnTo>
                  <a:lnTo>
                    <a:pt x="1876" y="1524"/>
                  </a:lnTo>
                  <a:lnTo>
                    <a:pt x="1900" y="1580"/>
                  </a:lnTo>
                  <a:lnTo>
                    <a:pt x="1930" y="1604"/>
                  </a:lnTo>
                  <a:lnTo>
                    <a:pt x="1961" y="1641"/>
                  </a:lnTo>
                  <a:lnTo>
                    <a:pt x="1967" y="1714"/>
                  </a:lnTo>
                  <a:lnTo>
                    <a:pt x="2006" y="1747"/>
                  </a:lnTo>
                  <a:lnTo>
                    <a:pt x="2012" y="1809"/>
                  </a:lnTo>
                  <a:lnTo>
                    <a:pt x="2039" y="1848"/>
                  </a:lnTo>
                  <a:lnTo>
                    <a:pt x="2084" y="1865"/>
                  </a:lnTo>
                  <a:lnTo>
                    <a:pt x="2101" y="1922"/>
                  </a:lnTo>
                  <a:lnTo>
                    <a:pt x="2124" y="1922"/>
                  </a:lnTo>
                  <a:lnTo>
                    <a:pt x="2140" y="1883"/>
                  </a:lnTo>
                  <a:lnTo>
                    <a:pt x="2152" y="1792"/>
                  </a:lnTo>
                  <a:lnTo>
                    <a:pt x="2146" y="1737"/>
                  </a:lnTo>
                  <a:lnTo>
                    <a:pt x="2175" y="1737"/>
                  </a:lnTo>
                  <a:lnTo>
                    <a:pt x="2185" y="1764"/>
                  </a:lnTo>
                  <a:lnTo>
                    <a:pt x="2185" y="1798"/>
                  </a:lnTo>
                  <a:lnTo>
                    <a:pt x="2225" y="1865"/>
                  </a:lnTo>
                  <a:lnTo>
                    <a:pt x="2292" y="1904"/>
                  </a:lnTo>
                  <a:lnTo>
                    <a:pt x="2332" y="1854"/>
                  </a:lnTo>
                  <a:lnTo>
                    <a:pt x="2391" y="1815"/>
                  </a:lnTo>
                  <a:lnTo>
                    <a:pt x="2441" y="1832"/>
                  </a:lnTo>
                  <a:lnTo>
                    <a:pt x="2460" y="1848"/>
                  </a:lnTo>
                  <a:lnTo>
                    <a:pt x="2511" y="1844"/>
                  </a:lnTo>
                  <a:lnTo>
                    <a:pt x="2545" y="1898"/>
                  </a:lnTo>
                  <a:lnTo>
                    <a:pt x="2549" y="1955"/>
                  </a:lnTo>
                  <a:lnTo>
                    <a:pt x="2528" y="2005"/>
                  </a:lnTo>
                  <a:lnTo>
                    <a:pt x="2534" y="2056"/>
                  </a:lnTo>
                  <a:lnTo>
                    <a:pt x="2573" y="2090"/>
                  </a:lnTo>
                  <a:lnTo>
                    <a:pt x="2600" y="2146"/>
                  </a:lnTo>
                  <a:lnTo>
                    <a:pt x="2617" y="2197"/>
                  </a:lnTo>
                  <a:lnTo>
                    <a:pt x="2611" y="2203"/>
                  </a:lnTo>
                  <a:lnTo>
                    <a:pt x="2611" y="2247"/>
                  </a:lnTo>
                  <a:lnTo>
                    <a:pt x="2561" y="2298"/>
                  </a:lnTo>
                  <a:lnTo>
                    <a:pt x="2534" y="2275"/>
                  </a:lnTo>
                  <a:lnTo>
                    <a:pt x="2487" y="2253"/>
                  </a:lnTo>
                  <a:lnTo>
                    <a:pt x="2453" y="2272"/>
                  </a:lnTo>
                  <a:lnTo>
                    <a:pt x="2436" y="2275"/>
                  </a:lnTo>
                  <a:lnTo>
                    <a:pt x="2433" y="2314"/>
                  </a:lnTo>
                  <a:lnTo>
                    <a:pt x="2415" y="2348"/>
                  </a:lnTo>
                  <a:lnTo>
                    <a:pt x="2359" y="2360"/>
                  </a:lnTo>
                  <a:lnTo>
                    <a:pt x="2297" y="2354"/>
                  </a:lnTo>
                  <a:lnTo>
                    <a:pt x="2286" y="2303"/>
                  </a:lnTo>
                  <a:lnTo>
                    <a:pt x="2286" y="2263"/>
                  </a:lnTo>
                  <a:lnTo>
                    <a:pt x="2274" y="2260"/>
                  </a:lnTo>
                  <a:lnTo>
                    <a:pt x="2219" y="2292"/>
                  </a:lnTo>
                  <a:lnTo>
                    <a:pt x="2196" y="2292"/>
                  </a:lnTo>
                  <a:lnTo>
                    <a:pt x="2163" y="2213"/>
                  </a:lnTo>
                  <a:lnTo>
                    <a:pt x="2157" y="2164"/>
                  </a:lnTo>
                  <a:lnTo>
                    <a:pt x="2104" y="2071"/>
                  </a:lnTo>
                  <a:lnTo>
                    <a:pt x="2083" y="2043"/>
                  </a:lnTo>
                  <a:lnTo>
                    <a:pt x="2039" y="2079"/>
                  </a:lnTo>
                  <a:lnTo>
                    <a:pt x="1961" y="2073"/>
                  </a:lnTo>
                  <a:lnTo>
                    <a:pt x="1973" y="2118"/>
                  </a:lnTo>
                  <a:lnTo>
                    <a:pt x="1876" y="2123"/>
                  </a:lnTo>
                  <a:lnTo>
                    <a:pt x="1846" y="2093"/>
                  </a:lnTo>
                  <a:lnTo>
                    <a:pt x="1826" y="2089"/>
                  </a:lnTo>
                  <a:lnTo>
                    <a:pt x="1791" y="2110"/>
                  </a:lnTo>
                  <a:lnTo>
                    <a:pt x="1750" y="2115"/>
                  </a:lnTo>
                  <a:lnTo>
                    <a:pt x="1724" y="2128"/>
                  </a:lnTo>
                  <a:lnTo>
                    <a:pt x="1678" y="2123"/>
                  </a:lnTo>
                  <a:lnTo>
                    <a:pt x="1669" y="2109"/>
                  </a:lnTo>
                  <a:lnTo>
                    <a:pt x="1669" y="2087"/>
                  </a:lnTo>
                  <a:lnTo>
                    <a:pt x="1624" y="2084"/>
                  </a:lnTo>
                  <a:lnTo>
                    <a:pt x="1618" y="2017"/>
                  </a:lnTo>
                  <a:lnTo>
                    <a:pt x="1580" y="1981"/>
                  </a:lnTo>
                  <a:lnTo>
                    <a:pt x="1557" y="1988"/>
                  </a:lnTo>
                  <a:lnTo>
                    <a:pt x="1489" y="1946"/>
                  </a:lnTo>
                  <a:lnTo>
                    <a:pt x="1422" y="1935"/>
                  </a:lnTo>
                  <a:lnTo>
                    <a:pt x="1375" y="1971"/>
                  </a:lnTo>
                  <a:lnTo>
                    <a:pt x="1339" y="1984"/>
                  </a:lnTo>
                  <a:lnTo>
                    <a:pt x="1339" y="2135"/>
                  </a:lnTo>
                  <a:lnTo>
                    <a:pt x="1209" y="2197"/>
                  </a:lnTo>
                  <a:lnTo>
                    <a:pt x="1131" y="2224"/>
                  </a:lnTo>
                  <a:lnTo>
                    <a:pt x="1104" y="2200"/>
                  </a:lnTo>
                  <a:lnTo>
                    <a:pt x="1081" y="2210"/>
                  </a:lnTo>
                  <a:lnTo>
                    <a:pt x="1068" y="2204"/>
                  </a:lnTo>
                  <a:lnTo>
                    <a:pt x="1062" y="2223"/>
                  </a:lnTo>
                  <a:lnTo>
                    <a:pt x="1043" y="2243"/>
                  </a:lnTo>
                  <a:lnTo>
                    <a:pt x="967" y="2224"/>
                  </a:lnTo>
                  <a:lnTo>
                    <a:pt x="947" y="2234"/>
                  </a:lnTo>
                  <a:lnTo>
                    <a:pt x="932" y="2221"/>
                  </a:lnTo>
                  <a:lnTo>
                    <a:pt x="941" y="2203"/>
                  </a:lnTo>
                  <a:lnTo>
                    <a:pt x="932" y="2184"/>
                  </a:lnTo>
                  <a:lnTo>
                    <a:pt x="944" y="2182"/>
                  </a:lnTo>
                  <a:lnTo>
                    <a:pt x="945" y="2175"/>
                  </a:lnTo>
                  <a:lnTo>
                    <a:pt x="905" y="2128"/>
                  </a:lnTo>
                  <a:lnTo>
                    <a:pt x="886" y="2131"/>
                  </a:lnTo>
                  <a:lnTo>
                    <a:pt x="881" y="2079"/>
                  </a:lnTo>
                  <a:lnTo>
                    <a:pt x="862" y="2083"/>
                  </a:lnTo>
                  <a:lnTo>
                    <a:pt x="875" y="2064"/>
                  </a:lnTo>
                  <a:lnTo>
                    <a:pt x="888" y="2071"/>
                  </a:lnTo>
                  <a:lnTo>
                    <a:pt x="908" y="2057"/>
                  </a:lnTo>
                  <a:lnTo>
                    <a:pt x="907" y="2048"/>
                  </a:lnTo>
                  <a:lnTo>
                    <a:pt x="885" y="2054"/>
                  </a:lnTo>
                  <a:lnTo>
                    <a:pt x="885" y="2038"/>
                  </a:lnTo>
                  <a:lnTo>
                    <a:pt x="866" y="2030"/>
                  </a:lnTo>
                  <a:lnTo>
                    <a:pt x="852" y="2043"/>
                  </a:lnTo>
                  <a:lnTo>
                    <a:pt x="827" y="1989"/>
                  </a:lnTo>
                  <a:lnTo>
                    <a:pt x="783" y="1950"/>
                  </a:lnTo>
                  <a:lnTo>
                    <a:pt x="757" y="1975"/>
                  </a:lnTo>
                  <a:lnTo>
                    <a:pt x="755" y="1959"/>
                  </a:lnTo>
                  <a:lnTo>
                    <a:pt x="741" y="1942"/>
                  </a:lnTo>
                  <a:lnTo>
                    <a:pt x="693" y="1924"/>
                  </a:lnTo>
                  <a:lnTo>
                    <a:pt x="672" y="1930"/>
                  </a:lnTo>
                  <a:lnTo>
                    <a:pt x="667" y="1973"/>
                  </a:lnTo>
                  <a:lnTo>
                    <a:pt x="647" y="1956"/>
                  </a:lnTo>
                  <a:lnTo>
                    <a:pt x="649" y="1907"/>
                  </a:lnTo>
                  <a:lnTo>
                    <a:pt x="663" y="1916"/>
                  </a:lnTo>
                  <a:lnTo>
                    <a:pt x="690" y="1911"/>
                  </a:lnTo>
                  <a:lnTo>
                    <a:pt x="705" y="1894"/>
                  </a:lnTo>
                  <a:lnTo>
                    <a:pt x="700" y="1854"/>
                  </a:lnTo>
                  <a:lnTo>
                    <a:pt x="721" y="1825"/>
                  </a:lnTo>
                  <a:lnTo>
                    <a:pt x="728" y="1825"/>
                  </a:lnTo>
                  <a:lnTo>
                    <a:pt x="712" y="1743"/>
                  </a:lnTo>
                  <a:lnTo>
                    <a:pt x="724" y="1730"/>
                  </a:lnTo>
                  <a:lnTo>
                    <a:pt x="729" y="1698"/>
                  </a:lnTo>
                  <a:lnTo>
                    <a:pt x="742" y="1695"/>
                  </a:lnTo>
                  <a:lnTo>
                    <a:pt x="742" y="1687"/>
                  </a:lnTo>
                  <a:lnTo>
                    <a:pt x="732" y="1669"/>
                  </a:lnTo>
                  <a:lnTo>
                    <a:pt x="719" y="1664"/>
                  </a:lnTo>
                  <a:lnTo>
                    <a:pt x="728" y="1658"/>
                  </a:lnTo>
                  <a:lnTo>
                    <a:pt x="706" y="1617"/>
                  </a:lnTo>
                  <a:lnTo>
                    <a:pt x="690" y="1620"/>
                  </a:lnTo>
                  <a:lnTo>
                    <a:pt x="683" y="1592"/>
                  </a:lnTo>
                  <a:lnTo>
                    <a:pt x="660" y="1563"/>
                  </a:lnTo>
                  <a:lnTo>
                    <a:pt x="669" y="1553"/>
                  </a:lnTo>
                  <a:lnTo>
                    <a:pt x="683" y="1561"/>
                  </a:lnTo>
                  <a:lnTo>
                    <a:pt x="695" y="1547"/>
                  </a:lnTo>
                  <a:lnTo>
                    <a:pt x="735" y="1532"/>
                  </a:lnTo>
                  <a:lnTo>
                    <a:pt x="741" y="1519"/>
                  </a:lnTo>
                  <a:lnTo>
                    <a:pt x="757" y="1511"/>
                  </a:lnTo>
                  <a:lnTo>
                    <a:pt x="804" y="1514"/>
                  </a:lnTo>
                  <a:lnTo>
                    <a:pt x="745" y="1502"/>
                  </a:lnTo>
                  <a:lnTo>
                    <a:pt x="660" y="1443"/>
                  </a:lnTo>
                  <a:lnTo>
                    <a:pt x="628" y="1443"/>
                  </a:lnTo>
                  <a:lnTo>
                    <a:pt x="636" y="1384"/>
                  </a:lnTo>
                  <a:lnTo>
                    <a:pt x="651" y="1351"/>
                  </a:lnTo>
                  <a:lnTo>
                    <a:pt x="670" y="1347"/>
                  </a:lnTo>
                  <a:lnTo>
                    <a:pt x="695" y="1321"/>
                  </a:lnTo>
                  <a:lnTo>
                    <a:pt x="718" y="1321"/>
                  </a:lnTo>
                  <a:lnTo>
                    <a:pt x="729" y="1299"/>
                  </a:lnTo>
                  <a:lnTo>
                    <a:pt x="742" y="1300"/>
                  </a:lnTo>
                  <a:lnTo>
                    <a:pt x="745" y="1293"/>
                  </a:lnTo>
                  <a:lnTo>
                    <a:pt x="773" y="1295"/>
                  </a:lnTo>
                  <a:lnTo>
                    <a:pt x="784" y="1246"/>
                  </a:lnTo>
                  <a:lnTo>
                    <a:pt x="807" y="1259"/>
                  </a:lnTo>
                  <a:lnTo>
                    <a:pt x="833" y="1254"/>
                  </a:lnTo>
                  <a:lnTo>
                    <a:pt x="850" y="1231"/>
                  </a:lnTo>
                  <a:lnTo>
                    <a:pt x="811" y="1246"/>
                  </a:lnTo>
                  <a:lnTo>
                    <a:pt x="785" y="1230"/>
                  </a:lnTo>
                  <a:lnTo>
                    <a:pt x="775" y="1238"/>
                  </a:lnTo>
                  <a:lnTo>
                    <a:pt x="767" y="1227"/>
                  </a:lnTo>
                  <a:lnTo>
                    <a:pt x="765" y="1241"/>
                  </a:lnTo>
                  <a:lnTo>
                    <a:pt x="728" y="1266"/>
                  </a:lnTo>
                  <a:lnTo>
                    <a:pt x="722" y="1286"/>
                  </a:lnTo>
                  <a:lnTo>
                    <a:pt x="708" y="1287"/>
                  </a:lnTo>
                  <a:lnTo>
                    <a:pt x="702" y="1313"/>
                  </a:lnTo>
                  <a:lnTo>
                    <a:pt x="654" y="1336"/>
                  </a:lnTo>
                  <a:lnTo>
                    <a:pt x="659" y="1315"/>
                  </a:lnTo>
                  <a:lnTo>
                    <a:pt x="637" y="1292"/>
                  </a:lnTo>
                  <a:lnTo>
                    <a:pt x="638" y="1260"/>
                  </a:lnTo>
                  <a:lnTo>
                    <a:pt x="627" y="1241"/>
                  </a:lnTo>
                  <a:lnTo>
                    <a:pt x="631" y="1181"/>
                  </a:lnTo>
                  <a:lnTo>
                    <a:pt x="644" y="1175"/>
                  </a:lnTo>
                  <a:lnTo>
                    <a:pt x="649" y="1158"/>
                  </a:lnTo>
                  <a:lnTo>
                    <a:pt x="667" y="1142"/>
                  </a:lnTo>
                  <a:lnTo>
                    <a:pt x="706" y="1156"/>
                  </a:lnTo>
                  <a:lnTo>
                    <a:pt x="729" y="1184"/>
                  </a:lnTo>
                  <a:lnTo>
                    <a:pt x="744" y="1182"/>
                  </a:lnTo>
                  <a:lnTo>
                    <a:pt x="713" y="1155"/>
                  </a:lnTo>
                  <a:lnTo>
                    <a:pt x="682" y="1142"/>
                  </a:lnTo>
                  <a:lnTo>
                    <a:pt x="669" y="1129"/>
                  </a:lnTo>
                  <a:lnTo>
                    <a:pt x="641" y="1152"/>
                  </a:lnTo>
                  <a:lnTo>
                    <a:pt x="637" y="1133"/>
                  </a:lnTo>
                  <a:lnTo>
                    <a:pt x="600" y="1100"/>
                  </a:lnTo>
                  <a:lnTo>
                    <a:pt x="611" y="1068"/>
                  </a:lnTo>
                  <a:lnTo>
                    <a:pt x="598" y="1015"/>
                  </a:lnTo>
                  <a:lnTo>
                    <a:pt x="579" y="993"/>
                  </a:lnTo>
                  <a:lnTo>
                    <a:pt x="517" y="967"/>
                  </a:lnTo>
                  <a:lnTo>
                    <a:pt x="507" y="950"/>
                  </a:lnTo>
                  <a:lnTo>
                    <a:pt x="443" y="940"/>
                  </a:lnTo>
                  <a:lnTo>
                    <a:pt x="431" y="929"/>
                  </a:lnTo>
                  <a:lnTo>
                    <a:pt x="388" y="953"/>
                  </a:lnTo>
                  <a:lnTo>
                    <a:pt x="360" y="982"/>
                  </a:lnTo>
                  <a:lnTo>
                    <a:pt x="350" y="1009"/>
                  </a:lnTo>
                  <a:lnTo>
                    <a:pt x="339" y="999"/>
                  </a:lnTo>
                  <a:lnTo>
                    <a:pt x="310" y="1032"/>
                  </a:lnTo>
                  <a:lnTo>
                    <a:pt x="307" y="1015"/>
                  </a:lnTo>
                  <a:lnTo>
                    <a:pt x="293" y="1001"/>
                  </a:lnTo>
                  <a:lnTo>
                    <a:pt x="304" y="982"/>
                  </a:lnTo>
                  <a:lnTo>
                    <a:pt x="301" y="949"/>
                  </a:lnTo>
                  <a:lnTo>
                    <a:pt x="321" y="934"/>
                  </a:lnTo>
                  <a:lnTo>
                    <a:pt x="319" y="878"/>
                  </a:lnTo>
                  <a:lnTo>
                    <a:pt x="300" y="836"/>
                  </a:lnTo>
                  <a:lnTo>
                    <a:pt x="290" y="829"/>
                  </a:lnTo>
                  <a:lnTo>
                    <a:pt x="277" y="835"/>
                  </a:lnTo>
                  <a:lnTo>
                    <a:pt x="259" y="831"/>
                  </a:lnTo>
                  <a:lnTo>
                    <a:pt x="258" y="818"/>
                  </a:lnTo>
                  <a:lnTo>
                    <a:pt x="265" y="812"/>
                  </a:lnTo>
                  <a:lnTo>
                    <a:pt x="257" y="806"/>
                  </a:lnTo>
                  <a:lnTo>
                    <a:pt x="254" y="793"/>
                  </a:lnTo>
                  <a:lnTo>
                    <a:pt x="257" y="780"/>
                  </a:lnTo>
                  <a:lnTo>
                    <a:pt x="274" y="767"/>
                  </a:lnTo>
                  <a:lnTo>
                    <a:pt x="271" y="743"/>
                  </a:lnTo>
                  <a:lnTo>
                    <a:pt x="275" y="728"/>
                  </a:lnTo>
                  <a:lnTo>
                    <a:pt x="284" y="730"/>
                  </a:lnTo>
                  <a:lnTo>
                    <a:pt x="291" y="723"/>
                  </a:lnTo>
                  <a:lnTo>
                    <a:pt x="284" y="710"/>
                  </a:lnTo>
                  <a:lnTo>
                    <a:pt x="268" y="711"/>
                  </a:lnTo>
                  <a:lnTo>
                    <a:pt x="249" y="737"/>
                  </a:lnTo>
                  <a:lnTo>
                    <a:pt x="212" y="735"/>
                  </a:lnTo>
                  <a:lnTo>
                    <a:pt x="209" y="753"/>
                  </a:lnTo>
                  <a:lnTo>
                    <a:pt x="219" y="761"/>
                  </a:lnTo>
                  <a:lnTo>
                    <a:pt x="218" y="767"/>
                  </a:lnTo>
                  <a:lnTo>
                    <a:pt x="205" y="772"/>
                  </a:lnTo>
                  <a:lnTo>
                    <a:pt x="206" y="783"/>
                  </a:lnTo>
                  <a:lnTo>
                    <a:pt x="164" y="787"/>
                  </a:lnTo>
                  <a:lnTo>
                    <a:pt x="167" y="799"/>
                  </a:lnTo>
                  <a:lnTo>
                    <a:pt x="150" y="802"/>
                  </a:lnTo>
                  <a:lnTo>
                    <a:pt x="154" y="810"/>
                  </a:lnTo>
                  <a:lnTo>
                    <a:pt x="146" y="828"/>
                  </a:lnTo>
                  <a:lnTo>
                    <a:pt x="131" y="833"/>
                  </a:lnTo>
                  <a:lnTo>
                    <a:pt x="125" y="819"/>
                  </a:lnTo>
                  <a:lnTo>
                    <a:pt x="110" y="826"/>
                  </a:lnTo>
                  <a:lnTo>
                    <a:pt x="75" y="822"/>
                  </a:lnTo>
                  <a:lnTo>
                    <a:pt x="65" y="784"/>
                  </a:lnTo>
                  <a:lnTo>
                    <a:pt x="71" y="780"/>
                  </a:lnTo>
                  <a:lnTo>
                    <a:pt x="61" y="770"/>
                  </a:lnTo>
                  <a:lnTo>
                    <a:pt x="65" y="761"/>
                  </a:lnTo>
                  <a:lnTo>
                    <a:pt x="87" y="757"/>
                  </a:lnTo>
                  <a:lnTo>
                    <a:pt x="81" y="750"/>
                  </a:lnTo>
                  <a:lnTo>
                    <a:pt x="98" y="735"/>
                  </a:lnTo>
                  <a:lnTo>
                    <a:pt x="121" y="743"/>
                  </a:lnTo>
                  <a:lnTo>
                    <a:pt x="149" y="761"/>
                  </a:lnTo>
                  <a:lnTo>
                    <a:pt x="163" y="763"/>
                  </a:lnTo>
                  <a:lnTo>
                    <a:pt x="180" y="750"/>
                  </a:lnTo>
                  <a:lnTo>
                    <a:pt x="190" y="728"/>
                  </a:lnTo>
                  <a:lnTo>
                    <a:pt x="174" y="717"/>
                  </a:lnTo>
                  <a:lnTo>
                    <a:pt x="156" y="728"/>
                  </a:lnTo>
                  <a:lnTo>
                    <a:pt x="157" y="717"/>
                  </a:lnTo>
                  <a:lnTo>
                    <a:pt x="179" y="686"/>
                  </a:lnTo>
                  <a:lnTo>
                    <a:pt x="156" y="697"/>
                  </a:lnTo>
                  <a:lnTo>
                    <a:pt x="121" y="678"/>
                  </a:lnTo>
                  <a:lnTo>
                    <a:pt x="140" y="653"/>
                  </a:lnTo>
                  <a:lnTo>
                    <a:pt x="124" y="658"/>
                  </a:lnTo>
                  <a:lnTo>
                    <a:pt x="118" y="649"/>
                  </a:lnTo>
                  <a:lnTo>
                    <a:pt x="92" y="648"/>
                  </a:lnTo>
                  <a:lnTo>
                    <a:pt x="76" y="658"/>
                  </a:lnTo>
                  <a:lnTo>
                    <a:pt x="49" y="643"/>
                  </a:lnTo>
                  <a:lnTo>
                    <a:pt x="51" y="659"/>
                  </a:lnTo>
                  <a:lnTo>
                    <a:pt x="66" y="674"/>
                  </a:lnTo>
                  <a:lnTo>
                    <a:pt x="69" y="710"/>
                  </a:lnTo>
                  <a:lnTo>
                    <a:pt x="22" y="757"/>
                  </a:lnTo>
                  <a:lnTo>
                    <a:pt x="13" y="757"/>
                  </a:lnTo>
                  <a:lnTo>
                    <a:pt x="16" y="743"/>
                  </a:lnTo>
                  <a:lnTo>
                    <a:pt x="26" y="738"/>
                  </a:lnTo>
                  <a:lnTo>
                    <a:pt x="19" y="717"/>
                  </a:lnTo>
                  <a:lnTo>
                    <a:pt x="39" y="688"/>
                  </a:lnTo>
                  <a:lnTo>
                    <a:pt x="32" y="676"/>
                  </a:lnTo>
                  <a:lnTo>
                    <a:pt x="38" y="669"/>
                  </a:lnTo>
                  <a:lnTo>
                    <a:pt x="35" y="663"/>
                  </a:lnTo>
                  <a:lnTo>
                    <a:pt x="23" y="669"/>
                  </a:lnTo>
                  <a:lnTo>
                    <a:pt x="16" y="659"/>
                  </a:lnTo>
                  <a:lnTo>
                    <a:pt x="20" y="646"/>
                  </a:lnTo>
                  <a:lnTo>
                    <a:pt x="13" y="645"/>
                  </a:lnTo>
                  <a:lnTo>
                    <a:pt x="17" y="636"/>
                  </a:lnTo>
                  <a:lnTo>
                    <a:pt x="2" y="629"/>
                  </a:lnTo>
                  <a:lnTo>
                    <a:pt x="0" y="619"/>
                  </a:lnTo>
                  <a:lnTo>
                    <a:pt x="33" y="612"/>
                  </a:lnTo>
                  <a:lnTo>
                    <a:pt x="33" y="588"/>
                  </a:lnTo>
                  <a:lnTo>
                    <a:pt x="40" y="599"/>
                  </a:lnTo>
                  <a:lnTo>
                    <a:pt x="59" y="583"/>
                  </a:lnTo>
                  <a:lnTo>
                    <a:pt x="66" y="555"/>
                  </a:lnTo>
                  <a:lnTo>
                    <a:pt x="58" y="555"/>
                  </a:lnTo>
                  <a:lnTo>
                    <a:pt x="53" y="544"/>
                  </a:lnTo>
                  <a:lnTo>
                    <a:pt x="66" y="537"/>
                  </a:lnTo>
                  <a:lnTo>
                    <a:pt x="65" y="527"/>
                  </a:lnTo>
                  <a:lnTo>
                    <a:pt x="78" y="525"/>
                  </a:lnTo>
                  <a:lnTo>
                    <a:pt x="81" y="503"/>
                  </a:lnTo>
                  <a:lnTo>
                    <a:pt x="58" y="482"/>
                  </a:lnTo>
                  <a:lnTo>
                    <a:pt x="74" y="482"/>
                  </a:lnTo>
                  <a:lnTo>
                    <a:pt x="63" y="463"/>
                  </a:lnTo>
                  <a:lnTo>
                    <a:pt x="75" y="467"/>
                  </a:lnTo>
                  <a:lnTo>
                    <a:pt x="84" y="454"/>
                  </a:lnTo>
                  <a:lnTo>
                    <a:pt x="85" y="475"/>
                  </a:lnTo>
                  <a:lnTo>
                    <a:pt x="104" y="475"/>
                  </a:lnTo>
                  <a:lnTo>
                    <a:pt x="94" y="499"/>
                  </a:lnTo>
                  <a:lnTo>
                    <a:pt x="105" y="509"/>
                  </a:lnTo>
                  <a:lnTo>
                    <a:pt x="102" y="542"/>
                  </a:lnTo>
                  <a:lnTo>
                    <a:pt x="107" y="545"/>
                  </a:lnTo>
                  <a:lnTo>
                    <a:pt x="114" y="532"/>
                  </a:lnTo>
                  <a:lnTo>
                    <a:pt x="137" y="593"/>
                  </a:lnTo>
                  <a:lnTo>
                    <a:pt x="149" y="599"/>
                  </a:lnTo>
                  <a:lnTo>
                    <a:pt x="140" y="551"/>
                  </a:lnTo>
                  <a:lnTo>
                    <a:pt x="124" y="542"/>
                  </a:lnTo>
                  <a:lnTo>
                    <a:pt x="120" y="521"/>
                  </a:lnTo>
                  <a:lnTo>
                    <a:pt x="140" y="519"/>
                  </a:lnTo>
                  <a:lnTo>
                    <a:pt x="114" y="490"/>
                  </a:lnTo>
                  <a:lnTo>
                    <a:pt x="134" y="478"/>
                  </a:lnTo>
                  <a:lnTo>
                    <a:pt x="151" y="441"/>
                  </a:lnTo>
                  <a:lnTo>
                    <a:pt x="133" y="443"/>
                  </a:lnTo>
                  <a:lnTo>
                    <a:pt x="134" y="421"/>
                  </a:lnTo>
                  <a:lnTo>
                    <a:pt x="123" y="421"/>
                  </a:lnTo>
                  <a:lnTo>
                    <a:pt x="121" y="413"/>
                  </a:lnTo>
                  <a:lnTo>
                    <a:pt x="137" y="400"/>
                  </a:lnTo>
                  <a:lnTo>
                    <a:pt x="128" y="388"/>
                  </a:lnTo>
                  <a:lnTo>
                    <a:pt x="111" y="385"/>
                  </a:lnTo>
                  <a:lnTo>
                    <a:pt x="112" y="378"/>
                  </a:lnTo>
                  <a:lnTo>
                    <a:pt x="131" y="372"/>
                  </a:lnTo>
                  <a:lnTo>
                    <a:pt x="138" y="382"/>
                  </a:lnTo>
                  <a:lnTo>
                    <a:pt x="147" y="381"/>
                  </a:lnTo>
                  <a:lnTo>
                    <a:pt x="151" y="371"/>
                  </a:lnTo>
                  <a:lnTo>
                    <a:pt x="147" y="365"/>
                  </a:lnTo>
                  <a:lnTo>
                    <a:pt x="159" y="358"/>
                  </a:lnTo>
                  <a:lnTo>
                    <a:pt x="156" y="341"/>
                  </a:lnTo>
                  <a:lnTo>
                    <a:pt x="172" y="354"/>
                  </a:lnTo>
                  <a:lnTo>
                    <a:pt x="182" y="339"/>
                  </a:lnTo>
                  <a:lnTo>
                    <a:pt x="210" y="332"/>
                  </a:lnTo>
                  <a:lnTo>
                    <a:pt x="215" y="320"/>
                  </a:lnTo>
                  <a:lnTo>
                    <a:pt x="223" y="325"/>
                  </a:lnTo>
                  <a:lnTo>
                    <a:pt x="241" y="318"/>
                  </a:lnTo>
                  <a:lnTo>
                    <a:pt x="234" y="331"/>
                  </a:lnTo>
                  <a:lnTo>
                    <a:pt x="281" y="354"/>
                  </a:lnTo>
                  <a:lnTo>
                    <a:pt x="300" y="351"/>
                  </a:lnTo>
                  <a:lnTo>
                    <a:pt x="293" y="331"/>
                  </a:lnTo>
                  <a:lnTo>
                    <a:pt x="308" y="307"/>
                  </a:lnTo>
                  <a:lnTo>
                    <a:pt x="303" y="241"/>
                  </a:lnTo>
                  <a:lnTo>
                    <a:pt x="290" y="215"/>
                  </a:lnTo>
                  <a:lnTo>
                    <a:pt x="297" y="202"/>
                  </a:lnTo>
                  <a:lnTo>
                    <a:pt x="313" y="202"/>
                  </a:lnTo>
                  <a:lnTo>
                    <a:pt x="321" y="184"/>
                  </a:lnTo>
                  <a:lnTo>
                    <a:pt x="332" y="182"/>
                  </a:lnTo>
                  <a:lnTo>
                    <a:pt x="336" y="196"/>
                  </a:lnTo>
                  <a:lnTo>
                    <a:pt x="327" y="211"/>
                  </a:lnTo>
                  <a:lnTo>
                    <a:pt x="310" y="215"/>
                  </a:lnTo>
                  <a:lnTo>
                    <a:pt x="324" y="234"/>
                  </a:lnTo>
                  <a:lnTo>
                    <a:pt x="336" y="228"/>
                  </a:lnTo>
                  <a:lnTo>
                    <a:pt x="342" y="233"/>
                  </a:lnTo>
                  <a:lnTo>
                    <a:pt x="324" y="256"/>
                  </a:lnTo>
                  <a:lnTo>
                    <a:pt x="324" y="315"/>
                  </a:lnTo>
                  <a:lnTo>
                    <a:pt x="337" y="322"/>
                  </a:lnTo>
                  <a:lnTo>
                    <a:pt x="339" y="336"/>
                  </a:lnTo>
                  <a:lnTo>
                    <a:pt x="355" y="341"/>
                  </a:lnTo>
                  <a:lnTo>
                    <a:pt x="357" y="369"/>
                  </a:lnTo>
                  <a:lnTo>
                    <a:pt x="376" y="369"/>
                  </a:lnTo>
                  <a:lnTo>
                    <a:pt x="373" y="380"/>
                  </a:lnTo>
                  <a:lnTo>
                    <a:pt x="350" y="380"/>
                  </a:lnTo>
                  <a:lnTo>
                    <a:pt x="345" y="387"/>
                  </a:lnTo>
                  <a:lnTo>
                    <a:pt x="343" y="401"/>
                  </a:lnTo>
                  <a:lnTo>
                    <a:pt x="326" y="423"/>
                  </a:lnTo>
                  <a:lnTo>
                    <a:pt x="326" y="441"/>
                  </a:lnTo>
                  <a:lnTo>
                    <a:pt x="314" y="452"/>
                  </a:lnTo>
                  <a:lnTo>
                    <a:pt x="313" y="473"/>
                  </a:lnTo>
                  <a:lnTo>
                    <a:pt x="350" y="482"/>
                  </a:lnTo>
                  <a:lnTo>
                    <a:pt x="347" y="493"/>
                  </a:lnTo>
                  <a:lnTo>
                    <a:pt x="313" y="511"/>
                  </a:lnTo>
                  <a:lnTo>
                    <a:pt x="293" y="511"/>
                  </a:lnTo>
                  <a:lnTo>
                    <a:pt x="288" y="524"/>
                  </a:lnTo>
                  <a:lnTo>
                    <a:pt x="301" y="531"/>
                  </a:lnTo>
                  <a:lnTo>
                    <a:pt x="297" y="555"/>
                  </a:lnTo>
                  <a:lnTo>
                    <a:pt x="306" y="565"/>
                  </a:lnTo>
                  <a:lnTo>
                    <a:pt x="316" y="557"/>
                  </a:lnTo>
                  <a:lnTo>
                    <a:pt x="313" y="547"/>
                  </a:lnTo>
                  <a:lnTo>
                    <a:pt x="320" y="541"/>
                  </a:lnTo>
                  <a:lnTo>
                    <a:pt x="324" y="551"/>
                  </a:lnTo>
                  <a:lnTo>
                    <a:pt x="330" y="547"/>
                  </a:lnTo>
                  <a:lnTo>
                    <a:pt x="324" y="537"/>
                  </a:lnTo>
                  <a:lnTo>
                    <a:pt x="330" y="528"/>
                  </a:lnTo>
                  <a:lnTo>
                    <a:pt x="345" y="537"/>
                  </a:lnTo>
                  <a:lnTo>
                    <a:pt x="360" y="521"/>
                  </a:lnTo>
                  <a:lnTo>
                    <a:pt x="369" y="531"/>
                  </a:lnTo>
                  <a:lnTo>
                    <a:pt x="381" y="531"/>
                  </a:lnTo>
                  <a:lnTo>
                    <a:pt x="382" y="524"/>
                  </a:lnTo>
                  <a:lnTo>
                    <a:pt x="365" y="509"/>
                  </a:lnTo>
                  <a:lnTo>
                    <a:pt x="363" y="496"/>
                  </a:lnTo>
                  <a:lnTo>
                    <a:pt x="370" y="489"/>
                  </a:lnTo>
                  <a:lnTo>
                    <a:pt x="352" y="475"/>
                  </a:lnTo>
                  <a:lnTo>
                    <a:pt x="373" y="427"/>
                  </a:lnTo>
                  <a:lnTo>
                    <a:pt x="386" y="436"/>
                  </a:lnTo>
                  <a:lnTo>
                    <a:pt x="402" y="433"/>
                  </a:lnTo>
                  <a:lnTo>
                    <a:pt x="394" y="463"/>
                  </a:lnTo>
                  <a:lnTo>
                    <a:pt x="417" y="493"/>
                  </a:lnTo>
                  <a:lnTo>
                    <a:pt x="431" y="496"/>
                  </a:lnTo>
                  <a:lnTo>
                    <a:pt x="415" y="462"/>
                  </a:lnTo>
                  <a:lnTo>
                    <a:pt x="441" y="440"/>
                  </a:lnTo>
                  <a:lnTo>
                    <a:pt x="441" y="416"/>
                  </a:lnTo>
                  <a:lnTo>
                    <a:pt x="431" y="400"/>
                  </a:lnTo>
                  <a:lnTo>
                    <a:pt x="453" y="387"/>
                  </a:lnTo>
                  <a:lnTo>
                    <a:pt x="487" y="391"/>
                  </a:lnTo>
                  <a:lnTo>
                    <a:pt x="484" y="364"/>
                  </a:lnTo>
                  <a:lnTo>
                    <a:pt x="497" y="369"/>
                  </a:lnTo>
                  <a:lnTo>
                    <a:pt x="499" y="356"/>
                  </a:lnTo>
                  <a:lnTo>
                    <a:pt x="516" y="362"/>
                  </a:lnTo>
                  <a:lnTo>
                    <a:pt x="522" y="354"/>
                  </a:lnTo>
                  <a:lnTo>
                    <a:pt x="542" y="354"/>
                  </a:lnTo>
                  <a:lnTo>
                    <a:pt x="543" y="346"/>
                  </a:lnTo>
                  <a:lnTo>
                    <a:pt x="536" y="336"/>
                  </a:lnTo>
                  <a:lnTo>
                    <a:pt x="506" y="332"/>
                  </a:lnTo>
                  <a:lnTo>
                    <a:pt x="509" y="318"/>
                  </a:lnTo>
                  <a:lnTo>
                    <a:pt x="499" y="312"/>
                  </a:lnTo>
                  <a:lnTo>
                    <a:pt x="497" y="306"/>
                  </a:lnTo>
                  <a:lnTo>
                    <a:pt x="513" y="309"/>
                  </a:lnTo>
                  <a:lnTo>
                    <a:pt x="523" y="300"/>
                  </a:lnTo>
                  <a:lnTo>
                    <a:pt x="522" y="273"/>
                  </a:lnTo>
                  <a:lnTo>
                    <a:pt x="506" y="266"/>
                  </a:lnTo>
                  <a:lnTo>
                    <a:pt x="507" y="273"/>
                  </a:lnTo>
                  <a:lnTo>
                    <a:pt x="489" y="276"/>
                  </a:lnTo>
                  <a:lnTo>
                    <a:pt x="476" y="290"/>
                  </a:lnTo>
                  <a:lnTo>
                    <a:pt x="464" y="280"/>
                  </a:lnTo>
                  <a:lnTo>
                    <a:pt x="460" y="257"/>
                  </a:lnTo>
                  <a:lnTo>
                    <a:pt x="438" y="251"/>
                  </a:lnTo>
                  <a:lnTo>
                    <a:pt x="422" y="269"/>
                  </a:lnTo>
                  <a:lnTo>
                    <a:pt x="417" y="264"/>
                  </a:lnTo>
                  <a:lnTo>
                    <a:pt x="425" y="244"/>
                  </a:lnTo>
                  <a:lnTo>
                    <a:pt x="408" y="241"/>
                  </a:lnTo>
                  <a:lnTo>
                    <a:pt x="405" y="221"/>
                  </a:lnTo>
                  <a:lnTo>
                    <a:pt x="379" y="224"/>
                  </a:lnTo>
                  <a:lnTo>
                    <a:pt x="383" y="204"/>
                  </a:lnTo>
                  <a:lnTo>
                    <a:pt x="428" y="204"/>
                  </a:lnTo>
                  <a:lnTo>
                    <a:pt x="440" y="224"/>
                  </a:lnTo>
                  <a:lnTo>
                    <a:pt x="448" y="207"/>
                  </a:lnTo>
                  <a:lnTo>
                    <a:pt x="468" y="207"/>
                  </a:lnTo>
                  <a:lnTo>
                    <a:pt x="470" y="199"/>
                  </a:lnTo>
                  <a:lnTo>
                    <a:pt x="467" y="194"/>
                  </a:lnTo>
                  <a:lnTo>
                    <a:pt x="453" y="196"/>
                  </a:lnTo>
                  <a:lnTo>
                    <a:pt x="454" y="184"/>
                  </a:lnTo>
                  <a:lnTo>
                    <a:pt x="444" y="175"/>
                  </a:lnTo>
                  <a:lnTo>
                    <a:pt x="430" y="184"/>
                  </a:lnTo>
                  <a:lnTo>
                    <a:pt x="427" y="175"/>
                  </a:lnTo>
                  <a:lnTo>
                    <a:pt x="373" y="171"/>
                  </a:lnTo>
                  <a:lnTo>
                    <a:pt x="368" y="137"/>
                  </a:lnTo>
                  <a:lnTo>
                    <a:pt x="379" y="145"/>
                  </a:lnTo>
                  <a:lnTo>
                    <a:pt x="409" y="129"/>
                  </a:lnTo>
                  <a:lnTo>
                    <a:pt x="415" y="114"/>
                  </a:lnTo>
                  <a:lnTo>
                    <a:pt x="430" y="123"/>
                  </a:lnTo>
                  <a:lnTo>
                    <a:pt x="461" y="117"/>
                  </a:lnTo>
                  <a:lnTo>
                    <a:pt x="467" y="104"/>
                  </a:lnTo>
                  <a:lnTo>
                    <a:pt x="474" y="113"/>
                  </a:lnTo>
                  <a:lnTo>
                    <a:pt x="539" y="111"/>
                  </a:lnTo>
                  <a:lnTo>
                    <a:pt x="587" y="136"/>
                  </a:lnTo>
                  <a:lnTo>
                    <a:pt x="610" y="124"/>
                  </a:lnTo>
                  <a:lnTo>
                    <a:pt x="591" y="90"/>
                  </a:lnTo>
                  <a:lnTo>
                    <a:pt x="600" y="91"/>
                  </a:lnTo>
                  <a:lnTo>
                    <a:pt x="638" y="47"/>
                  </a:lnTo>
                  <a:lnTo>
                    <a:pt x="628" y="37"/>
                  </a:lnTo>
                  <a:lnTo>
                    <a:pt x="641" y="12"/>
                  </a:lnTo>
                  <a:lnTo>
                    <a:pt x="650" y="12"/>
                  </a:lnTo>
                  <a:lnTo>
                    <a:pt x="657" y="0"/>
                  </a:lnTo>
                  <a:close/>
                </a:path>
              </a:pathLst>
            </a:custGeom>
            <a:solidFill>
              <a:srgbClr val="92D050"/>
            </a:solidFill>
            <a:ln w="4763">
              <a:solidFill>
                <a:srgbClr val="3D4B4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8" name="Freeform 16">
              <a:extLst>
                <a:ext uri="{FF2B5EF4-FFF2-40B4-BE49-F238E27FC236}">
                  <a16:creationId xmlns:a16="http://schemas.microsoft.com/office/drawing/2014/main" id="{12E79360-98CC-0D9B-65B8-D7105AB9E467}"/>
                </a:ext>
              </a:extLst>
            </p:cNvPr>
            <p:cNvSpPr>
              <a:spLocks/>
            </p:cNvSpPr>
            <p:nvPr/>
          </p:nvSpPr>
          <p:spPr bwMode="auto">
            <a:xfrm>
              <a:off x="2823737" y="4388285"/>
              <a:ext cx="1316806" cy="936809"/>
            </a:xfrm>
            <a:custGeom>
              <a:avLst/>
              <a:gdLst>
                <a:gd name="T0" fmla="*/ 834 w 2546"/>
                <a:gd name="T1" fmla="*/ 36 h 1814"/>
                <a:gd name="T2" fmla="*/ 1128 w 2546"/>
                <a:gd name="T3" fmla="*/ 152 h 1814"/>
                <a:gd name="T4" fmla="*/ 1305 w 2546"/>
                <a:gd name="T5" fmla="*/ 158 h 1814"/>
                <a:gd name="T6" fmla="*/ 1563 w 2546"/>
                <a:gd name="T7" fmla="*/ 136 h 1814"/>
                <a:gd name="T8" fmla="*/ 1733 w 2546"/>
                <a:gd name="T9" fmla="*/ 325 h 1814"/>
                <a:gd name="T10" fmla="*/ 1818 w 2546"/>
                <a:gd name="T11" fmla="*/ 425 h 1814"/>
                <a:gd name="T12" fmla="*/ 1946 w 2546"/>
                <a:gd name="T13" fmla="*/ 318 h 1814"/>
                <a:gd name="T14" fmla="*/ 2091 w 2546"/>
                <a:gd name="T15" fmla="*/ 256 h 1814"/>
                <a:gd name="T16" fmla="*/ 2183 w 2546"/>
                <a:gd name="T17" fmla="*/ 322 h 1814"/>
                <a:gd name="T18" fmla="*/ 2269 w 2546"/>
                <a:gd name="T19" fmla="*/ 341 h 1814"/>
                <a:gd name="T20" fmla="*/ 2360 w 2546"/>
                <a:gd name="T21" fmla="*/ 298 h 1814"/>
                <a:gd name="T22" fmla="*/ 2540 w 2546"/>
                <a:gd name="T23" fmla="*/ 504 h 1814"/>
                <a:gd name="T24" fmla="*/ 2387 w 2546"/>
                <a:gd name="T25" fmla="*/ 688 h 1814"/>
                <a:gd name="T26" fmla="*/ 2292 w 2546"/>
                <a:gd name="T27" fmla="*/ 701 h 1814"/>
                <a:gd name="T28" fmla="*/ 2265 w 2546"/>
                <a:gd name="T29" fmla="*/ 742 h 1814"/>
                <a:gd name="T30" fmla="*/ 2145 w 2546"/>
                <a:gd name="T31" fmla="*/ 990 h 1814"/>
                <a:gd name="T32" fmla="*/ 2065 w 2546"/>
                <a:gd name="T33" fmla="*/ 1204 h 1814"/>
                <a:gd name="T34" fmla="*/ 2089 w 2546"/>
                <a:gd name="T35" fmla="*/ 1330 h 1814"/>
                <a:gd name="T36" fmla="*/ 2106 w 2546"/>
                <a:gd name="T37" fmla="*/ 1482 h 1814"/>
                <a:gd name="T38" fmla="*/ 2140 w 2546"/>
                <a:gd name="T39" fmla="*/ 1596 h 1814"/>
                <a:gd name="T40" fmla="*/ 2019 w 2546"/>
                <a:gd name="T41" fmla="*/ 1814 h 1814"/>
                <a:gd name="T42" fmla="*/ 1823 w 2546"/>
                <a:gd name="T43" fmla="*/ 1696 h 1814"/>
                <a:gd name="T44" fmla="*/ 1670 w 2546"/>
                <a:gd name="T45" fmla="*/ 1792 h 1814"/>
                <a:gd name="T46" fmla="*/ 1413 w 2546"/>
                <a:gd name="T47" fmla="*/ 1762 h 1814"/>
                <a:gd name="T48" fmla="*/ 1281 w 2546"/>
                <a:gd name="T49" fmla="*/ 1789 h 1814"/>
                <a:gd name="T50" fmla="*/ 1150 w 2546"/>
                <a:gd name="T51" fmla="*/ 1699 h 1814"/>
                <a:gd name="T52" fmla="*/ 1114 w 2546"/>
                <a:gd name="T53" fmla="*/ 1593 h 1814"/>
                <a:gd name="T54" fmla="*/ 1000 w 2546"/>
                <a:gd name="T55" fmla="*/ 1537 h 1814"/>
                <a:gd name="T56" fmla="*/ 935 w 2546"/>
                <a:gd name="T57" fmla="*/ 1596 h 1814"/>
                <a:gd name="T58" fmla="*/ 716 w 2546"/>
                <a:gd name="T59" fmla="*/ 1462 h 1814"/>
                <a:gd name="T60" fmla="*/ 613 w 2546"/>
                <a:gd name="T61" fmla="*/ 1506 h 1814"/>
                <a:gd name="T62" fmla="*/ 576 w 2546"/>
                <a:gd name="T63" fmla="*/ 1604 h 1814"/>
                <a:gd name="T64" fmla="*/ 471 w 2546"/>
                <a:gd name="T65" fmla="*/ 1710 h 1814"/>
                <a:gd name="T66" fmla="*/ 350 w 2546"/>
                <a:gd name="T67" fmla="*/ 1743 h 1814"/>
                <a:gd name="T68" fmla="*/ 152 w 2546"/>
                <a:gd name="T69" fmla="*/ 1632 h 1814"/>
                <a:gd name="T70" fmla="*/ 33 w 2546"/>
                <a:gd name="T71" fmla="*/ 1490 h 1814"/>
                <a:gd name="T72" fmla="*/ 86 w 2546"/>
                <a:gd name="T73" fmla="*/ 1331 h 1814"/>
                <a:gd name="T74" fmla="*/ 121 w 2546"/>
                <a:gd name="T75" fmla="*/ 1302 h 1814"/>
                <a:gd name="T76" fmla="*/ 282 w 2546"/>
                <a:gd name="T77" fmla="*/ 1288 h 1814"/>
                <a:gd name="T78" fmla="*/ 344 w 2546"/>
                <a:gd name="T79" fmla="*/ 1197 h 1814"/>
                <a:gd name="T80" fmla="*/ 394 w 2546"/>
                <a:gd name="T81" fmla="*/ 1191 h 1814"/>
                <a:gd name="T82" fmla="*/ 366 w 2546"/>
                <a:gd name="T83" fmla="*/ 1155 h 1814"/>
                <a:gd name="T84" fmla="*/ 296 w 2546"/>
                <a:gd name="T85" fmla="*/ 1163 h 1814"/>
                <a:gd name="T86" fmla="*/ 152 w 2546"/>
                <a:gd name="T87" fmla="*/ 1186 h 1814"/>
                <a:gd name="T88" fmla="*/ 57 w 2546"/>
                <a:gd name="T89" fmla="*/ 1093 h 1814"/>
                <a:gd name="T90" fmla="*/ 82 w 2546"/>
                <a:gd name="T91" fmla="*/ 1052 h 1814"/>
                <a:gd name="T92" fmla="*/ 282 w 2546"/>
                <a:gd name="T93" fmla="*/ 909 h 1814"/>
                <a:gd name="T94" fmla="*/ 461 w 2546"/>
                <a:gd name="T95" fmla="*/ 730 h 1814"/>
                <a:gd name="T96" fmla="*/ 593 w 2546"/>
                <a:gd name="T97" fmla="*/ 791 h 1814"/>
                <a:gd name="T98" fmla="*/ 517 w 2546"/>
                <a:gd name="T99" fmla="*/ 588 h 1814"/>
                <a:gd name="T100" fmla="*/ 662 w 2546"/>
                <a:gd name="T101" fmla="*/ 524 h 1814"/>
                <a:gd name="T102" fmla="*/ 527 w 2546"/>
                <a:gd name="T103" fmla="*/ 534 h 1814"/>
                <a:gd name="T104" fmla="*/ 279 w 2546"/>
                <a:gd name="T105" fmla="*/ 417 h 1814"/>
                <a:gd name="T106" fmla="*/ 301 w 2546"/>
                <a:gd name="T107" fmla="*/ 351 h 1814"/>
                <a:gd name="T108" fmla="*/ 520 w 2546"/>
                <a:gd name="T109" fmla="*/ 338 h 18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546" h="1814">
                  <a:moveTo>
                    <a:pt x="540" y="275"/>
                  </a:moveTo>
                  <a:lnTo>
                    <a:pt x="563" y="265"/>
                  </a:lnTo>
                  <a:lnTo>
                    <a:pt x="590" y="289"/>
                  </a:lnTo>
                  <a:lnTo>
                    <a:pt x="668" y="262"/>
                  </a:lnTo>
                  <a:lnTo>
                    <a:pt x="798" y="200"/>
                  </a:lnTo>
                  <a:lnTo>
                    <a:pt x="798" y="49"/>
                  </a:lnTo>
                  <a:lnTo>
                    <a:pt x="834" y="36"/>
                  </a:lnTo>
                  <a:lnTo>
                    <a:pt x="881" y="0"/>
                  </a:lnTo>
                  <a:lnTo>
                    <a:pt x="948" y="11"/>
                  </a:lnTo>
                  <a:lnTo>
                    <a:pt x="1016" y="53"/>
                  </a:lnTo>
                  <a:lnTo>
                    <a:pt x="1039" y="46"/>
                  </a:lnTo>
                  <a:lnTo>
                    <a:pt x="1077" y="82"/>
                  </a:lnTo>
                  <a:lnTo>
                    <a:pt x="1083" y="149"/>
                  </a:lnTo>
                  <a:lnTo>
                    <a:pt x="1128" y="152"/>
                  </a:lnTo>
                  <a:lnTo>
                    <a:pt x="1128" y="174"/>
                  </a:lnTo>
                  <a:lnTo>
                    <a:pt x="1137" y="188"/>
                  </a:lnTo>
                  <a:lnTo>
                    <a:pt x="1183" y="193"/>
                  </a:lnTo>
                  <a:lnTo>
                    <a:pt x="1209" y="180"/>
                  </a:lnTo>
                  <a:lnTo>
                    <a:pt x="1250" y="175"/>
                  </a:lnTo>
                  <a:lnTo>
                    <a:pt x="1285" y="154"/>
                  </a:lnTo>
                  <a:lnTo>
                    <a:pt x="1305" y="158"/>
                  </a:lnTo>
                  <a:lnTo>
                    <a:pt x="1335" y="188"/>
                  </a:lnTo>
                  <a:lnTo>
                    <a:pt x="1431" y="183"/>
                  </a:lnTo>
                  <a:lnTo>
                    <a:pt x="1420" y="138"/>
                  </a:lnTo>
                  <a:lnTo>
                    <a:pt x="1498" y="144"/>
                  </a:lnTo>
                  <a:lnTo>
                    <a:pt x="1498" y="144"/>
                  </a:lnTo>
                  <a:lnTo>
                    <a:pt x="1542" y="108"/>
                  </a:lnTo>
                  <a:lnTo>
                    <a:pt x="1563" y="136"/>
                  </a:lnTo>
                  <a:lnTo>
                    <a:pt x="1563" y="136"/>
                  </a:lnTo>
                  <a:lnTo>
                    <a:pt x="1615" y="229"/>
                  </a:lnTo>
                  <a:lnTo>
                    <a:pt x="1622" y="278"/>
                  </a:lnTo>
                  <a:lnTo>
                    <a:pt x="1655" y="357"/>
                  </a:lnTo>
                  <a:lnTo>
                    <a:pt x="1678" y="357"/>
                  </a:lnTo>
                  <a:lnTo>
                    <a:pt x="1678" y="357"/>
                  </a:lnTo>
                  <a:lnTo>
                    <a:pt x="1733" y="325"/>
                  </a:lnTo>
                  <a:lnTo>
                    <a:pt x="1733" y="325"/>
                  </a:lnTo>
                  <a:lnTo>
                    <a:pt x="1745" y="328"/>
                  </a:lnTo>
                  <a:lnTo>
                    <a:pt x="1745" y="328"/>
                  </a:lnTo>
                  <a:lnTo>
                    <a:pt x="1745" y="368"/>
                  </a:lnTo>
                  <a:lnTo>
                    <a:pt x="1745" y="368"/>
                  </a:lnTo>
                  <a:lnTo>
                    <a:pt x="1756" y="419"/>
                  </a:lnTo>
                  <a:lnTo>
                    <a:pt x="1818" y="425"/>
                  </a:lnTo>
                  <a:lnTo>
                    <a:pt x="1874" y="413"/>
                  </a:lnTo>
                  <a:lnTo>
                    <a:pt x="1892" y="379"/>
                  </a:lnTo>
                  <a:lnTo>
                    <a:pt x="1892" y="379"/>
                  </a:lnTo>
                  <a:lnTo>
                    <a:pt x="1895" y="340"/>
                  </a:lnTo>
                  <a:lnTo>
                    <a:pt x="1912" y="337"/>
                  </a:lnTo>
                  <a:lnTo>
                    <a:pt x="1912" y="337"/>
                  </a:lnTo>
                  <a:lnTo>
                    <a:pt x="1946" y="318"/>
                  </a:lnTo>
                  <a:lnTo>
                    <a:pt x="1993" y="340"/>
                  </a:lnTo>
                  <a:lnTo>
                    <a:pt x="2020" y="363"/>
                  </a:lnTo>
                  <a:lnTo>
                    <a:pt x="2070" y="312"/>
                  </a:lnTo>
                  <a:lnTo>
                    <a:pt x="2070" y="268"/>
                  </a:lnTo>
                  <a:lnTo>
                    <a:pt x="2070" y="268"/>
                  </a:lnTo>
                  <a:lnTo>
                    <a:pt x="2076" y="262"/>
                  </a:lnTo>
                  <a:lnTo>
                    <a:pt x="2091" y="256"/>
                  </a:lnTo>
                  <a:lnTo>
                    <a:pt x="2109" y="296"/>
                  </a:lnTo>
                  <a:lnTo>
                    <a:pt x="2109" y="296"/>
                  </a:lnTo>
                  <a:lnTo>
                    <a:pt x="2121" y="306"/>
                  </a:lnTo>
                  <a:lnTo>
                    <a:pt x="2121" y="306"/>
                  </a:lnTo>
                  <a:lnTo>
                    <a:pt x="2163" y="317"/>
                  </a:lnTo>
                  <a:lnTo>
                    <a:pt x="2163" y="317"/>
                  </a:lnTo>
                  <a:lnTo>
                    <a:pt x="2183" y="322"/>
                  </a:lnTo>
                  <a:lnTo>
                    <a:pt x="2183" y="322"/>
                  </a:lnTo>
                  <a:lnTo>
                    <a:pt x="2213" y="341"/>
                  </a:lnTo>
                  <a:lnTo>
                    <a:pt x="2213" y="341"/>
                  </a:lnTo>
                  <a:lnTo>
                    <a:pt x="2216" y="357"/>
                  </a:lnTo>
                  <a:lnTo>
                    <a:pt x="2264" y="357"/>
                  </a:lnTo>
                  <a:lnTo>
                    <a:pt x="2264" y="357"/>
                  </a:lnTo>
                  <a:lnTo>
                    <a:pt x="2269" y="341"/>
                  </a:lnTo>
                  <a:lnTo>
                    <a:pt x="2269" y="341"/>
                  </a:lnTo>
                  <a:lnTo>
                    <a:pt x="2285" y="335"/>
                  </a:lnTo>
                  <a:lnTo>
                    <a:pt x="2285" y="335"/>
                  </a:lnTo>
                  <a:lnTo>
                    <a:pt x="2334" y="306"/>
                  </a:lnTo>
                  <a:lnTo>
                    <a:pt x="2334" y="306"/>
                  </a:lnTo>
                  <a:lnTo>
                    <a:pt x="2360" y="298"/>
                  </a:lnTo>
                  <a:lnTo>
                    <a:pt x="2360" y="298"/>
                  </a:lnTo>
                  <a:lnTo>
                    <a:pt x="2376" y="299"/>
                  </a:lnTo>
                  <a:lnTo>
                    <a:pt x="2412" y="340"/>
                  </a:lnTo>
                  <a:lnTo>
                    <a:pt x="2461" y="294"/>
                  </a:lnTo>
                  <a:lnTo>
                    <a:pt x="2461" y="294"/>
                  </a:lnTo>
                  <a:lnTo>
                    <a:pt x="2523" y="394"/>
                  </a:lnTo>
                  <a:lnTo>
                    <a:pt x="2546" y="453"/>
                  </a:lnTo>
                  <a:lnTo>
                    <a:pt x="2540" y="504"/>
                  </a:lnTo>
                  <a:lnTo>
                    <a:pt x="2523" y="544"/>
                  </a:lnTo>
                  <a:lnTo>
                    <a:pt x="2523" y="544"/>
                  </a:lnTo>
                  <a:lnTo>
                    <a:pt x="2481" y="572"/>
                  </a:lnTo>
                  <a:lnTo>
                    <a:pt x="2454" y="619"/>
                  </a:lnTo>
                  <a:lnTo>
                    <a:pt x="2444" y="655"/>
                  </a:lnTo>
                  <a:lnTo>
                    <a:pt x="2421" y="658"/>
                  </a:lnTo>
                  <a:lnTo>
                    <a:pt x="2387" y="688"/>
                  </a:lnTo>
                  <a:lnTo>
                    <a:pt x="2362" y="688"/>
                  </a:lnTo>
                  <a:lnTo>
                    <a:pt x="2362" y="688"/>
                  </a:lnTo>
                  <a:lnTo>
                    <a:pt x="2328" y="709"/>
                  </a:lnTo>
                  <a:lnTo>
                    <a:pt x="2328" y="709"/>
                  </a:lnTo>
                  <a:lnTo>
                    <a:pt x="2305" y="710"/>
                  </a:lnTo>
                  <a:lnTo>
                    <a:pt x="2305" y="710"/>
                  </a:lnTo>
                  <a:lnTo>
                    <a:pt x="2292" y="701"/>
                  </a:lnTo>
                  <a:lnTo>
                    <a:pt x="2292" y="701"/>
                  </a:lnTo>
                  <a:lnTo>
                    <a:pt x="2285" y="698"/>
                  </a:lnTo>
                  <a:lnTo>
                    <a:pt x="2281" y="710"/>
                  </a:lnTo>
                  <a:lnTo>
                    <a:pt x="2281" y="710"/>
                  </a:lnTo>
                  <a:lnTo>
                    <a:pt x="2278" y="720"/>
                  </a:lnTo>
                  <a:lnTo>
                    <a:pt x="2278" y="720"/>
                  </a:lnTo>
                  <a:lnTo>
                    <a:pt x="2265" y="742"/>
                  </a:lnTo>
                  <a:lnTo>
                    <a:pt x="2265" y="742"/>
                  </a:lnTo>
                  <a:lnTo>
                    <a:pt x="2251" y="784"/>
                  </a:lnTo>
                  <a:lnTo>
                    <a:pt x="2193" y="848"/>
                  </a:lnTo>
                  <a:lnTo>
                    <a:pt x="2163" y="869"/>
                  </a:lnTo>
                  <a:lnTo>
                    <a:pt x="2148" y="955"/>
                  </a:lnTo>
                  <a:lnTo>
                    <a:pt x="2148" y="955"/>
                  </a:lnTo>
                  <a:lnTo>
                    <a:pt x="2145" y="990"/>
                  </a:lnTo>
                  <a:lnTo>
                    <a:pt x="2130" y="1004"/>
                  </a:lnTo>
                  <a:lnTo>
                    <a:pt x="2130" y="1004"/>
                  </a:lnTo>
                  <a:lnTo>
                    <a:pt x="2112" y="1030"/>
                  </a:lnTo>
                  <a:lnTo>
                    <a:pt x="2078" y="1119"/>
                  </a:lnTo>
                  <a:lnTo>
                    <a:pt x="2078" y="1119"/>
                  </a:lnTo>
                  <a:lnTo>
                    <a:pt x="2065" y="1204"/>
                  </a:lnTo>
                  <a:lnTo>
                    <a:pt x="2065" y="1204"/>
                  </a:lnTo>
                  <a:lnTo>
                    <a:pt x="2036" y="1263"/>
                  </a:lnTo>
                  <a:lnTo>
                    <a:pt x="2036" y="1263"/>
                  </a:lnTo>
                  <a:lnTo>
                    <a:pt x="2039" y="1304"/>
                  </a:lnTo>
                  <a:lnTo>
                    <a:pt x="2039" y="1304"/>
                  </a:lnTo>
                  <a:lnTo>
                    <a:pt x="2076" y="1317"/>
                  </a:lnTo>
                  <a:lnTo>
                    <a:pt x="2089" y="1330"/>
                  </a:lnTo>
                  <a:lnTo>
                    <a:pt x="2089" y="1330"/>
                  </a:lnTo>
                  <a:lnTo>
                    <a:pt x="2088" y="1363"/>
                  </a:lnTo>
                  <a:lnTo>
                    <a:pt x="2096" y="1382"/>
                  </a:lnTo>
                  <a:lnTo>
                    <a:pt x="2096" y="1382"/>
                  </a:lnTo>
                  <a:lnTo>
                    <a:pt x="2119" y="1422"/>
                  </a:lnTo>
                  <a:lnTo>
                    <a:pt x="2119" y="1422"/>
                  </a:lnTo>
                  <a:lnTo>
                    <a:pt x="2106" y="1482"/>
                  </a:lnTo>
                  <a:lnTo>
                    <a:pt x="2106" y="1482"/>
                  </a:lnTo>
                  <a:lnTo>
                    <a:pt x="2119" y="1517"/>
                  </a:lnTo>
                  <a:lnTo>
                    <a:pt x="2119" y="1517"/>
                  </a:lnTo>
                  <a:lnTo>
                    <a:pt x="2148" y="1524"/>
                  </a:lnTo>
                  <a:lnTo>
                    <a:pt x="2148" y="1524"/>
                  </a:lnTo>
                  <a:lnTo>
                    <a:pt x="2150" y="1534"/>
                  </a:lnTo>
                  <a:lnTo>
                    <a:pt x="2150" y="1534"/>
                  </a:lnTo>
                  <a:lnTo>
                    <a:pt x="2140" y="1596"/>
                  </a:lnTo>
                  <a:lnTo>
                    <a:pt x="2073" y="1661"/>
                  </a:lnTo>
                  <a:lnTo>
                    <a:pt x="2059" y="1696"/>
                  </a:lnTo>
                  <a:lnTo>
                    <a:pt x="2053" y="1717"/>
                  </a:lnTo>
                  <a:lnTo>
                    <a:pt x="2063" y="1769"/>
                  </a:lnTo>
                  <a:lnTo>
                    <a:pt x="2023" y="1810"/>
                  </a:lnTo>
                  <a:lnTo>
                    <a:pt x="2023" y="1810"/>
                  </a:lnTo>
                  <a:lnTo>
                    <a:pt x="2019" y="1814"/>
                  </a:lnTo>
                  <a:lnTo>
                    <a:pt x="2019" y="1814"/>
                  </a:lnTo>
                  <a:lnTo>
                    <a:pt x="1964" y="1766"/>
                  </a:lnTo>
                  <a:lnTo>
                    <a:pt x="1905" y="1733"/>
                  </a:lnTo>
                  <a:lnTo>
                    <a:pt x="1905" y="1733"/>
                  </a:lnTo>
                  <a:lnTo>
                    <a:pt x="1886" y="1717"/>
                  </a:lnTo>
                  <a:lnTo>
                    <a:pt x="1823" y="1696"/>
                  </a:lnTo>
                  <a:lnTo>
                    <a:pt x="1823" y="1696"/>
                  </a:lnTo>
                  <a:lnTo>
                    <a:pt x="1787" y="1699"/>
                  </a:lnTo>
                  <a:lnTo>
                    <a:pt x="1787" y="1699"/>
                  </a:lnTo>
                  <a:lnTo>
                    <a:pt x="1755" y="1716"/>
                  </a:lnTo>
                  <a:lnTo>
                    <a:pt x="1702" y="1784"/>
                  </a:lnTo>
                  <a:lnTo>
                    <a:pt x="1691" y="1792"/>
                  </a:lnTo>
                  <a:lnTo>
                    <a:pt x="1670" y="1792"/>
                  </a:lnTo>
                  <a:lnTo>
                    <a:pt x="1670" y="1792"/>
                  </a:lnTo>
                  <a:lnTo>
                    <a:pt x="1614" y="1787"/>
                  </a:lnTo>
                  <a:lnTo>
                    <a:pt x="1570" y="1798"/>
                  </a:lnTo>
                  <a:lnTo>
                    <a:pt x="1570" y="1798"/>
                  </a:lnTo>
                  <a:lnTo>
                    <a:pt x="1459" y="1800"/>
                  </a:lnTo>
                  <a:lnTo>
                    <a:pt x="1439" y="1787"/>
                  </a:lnTo>
                  <a:lnTo>
                    <a:pt x="1439" y="1787"/>
                  </a:lnTo>
                  <a:lnTo>
                    <a:pt x="1413" y="1762"/>
                  </a:lnTo>
                  <a:lnTo>
                    <a:pt x="1379" y="1782"/>
                  </a:lnTo>
                  <a:lnTo>
                    <a:pt x="1379" y="1782"/>
                  </a:lnTo>
                  <a:lnTo>
                    <a:pt x="1322" y="1758"/>
                  </a:lnTo>
                  <a:lnTo>
                    <a:pt x="1298" y="1774"/>
                  </a:lnTo>
                  <a:lnTo>
                    <a:pt x="1298" y="1774"/>
                  </a:lnTo>
                  <a:lnTo>
                    <a:pt x="1281" y="1789"/>
                  </a:lnTo>
                  <a:lnTo>
                    <a:pt x="1281" y="1789"/>
                  </a:lnTo>
                  <a:lnTo>
                    <a:pt x="1256" y="1807"/>
                  </a:lnTo>
                  <a:lnTo>
                    <a:pt x="1227" y="1810"/>
                  </a:lnTo>
                  <a:lnTo>
                    <a:pt x="1227" y="1810"/>
                  </a:lnTo>
                  <a:lnTo>
                    <a:pt x="1188" y="1800"/>
                  </a:lnTo>
                  <a:lnTo>
                    <a:pt x="1188" y="1800"/>
                  </a:lnTo>
                  <a:lnTo>
                    <a:pt x="1142" y="1763"/>
                  </a:lnTo>
                  <a:lnTo>
                    <a:pt x="1150" y="1699"/>
                  </a:lnTo>
                  <a:lnTo>
                    <a:pt x="1132" y="1647"/>
                  </a:lnTo>
                  <a:lnTo>
                    <a:pt x="1132" y="1647"/>
                  </a:lnTo>
                  <a:lnTo>
                    <a:pt x="1103" y="1647"/>
                  </a:lnTo>
                  <a:lnTo>
                    <a:pt x="1095" y="1635"/>
                  </a:lnTo>
                  <a:lnTo>
                    <a:pt x="1093" y="1618"/>
                  </a:lnTo>
                  <a:lnTo>
                    <a:pt x="1114" y="1593"/>
                  </a:lnTo>
                  <a:lnTo>
                    <a:pt x="1114" y="1593"/>
                  </a:lnTo>
                  <a:lnTo>
                    <a:pt x="1116" y="1549"/>
                  </a:lnTo>
                  <a:lnTo>
                    <a:pt x="1105" y="1514"/>
                  </a:lnTo>
                  <a:lnTo>
                    <a:pt x="1080" y="1495"/>
                  </a:lnTo>
                  <a:lnTo>
                    <a:pt x="1049" y="1488"/>
                  </a:lnTo>
                  <a:lnTo>
                    <a:pt x="1036" y="1494"/>
                  </a:lnTo>
                  <a:lnTo>
                    <a:pt x="1018" y="1526"/>
                  </a:lnTo>
                  <a:lnTo>
                    <a:pt x="1000" y="1537"/>
                  </a:lnTo>
                  <a:lnTo>
                    <a:pt x="991" y="1575"/>
                  </a:lnTo>
                  <a:lnTo>
                    <a:pt x="991" y="1575"/>
                  </a:lnTo>
                  <a:lnTo>
                    <a:pt x="988" y="1593"/>
                  </a:lnTo>
                  <a:lnTo>
                    <a:pt x="988" y="1593"/>
                  </a:lnTo>
                  <a:lnTo>
                    <a:pt x="969" y="1606"/>
                  </a:lnTo>
                  <a:lnTo>
                    <a:pt x="935" y="1596"/>
                  </a:lnTo>
                  <a:lnTo>
                    <a:pt x="935" y="1596"/>
                  </a:lnTo>
                  <a:lnTo>
                    <a:pt x="916" y="1580"/>
                  </a:lnTo>
                  <a:lnTo>
                    <a:pt x="916" y="1580"/>
                  </a:lnTo>
                  <a:lnTo>
                    <a:pt x="870" y="1494"/>
                  </a:lnTo>
                  <a:lnTo>
                    <a:pt x="851" y="1474"/>
                  </a:lnTo>
                  <a:lnTo>
                    <a:pt x="798" y="1441"/>
                  </a:lnTo>
                  <a:lnTo>
                    <a:pt x="743" y="1429"/>
                  </a:lnTo>
                  <a:lnTo>
                    <a:pt x="716" y="1462"/>
                  </a:lnTo>
                  <a:lnTo>
                    <a:pt x="696" y="1459"/>
                  </a:lnTo>
                  <a:lnTo>
                    <a:pt x="696" y="1459"/>
                  </a:lnTo>
                  <a:lnTo>
                    <a:pt x="668" y="1452"/>
                  </a:lnTo>
                  <a:lnTo>
                    <a:pt x="668" y="1452"/>
                  </a:lnTo>
                  <a:lnTo>
                    <a:pt x="628" y="1471"/>
                  </a:lnTo>
                  <a:lnTo>
                    <a:pt x="616" y="1485"/>
                  </a:lnTo>
                  <a:lnTo>
                    <a:pt x="613" y="1506"/>
                  </a:lnTo>
                  <a:lnTo>
                    <a:pt x="613" y="1506"/>
                  </a:lnTo>
                  <a:lnTo>
                    <a:pt x="616" y="1562"/>
                  </a:lnTo>
                  <a:lnTo>
                    <a:pt x="605" y="1573"/>
                  </a:lnTo>
                  <a:lnTo>
                    <a:pt x="605" y="1573"/>
                  </a:lnTo>
                  <a:lnTo>
                    <a:pt x="579" y="1591"/>
                  </a:lnTo>
                  <a:lnTo>
                    <a:pt x="576" y="1604"/>
                  </a:lnTo>
                  <a:lnTo>
                    <a:pt x="576" y="1604"/>
                  </a:lnTo>
                  <a:lnTo>
                    <a:pt x="582" y="1616"/>
                  </a:lnTo>
                  <a:lnTo>
                    <a:pt x="582" y="1616"/>
                  </a:lnTo>
                  <a:lnTo>
                    <a:pt x="583" y="1634"/>
                  </a:lnTo>
                  <a:lnTo>
                    <a:pt x="570" y="1670"/>
                  </a:lnTo>
                  <a:lnTo>
                    <a:pt x="527" y="1693"/>
                  </a:lnTo>
                  <a:lnTo>
                    <a:pt x="527" y="1693"/>
                  </a:lnTo>
                  <a:lnTo>
                    <a:pt x="471" y="1710"/>
                  </a:lnTo>
                  <a:lnTo>
                    <a:pt x="442" y="1736"/>
                  </a:lnTo>
                  <a:lnTo>
                    <a:pt x="442" y="1736"/>
                  </a:lnTo>
                  <a:lnTo>
                    <a:pt x="406" y="1749"/>
                  </a:lnTo>
                  <a:lnTo>
                    <a:pt x="389" y="1742"/>
                  </a:lnTo>
                  <a:lnTo>
                    <a:pt x="389" y="1742"/>
                  </a:lnTo>
                  <a:lnTo>
                    <a:pt x="368" y="1738"/>
                  </a:lnTo>
                  <a:lnTo>
                    <a:pt x="350" y="1743"/>
                  </a:lnTo>
                  <a:lnTo>
                    <a:pt x="324" y="1771"/>
                  </a:lnTo>
                  <a:lnTo>
                    <a:pt x="246" y="1775"/>
                  </a:lnTo>
                  <a:lnTo>
                    <a:pt x="246" y="1775"/>
                  </a:lnTo>
                  <a:lnTo>
                    <a:pt x="239" y="1745"/>
                  </a:lnTo>
                  <a:lnTo>
                    <a:pt x="208" y="1745"/>
                  </a:lnTo>
                  <a:lnTo>
                    <a:pt x="185" y="1673"/>
                  </a:lnTo>
                  <a:lnTo>
                    <a:pt x="152" y="1632"/>
                  </a:lnTo>
                  <a:lnTo>
                    <a:pt x="149" y="1579"/>
                  </a:lnTo>
                  <a:lnTo>
                    <a:pt x="135" y="1531"/>
                  </a:lnTo>
                  <a:lnTo>
                    <a:pt x="102" y="1504"/>
                  </a:lnTo>
                  <a:lnTo>
                    <a:pt x="102" y="1504"/>
                  </a:lnTo>
                  <a:lnTo>
                    <a:pt x="69" y="1493"/>
                  </a:lnTo>
                  <a:lnTo>
                    <a:pt x="69" y="1493"/>
                  </a:lnTo>
                  <a:lnTo>
                    <a:pt x="33" y="1490"/>
                  </a:lnTo>
                  <a:lnTo>
                    <a:pt x="34" y="1482"/>
                  </a:lnTo>
                  <a:lnTo>
                    <a:pt x="25" y="1480"/>
                  </a:lnTo>
                  <a:lnTo>
                    <a:pt x="12" y="1487"/>
                  </a:lnTo>
                  <a:lnTo>
                    <a:pt x="0" y="1484"/>
                  </a:lnTo>
                  <a:lnTo>
                    <a:pt x="59" y="1383"/>
                  </a:lnTo>
                  <a:lnTo>
                    <a:pt x="74" y="1337"/>
                  </a:lnTo>
                  <a:lnTo>
                    <a:pt x="86" y="1331"/>
                  </a:lnTo>
                  <a:lnTo>
                    <a:pt x="92" y="1307"/>
                  </a:lnTo>
                  <a:lnTo>
                    <a:pt x="97" y="1305"/>
                  </a:lnTo>
                  <a:lnTo>
                    <a:pt x="103" y="1325"/>
                  </a:lnTo>
                  <a:lnTo>
                    <a:pt x="116" y="1330"/>
                  </a:lnTo>
                  <a:lnTo>
                    <a:pt x="125" y="1322"/>
                  </a:lnTo>
                  <a:lnTo>
                    <a:pt x="115" y="1320"/>
                  </a:lnTo>
                  <a:lnTo>
                    <a:pt x="121" y="1302"/>
                  </a:lnTo>
                  <a:lnTo>
                    <a:pt x="152" y="1281"/>
                  </a:lnTo>
                  <a:lnTo>
                    <a:pt x="170" y="1279"/>
                  </a:lnTo>
                  <a:lnTo>
                    <a:pt x="191" y="1298"/>
                  </a:lnTo>
                  <a:lnTo>
                    <a:pt x="206" y="1276"/>
                  </a:lnTo>
                  <a:lnTo>
                    <a:pt x="232" y="1261"/>
                  </a:lnTo>
                  <a:lnTo>
                    <a:pt x="278" y="1266"/>
                  </a:lnTo>
                  <a:lnTo>
                    <a:pt x="282" y="1288"/>
                  </a:lnTo>
                  <a:lnTo>
                    <a:pt x="286" y="1271"/>
                  </a:lnTo>
                  <a:lnTo>
                    <a:pt x="301" y="1255"/>
                  </a:lnTo>
                  <a:lnTo>
                    <a:pt x="309" y="1224"/>
                  </a:lnTo>
                  <a:lnTo>
                    <a:pt x="319" y="1227"/>
                  </a:lnTo>
                  <a:lnTo>
                    <a:pt x="318" y="1206"/>
                  </a:lnTo>
                  <a:lnTo>
                    <a:pt x="327" y="1212"/>
                  </a:lnTo>
                  <a:lnTo>
                    <a:pt x="344" y="1197"/>
                  </a:lnTo>
                  <a:lnTo>
                    <a:pt x="373" y="1207"/>
                  </a:lnTo>
                  <a:lnTo>
                    <a:pt x="409" y="1242"/>
                  </a:lnTo>
                  <a:lnTo>
                    <a:pt x="417" y="1262"/>
                  </a:lnTo>
                  <a:lnTo>
                    <a:pt x="419" y="1249"/>
                  </a:lnTo>
                  <a:lnTo>
                    <a:pt x="406" y="1219"/>
                  </a:lnTo>
                  <a:lnTo>
                    <a:pt x="412" y="1203"/>
                  </a:lnTo>
                  <a:lnTo>
                    <a:pt x="394" y="1191"/>
                  </a:lnTo>
                  <a:lnTo>
                    <a:pt x="397" y="1180"/>
                  </a:lnTo>
                  <a:lnTo>
                    <a:pt x="406" y="1187"/>
                  </a:lnTo>
                  <a:lnTo>
                    <a:pt x="415" y="1173"/>
                  </a:lnTo>
                  <a:lnTo>
                    <a:pt x="390" y="1174"/>
                  </a:lnTo>
                  <a:lnTo>
                    <a:pt x="390" y="1164"/>
                  </a:lnTo>
                  <a:lnTo>
                    <a:pt x="379" y="1154"/>
                  </a:lnTo>
                  <a:lnTo>
                    <a:pt x="366" y="1155"/>
                  </a:lnTo>
                  <a:lnTo>
                    <a:pt x="353" y="1142"/>
                  </a:lnTo>
                  <a:lnTo>
                    <a:pt x="348" y="1158"/>
                  </a:lnTo>
                  <a:lnTo>
                    <a:pt x="335" y="1163"/>
                  </a:lnTo>
                  <a:lnTo>
                    <a:pt x="322" y="1154"/>
                  </a:lnTo>
                  <a:lnTo>
                    <a:pt x="308" y="1171"/>
                  </a:lnTo>
                  <a:lnTo>
                    <a:pt x="295" y="1171"/>
                  </a:lnTo>
                  <a:lnTo>
                    <a:pt x="296" y="1163"/>
                  </a:lnTo>
                  <a:lnTo>
                    <a:pt x="285" y="1154"/>
                  </a:lnTo>
                  <a:lnTo>
                    <a:pt x="278" y="1168"/>
                  </a:lnTo>
                  <a:lnTo>
                    <a:pt x="246" y="1163"/>
                  </a:lnTo>
                  <a:lnTo>
                    <a:pt x="204" y="1173"/>
                  </a:lnTo>
                  <a:lnTo>
                    <a:pt x="190" y="1167"/>
                  </a:lnTo>
                  <a:lnTo>
                    <a:pt x="168" y="1187"/>
                  </a:lnTo>
                  <a:lnTo>
                    <a:pt x="152" y="1186"/>
                  </a:lnTo>
                  <a:lnTo>
                    <a:pt x="146" y="1168"/>
                  </a:lnTo>
                  <a:lnTo>
                    <a:pt x="136" y="1187"/>
                  </a:lnTo>
                  <a:lnTo>
                    <a:pt x="105" y="1174"/>
                  </a:lnTo>
                  <a:lnTo>
                    <a:pt x="85" y="1137"/>
                  </a:lnTo>
                  <a:lnTo>
                    <a:pt x="63" y="1148"/>
                  </a:lnTo>
                  <a:lnTo>
                    <a:pt x="50" y="1118"/>
                  </a:lnTo>
                  <a:lnTo>
                    <a:pt x="57" y="1093"/>
                  </a:lnTo>
                  <a:lnTo>
                    <a:pt x="69" y="1083"/>
                  </a:lnTo>
                  <a:lnTo>
                    <a:pt x="67" y="1075"/>
                  </a:lnTo>
                  <a:lnTo>
                    <a:pt x="54" y="1075"/>
                  </a:lnTo>
                  <a:lnTo>
                    <a:pt x="46" y="1066"/>
                  </a:lnTo>
                  <a:lnTo>
                    <a:pt x="61" y="1060"/>
                  </a:lnTo>
                  <a:lnTo>
                    <a:pt x="61" y="1050"/>
                  </a:lnTo>
                  <a:lnTo>
                    <a:pt x="82" y="1052"/>
                  </a:lnTo>
                  <a:lnTo>
                    <a:pt x="97" y="1031"/>
                  </a:lnTo>
                  <a:lnTo>
                    <a:pt x="123" y="1021"/>
                  </a:lnTo>
                  <a:lnTo>
                    <a:pt x="184" y="958"/>
                  </a:lnTo>
                  <a:lnTo>
                    <a:pt x="217" y="936"/>
                  </a:lnTo>
                  <a:lnTo>
                    <a:pt x="237" y="946"/>
                  </a:lnTo>
                  <a:lnTo>
                    <a:pt x="265" y="918"/>
                  </a:lnTo>
                  <a:lnTo>
                    <a:pt x="282" y="909"/>
                  </a:lnTo>
                  <a:lnTo>
                    <a:pt x="314" y="857"/>
                  </a:lnTo>
                  <a:lnTo>
                    <a:pt x="337" y="832"/>
                  </a:lnTo>
                  <a:lnTo>
                    <a:pt x="335" y="768"/>
                  </a:lnTo>
                  <a:lnTo>
                    <a:pt x="324" y="755"/>
                  </a:lnTo>
                  <a:lnTo>
                    <a:pt x="344" y="726"/>
                  </a:lnTo>
                  <a:lnTo>
                    <a:pt x="377" y="743"/>
                  </a:lnTo>
                  <a:lnTo>
                    <a:pt x="461" y="730"/>
                  </a:lnTo>
                  <a:lnTo>
                    <a:pt x="541" y="752"/>
                  </a:lnTo>
                  <a:lnTo>
                    <a:pt x="579" y="782"/>
                  </a:lnTo>
                  <a:lnTo>
                    <a:pt x="587" y="822"/>
                  </a:lnTo>
                  <a:lnTo>
                    <a:pt x="602" y="837"/>
                  </a:lnTo>
                  <a:lnTo>
                    <a:pt x="615" y="825"/>
                  </a:lnTo>
                  <a:lnTo>
                    <a:pt x="593" y="820"/>
                  </a:lnTo>
                  <a:lnTo>
                    <a:pt x="593" y="791"/>
                  </a:lnTo>
                  <a:lnTo>
                    <a:pt x="603" y="778"/>
                  </a:lnTo>
                  <a:lnTo>
                    <a:pt x="592" y="726"/>
                  </a:lnTo>
                  <a:lnTo>
                    <a:pt x="518" y="687"/>
                  </a:lnTo>
                  <a:lnTo>
                    <a:pt x="461" y="641"/>
                  </a:lnTo>
                  <a:lnTo>
                    <a:pt x="433" y="637"/>
                  </a:lnTo>
                  <a:lnTo>
                    <a:pt x="459" y="609"/>
                  </a:lnTo>
                  <a:lnTo>
                    <a:pt x="517" y="588"/>
                  </a:lnTo>
                  <a:lnTo>
                    <a:pt x="582" y="599"/>
                  </a:lnTo>
                  <a:lnTo>
                    <a:pt x="592" y="592"/>
                  </a:lnTo>
                  <a:lnTo>
                    <a:pt x="612" y="592"/>
                  </a:lnTo>
                  <a:lnTo>
                    <a:pt x="629" y="572"/>
                  </a:lnTo>
                  <a:lnTo>
                    <a:pt x="624" y="553"/>
                  </a:lnTo>
                  <a:lnTo>
                    <a:pt x="631" y="533"/>
                  </a:lnTo>
                  <a:lnTo>
                    <a:pt x="662" y="524"/>
                  </a:lnTo>
                  <a:lnTo>
                    <a:pt x="683" y="508"/>
                  </a:lnTo>
                  <a:lnTo>
                    <a:pt x="678" y="500"/>
                  </a:lnTo>
                  <a:lnTo>
                    <a:pt x="654" y="508"/>
                  </a:lnTo>
                  <a:lnTo>
                    <a:pt x="635" y="504"/>
                  </a:lnTo>
                  <a:lnTo>
                    <a:pt x="608" y="510"/>
                  </a:lnTo>
                  <a:lnTo>
                    <a:pt x="577" y="540"/>
                  </a:lnTo>
                  <a:lnTo>
                    <a:pt x="527" y="534"/>
                  </a:lnTo>
                  <a:lnTo>
                    <a:pt x="488" y="549"/>
                  </a:lnTo>
                  <a:lnTo>
                    <a:pt x="430" y="530"/>
                  </a:lnTo>
                  <a:lnTo>
                    <a:pt x="406" y="553"/>
                  </a:lnTo>
                  <a:lnTo>
                    <a:pt x="312" y="547"/>
                  </a:lnTo>
                  <a:lnTo>
                    <a:pt x="306" y="479"/>
                  </a:lnTo>
                  <a:lnTo>
                    <a:pt x="317" y="429"/>
                  </a:lnTo>
                  <a:lnTo>
                    <a:pt x="279" y="417"/>
                  </a:lnTo>
                  <a:lnTo>
                    <a:pt x="234" y="420"/>
                  </a:lnTo>
                  <a:lnTo>
                    <a:pt x="234" y="402"/>
                  </a:lnTo>
                  <a:lnTo>
                    <a:pt x="200" y="374"/>
                  </a:lnTo>
                  <a:lnTo>
                    <a:pt x="213" y="358"/>
                  </a:lnTo>
                  <a:lnTo>
                    <a:pt x="263" y="355"/>
                  </a:lnTo>
                  <a:lnTo>
                    <a:pt x="275" y="363"/>
                  </a:lnTo>
                  <a:lnTo>
                    <a:pt x="301" y="351"/>
                  </a:lnTo>
                  <a:lnTo>
                    <a:pt x="318" y="354"/>
                  </a:lnTo>
                  <a:lnTo>
                    <a:pt x="322" y="370"/>
                  </a:lnTo>
                  <a:lnTo>
                    <a:pt x="335" y="354"/>
                  </a:lnTo>
                  <a:lnTo>
                    <a:pt x="345" y="360"/>
                  </a:lnTo>
                  <a:lnTo>
                    <a:pt x="438" y="340"/>
                  </a:lnTo>
                  <a:lnTo>
                    <a:pt x="468" y="318"/>
                  </a:lnTo>
                  <a:lnTo>
                    <a:pt x="520" y="338"/>
                  </a:lnTo>
                  <a:lnTo>
                    <a:pt x="540" y="327"/>
                  </a:lnTo>
                  <a:lnTo>
                    <a:pt x="550" y="305"/>
                  </a:lnTo>
                  <a:lnTo>
                    <a:pt x="556" y="281"/>
                  </a:lnTo>
                  <a:lnTo>
                    <a:pt x="540" y="275"/>
                  </a:lnTo>
                  <a:close/>
                </a:path>
              </a:pathLst>
            </a:custGeom>
            <a:solidFill>
              <a:srgbClr val="92D050"/>
            </a:solidFill>
            <a:ln w="4763">
              <a:solidFill>
                <a:srgbClr val="3D4B4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9" name="Freeform 17">
              <a:extLst>
                <a:ext uri="{FF2B5EF4-FFF2-40B4-BE49-F238E27FC236}">
                  <a16:creationId xmlns:a16="http://schemas.microsoft.com/office/drawing/2014/main" id="{5FAEA1A7-85AA-6B03-F2AE-661D64CEC7A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05540" y="5126565"/>
              <a:ext cx="2135738" cy="1439335"/>
            </a:xfrm>
            <a:custGeom>
              <a:avLst/>
              <a:gdLst>
                <a:gd name="T0" fmla="*/ 1695 w 4131"/>
                <a:gd name="T1" fmla="*/ 1982 h 2784"/>
                <a:gd name="T2" fmla="*/ 1368 w 4131"/>
                <a:gd name="T3" fmla="*/ 1957 h 2784"/>
                <a:gd name="T4" fmla="*/ 1495 w 4131"/>
                <a:gd name="T5" fmla="*/ 2198 h 2784"/>
                <a:gd name="T6" fmla="*/ 946 w 4131"/>
                <a:gd name="T7" fmla="*/ 1448 h 2784"/>
                <a:gd name="T8" fmla="*/ 862 w 4131"/>
                <a:gd name="T9" fmla="*/ 1519 h 2784"/>
                <a:gd name="T10" fmla="*/ 2295 w 4131"/>
                <a:gd name="T11" fmla="*/ 2387 h 2784"/>
                <a:gd name="T12" fmla="*/ 1011 w 4131"/>
                <a:gd name="T13" fmla="*/ 1653 h 2784"/>
                <a:gd name="T14" fmla="*/ 2182 w 4131"/>
                <a:gd name="T15" fmla="*/ 2679 h 2784"/>
                <a:gd name="T16" fmla="*/ 2103 w 4131"/>
                <a:gd name="T17" fmla="*/ 2601 h 2784"/>
                <a:gd name="T18" fmla="*/ 1077 w 4131"/>
                <a:gd name="T19" fmla="*/ 1802 h 2784"/>
                <a:gd name="T20" fmla="*/ 1077 w 4131"/>
                <a:gd name="T21" fmla="*/ 1802 h 2784"/>
                <a:gd name="T22" fmla="*/ 1579 w 4131"/>
                <a:gd name="T23" fmla="*/ 1229 h 2784"/>
                <a:gd name="T24" fmla="*/ 1345 w 4131"/>
                <a:gd name="T25" fmla="*/ 1541 h 2784"/>
                <a:gd name="T26" fmla="*/ 1310 w 4131"/>
                <a:gd name="T27" fmla="*/ 1634 h 2784"/>
                <a:gd name="T28" fmla="*/ 1470 w 4131"/>
                <a:gd name="T29" fmla="*/ 911 h 2784"/>
                <a:gd name="T30" fmla="*/ 1269 w 4131"/>
                <a:gd name="T31" fmla="*/ 1247 h 2784"/>
                <a:gd name="T32" fmla="*/ 1006 w 4131"/>
                <a:gd name="T33" fmla="*/ 1238 h 2784"/>
                <a:gd name="T34" fmla="*/ 1068 w 4131"/>
                <a:gd name="T35" fmla="*/ 1139 h 2784"/>
                <a:gd name="T36" fmla="*/ 1244 w 4131"/>
                <a:gd name="T37" fmla="*/ 716 h 2784"/>
                <a:gd name="T38" fmla="*/ 45 w 4131"/>
                <a:gd name="T39" fmla="*/ 1731 h 2784"/>
                <a:gd name="T40" fmla="*/ 2488 w 4131"/>
                <a:gd name="T41" fmla="*/ 2678 h 2784"/>
                <a:gd name="T42" fmla="*/ 4115 w 4131"/>
                <a:gd name="T43" fmla="*/ 1803 h 2784"/>
                <a:gd name="T44" fmla="*/ 4024 w 4131"/>
                <a:gd name="T45" fmla="*/ 1614 h 2784"/>
                <a:gd name="T46" fmla="*/ 3802 w 4131"/>
                <a:gd name="T47" fmla="*/ 1620 h 2784"/>
                <a:gd name="T48" fmla="*/ 3677 w 4131"/>
                <a:gd name="T49" fmla="*/ 1554 h 2784"/>
                <a:gd name="T50" fmla="*/ 3538 w 4131"/>
                <a:gd name="T51" fmla="*/ 1278 h 2784"/>
                <a:gd name="T52" fmla="*/ 3487 w 4131"/>
                <a:gd name="T53" fmla="*/ 1620 h 2784"/>
                <a:gd name="T54" fmla="*/ 3451 w 4131"/>
                <a:gd name="T55" fmla="*/ 1804 h 2784"/>
                <a:gd name="T56" fmla="*/ 3379 w 4131"/>
                <a:gd name="T57" fmla="*/ 2028 h 2784"/>
                <a:gd name="T58" fmla="*/ 3121 w 4131"/>
                <a:gd name="T59" fmla="*/ 1918 h 2784"/>
                <a:gd name="T60" fmla="*/ 3220 w 4131"/>
                <a:gd name="T61" fmla="*/ 1577 h 2784"/>
                <a:gd name="T62" fmla="*/ 2809 w 4131"/>
                <a:gd name="T63" fmla="*/ 1706 h 2784"/>
                <a:gd name="T64" fmla="*/ 2620 w 4131"/>
                <a:gd name="T65" fmla="*/ 2094 h 2784"/>
                <a:gd name="T66" fmla="*/ 2335 w 4131"/>
                <a:gd name="T67" fmla="*/ 1941 h 2784"/>
                <a:gd name="T68" fmla="*/ 1945 w 4131"/>
                <a:gd name="T69" fmla="*/ 2395 h 2784"/>
                <a:gd name="T70" fmla="*/ 1854 w 4131"/>
                <a:gd name="T71" fmla="*/ 2136 h 2784"/>
                <a:gd name="T72" fmla="*/ 1577 w 4131"/>
                <a:gd name="T73" fmla="*/ 1810 h 2784"/>
                <a:gd name="T74" fmla="*/ 1674 w 4131"/>
                <a:gd name="T75" fmla="*/ 1773 h 2784"/>
                <a:gd name="T76" fmla="*/ 1713 w 4131"/>
                <a:gd name="T77" fmla="*/ 1558 h 2784"/>
                <a:gd name="T78" fmla="*/ 1891 w 4131"/>
                <a:gd name="T79" fmla="*/ 1502 h 2784"/>
                <a:gd name="T80" fmla="*/ 1717 w 4131"/>
                <a:gd name="T81" fmla="*/ 1229 h 2784"/>
                <a:gd name="T82" fmla="*/ 1571 w 4131"/>
                <a:gd name="T83" fmla="*/ 1065 h 2784"/>
                <a:gd name="T84" fmla="*/ 1492 w 4131"/>
                <a:gd name="T85" fmla="*/ 848 h 2784"/>
                <a:gd name="T86" fmla="*/ 1632 w 4131"/>
                <a:gd name="T87" fmla="*/ 796 h 2784"/>
                <a:gd name="T88" fmla="*/ 1681 w 4131"/>
                <a:gd name="T89" fmla="*/ 542 h 2784"/>
                <a:gd name="T90" fmla="*/ 1736 w 4131"/>
                <a:gd name="T91" fmla="*/ 94 h 2784"/>
                <a:gd name="T92" fmla="*/ 2391 w 4131"/>
                <a:gd name="T93" fmla="*/ 56 h 2784"/>
                <a:gd name="T94" fmla="*/ 3002 w 4131"/>
                <a:gd name="T95" fmla="*/ 381 h 2784"/>
                <a:gd name="T96" fmla="*/ 3965 w 4131"/>
                <a:gd name="T97" fmla="*/ 813 h 2784"/>
                <a:gd name="T98" fmla="*/ 3775 w 4131"/>
                <a:gd name="T99" fmla="*/ 1113 h 2784"/>
                <a:gd name="T100" fmla="*/ 3926 w 4131"/>
                <a:gd name="T101" fmla="*/ 1238 h 2784"/>
                <a:gd name="T102" fmla="*/ 2486 w 4131"/>
                <a:gd name="T103" fmla="*/ 520 h 2784"/>
                <a:gd name="T104" fmla="*/ 3515 w 4131"/>
                <a:gd name="T105" fmla="*/ 2038 h 2784"/>
                <a:gd name="T106" fmla="*/ 3928 w 4131"/>
                <a:gd name="T107" fmla="*/ 1907 h 2784"/>
                <a:gd name="T108" fmla="*/ 2374 w 4131"/>
                <a:gd name="T109" fmla="*/ 2270 h 2784"/>
                <a:gd name="T110" fmla="*/ 3585 w 4131"/>
                <a:gd name="T111" fmla="*/ 2021 h 2784"/>
                <a:gd name="T112" fmla="*/ 4113 w 4131"/>
                <a:gd name="T113" fmla="*/ 2173 h 2784"/>
                <a:gd name="T114" fmla="*/ 2486 w 4131"/>
                <a:gd name="T115" fmla="*/ 2306 h 2784"/>
                <a:gd name="T116" fmla="*/ 2762 w 4131"/>
                <a:gd name="T117" fmla="*/ 2247 h 2784"/>
                <a:gd name="T118" fmla="*/ 2566 w 4131"/>
                <a:gd name="T119" fmla="*/ 2183 h 2784"/>
                <a:gd name="T120" fmla="*/ 3184 w 4131"/>
                <a:gd name="T121" fmla="*/ 2578 h 2784"/>
                <a:gd name="T122" fmla="*/ 2987 w 4131"/>
                <a:gd name="T123" fmla="*/ 2136 h 27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131" h="2784">
                  <a:moveTo>
                    <a:pt x="1198" y="2427"/>
                  </a:moveTo>
                  <a:lnTo>
                    <a:pt x="1205" y="2449"/>
                  </a:lnTo>
                  <a:lnTo>
                    <a:pt x="1194" y="2436"/>
                  </a:lnTo>
                  <a:lnTo>
                    <a:pt x="1172" y="2428"/>
                  </a:lnTo>
                  <a:lnTo>
                    <a:pt x="1159" y="2450"/>
                  </a:lnTo>
                  <a:lnTo>
                    <a:pt x="1152" y="2443"/>
                  </a:lnTo>
                  <a:lnTo>
                    <a:pt x="1155" y="2421"/>
                  </a:lnTo>
                  <a:lnTo>
                    <a:pt x="1148" y="2427"/>
                  </a:lnTo>
                  <a:lnTo>
                    <a:pt x="1138" y="2423"/>
                  </a:lnTo>
                  <a:lnTo>
                    <a:pt x="1146" y="2441"/>
                  </a:lnTo>
                  <a:lnTo>
                    <a:pt x="1138" y="2450"/>
                  </a:lnTo>
                  <a:lnTo>
                    <a:pt x="1129" y="2430"/>
                  </a:lnTo>
                  <a:lnTo>
                    <a:pt x="1120" y="2434"/>
                  </a:lnTo>
                  <a:lnTo>
                    <a:pt x="1110" y="2426"/>
                  </a:lnTo>
                  <a:lnTo>
                    <a:pt x="1103" y="2433"/>
                  </a:lnTo>
                  <a:lnTo>
                    <a:pt x="1084" y="2427"/>
                  </a:lnTo>
                  <a:lnTo>
                    <a:pt x="1093" y="2417"/>
                  </a:lnTo>
                  <a:lnTo>
                    <a:pt x="1089" y="2407"/>
                  </a:lnTo>
                  <a:lnTo>
                    <a:pt x="1071" y="2411"/>
                  </a:lnTo>
                  <a:lnTo>
                    <a:pt x="1077" y="2395"/>
                  </a:lnTo>
                  <a:lnTo>
                    <a:pt x="1083" y="2391"/>
                  </a:lnTo>
                  <a:lnTo>
                    <a:pt x="1090" y="2397"/>
                  </a:lnTo>
                  <a:lnTo>
                    <a:pt x="1101" y="2382"/>
                  </a:lnTo>
                  <a:lnTo>
                    <a:pt x="1083" y="2377"/>
                  </a:lnTo>
                  <a:lnTo>
                    <a:pt x="1086" y="2371"/>
                  </a:lnTo>
                  <a:lnTo>
                    <a:pt x="1097" y="2377"/>
                  </a:lnTo>
                  <a:lnTo>
                    <a:pt x="1104" y="2371"/>
                  </a:lnTo>
                  <a:lnTo>
                    <a:pt x="1097" y="2364"/>
                  </a:lnTo>
                  <a:lnTo>
                    <a:pt x="1113" y="2358"/>
                  </a:lnTo>
                  <a:lnTo>
                    <a:pt x="1136" y="2388"/>
                  </a:lnTo>
                  <a:lnTo>
                    <a:pt x="1182" y="2381"/>
                  </a:lnTo>
                  <a:lnTo>
                    <a:pt x="1195" y="2372"/>
                  </a:lnTo>
                  <a:lnTo>
                    <a:pt x="1192" y="2401"/>
                  </a:lnTo>
                  <a:lnTo>
                    <a:pt x="1205" y="2420"/>
                  </a:lnTo>
                  <a:lnTo>
                    <a:pt x="1198" y="2427"/>
                  </a:lnTo>
                  <a:close/>
                  <a:moveTo>
                    <a:pt x="1692" y="2002"/>
                  </a:moveTo>
                  <a:lnTo>
                    <a:pt x="1679" y="1993"/>
                  </a:lnTo>
                  <a:lnTo>
                    <a:pt x="1681" y="1986"/>
                  </a:lnTo>
                  <a:lnTo>
                    <a:pt x="1695" y="1982"/>
                  </a:lnTo>
                  <a:lnTo>
                    <a:pt x="1687" y="1962"/>
                  </a:lnTo>
                  <a:lnTo>
                    <a:pt x="1671" y="1956"/>
                  </a:lnTo>
                  <a:lnTo>
                    <a:pt x="1658" y="1933"/>
                  </a:lnTo>
                  <a:lnTo>
                    <a:pt x="1643" y="1930"/>
                  </a:lnTo>
                  <a:lnTo>
                    <a:pt x="1646" y="1921"/>
                  </a:lnTo>
                  <a:lnTo>
                    <a:pt x="1633" y="1910"/>
                  </a:lnTo>
                  <a:lnTo>
                    <a:pt x="1632" y="1898"/>
                  </a:lnTo>
                  <a:lnTo>
                    <a:pt x="1615" y="1904"/>
                  </a:lnTo>
                  <a:lnTo>
                    <a:pt x="1626" y="1884"/>
                  </a:lnTo>
                  <a:lnTo>
                    <a:pt x="1600" y="1891"/>
                  </a:lnTo>
                  <a:lnTo>
                    <a:pt x="1597" y="1902"/>
                  </a:lnTo>
                  <a:lnTo>
                    <a:pt x="1583" y="1898"/>
                  </a:lnTo>
                  <a:lnTo>
                    <a:pt x="1558" y="1871"/>
                  </a:lnTo>
                  <a:lnTo>
                    <a:pt x="1571" y="1859"/>
                  </a:lnTo>
                  <a:lnTo>
                    <a:pt x="1558" y="1839"/>
                  </a:lnTo>
                  <a:lnTo>
                    <a:pt x="1541" y="1838"/>
                  </a:lnTo>
                  <a:lnTo>
                    <a:pt x="1541" y="1829"/>
                  </a:lnTo>
                  <a:lnTo>
                    <a:pt x="1483" y="1807"/>
                  </a:lnTo>
                  <a:lnTo>
                    <a:pt x="1455" y="1807"/>
                  </a:lnTo>
                  <a:lnTo>
                    <a:pt x="1449" y="1816"/>
                  </a:lnTo>
                  <a:lnTo>
                    <a:pt x="1459" y="1822"/>
                  </a:lnTo>
                  <a:lnTo>
                    <a:pt x="1452" y="1852"/>
                  </a:lnTo>
                  <a:lnTo>
                    <a:pt x="1470" y="1856"/>
                  </a:lnTo>
                  <a:lnTo>
                    <a:pt x="1470" y="1862"/>
                  </a:lnTo>
                  <a:lnTo>
                    <a:pt x="1443" y="1914"/>
                  </a:lnTo>
                  <a:lnTo>
                    <a:pt x="1433" y="1914"/>
                  </a:lnTo>
                  <a:lnTo>
                    <a:pt x="1429" y="1902"/>
                  </a:lnTo>
                  <a:lnTo>
                    <a:pt x="1427" y="1924"/>
                  </a:lnTo>
                  <a:lnTo>
                    <a:pt x="1416" y="1920"/>
                  </a:lnTo>
                  <a:lnTo>
                    <a:pt x="1404" y="1931"/>
                  </a:lnTo>
                  <a:lnTo>
                    <a:pt x="1424" y="1953"/>
                  </a:lnTo>
                  <a:lnTo>
                    <a:pt x="1391" y="1956"/>
                  </a:lnTo>
                  <a:lnTo>
                    <a:pt x="1384" y="1975"/>
                  </a:lnTo>
                  <a:lnTo>
                    <a:pt x="1397" y="1989"/>
                  </a:lnTo>
                  <a:lnTo>
                    <a:pt x="1377" y="1999"/>
                  </a:lnTo>
                  <a:lnTo>
                    <a:pt x="1368" y="1990"/>
                  </a:lnTo>
                  <a:lnTo>
                    <a:pt x="1367" y="1977"/>
                  </a:lnTo>
                  <a:lnTo>
                    <a:pt x="1375" y="1962"/>
                  </a:lnTo>
                  <a:lnTo>
                    <a:pt x="1368" y="1957"/>
                  </a:lnTo>
                  <a:lnTo>
                    <a:pt x="1339" y="1998"/>
                  </a:lnTo>
                  <a:lnTo>
                    <a:pt x="1344" y="2005"/>
                  </a:lnTo>
                  <a:lnTo>
                    <a:pt x="1336" y="2018"/>
                  </a:lnTo>
                  <a:lnTo>
                    <a:pt x="1296" y="2032"/>
                  </a:lnTo>
                  <a:lnTo>
                    <a:pt x="1287" y="2047"/>
                  </a:lnTo>
                  <a:lnTo>
                    <a:pt x="1243" y="2070"/>
                  </a:lnTo>
                  <a:lnTo>
                    <a:pt x="1246" y="2083"/>
                  </a:lnTo>
                  <a:lnTo>
                    <a:pt x="1259" y="2085"/>
                  </a:lnTo>
                  <a:lnTo>
                    <a:pt x="1259" y="2101"/>
                  </a:lnTo>
                  <a:lnTo>
                    <a:pt x="1247" y="2091"/>
                  </a:lnTo>
                  <a:lnTo>
                    <a:pt x="1227" y="2098"/>
                  </a:lnTo>
                  <a:lnTo>
                    <a:pt x="1208" y="2117"/>
                  </a:lnTo>
                  <a:lnTo>
                    <a:pt x="1210" y="2129"/>
                  </a:lnTo>
                  <a:lnTo>
                    <a:pt x="1197" y="2155"/>
                  </a:lnTo>
                  <a:lnTo>
                    <a:pt x="1244" y="2237"/>
                  </a:lnTo>
                  <a:lnTo>
                    <a:pt x="1260" y="2237"/>
                  </a:lnTo>
                  <a:lnTo>
                    <a:pt x="1267" y="2222"/>
                  </a:lnTo>
                  <a:lnTo>
                    <a:pt x="1286" y="2222"/>
                  </a:lnTo>
                  <a:lnTo>
                    <a:pt x="1292" y="2237"/>
                  </a:lnTo>
                  <a:lnTo>
                    <a:pt x="1273" y="2244"/>
                  </a:lnTo>
                  <a:lnTo>
                    <a:pt x="1280" y="2256"/>
                  </a:lnTo>
                  <a:lnTo>
                    <a:pt x="1263" y="2277"/>
                  </a:lnTo>
                  <a:lnTo>
                    <a:pt x="1293" y="2277"/>
                  </a:lnTo>
                  <a:lnTo>
                    <a:pt x="1290" y="2264"/>
                  </a:lnTo>
                  <a:lnTo>
                    <a:pt x="1305" y="2260"/>
                  </a:lnTo>
                  <a:lnTo>
                    <a:pt x="1321" y="2290"/>
                  </a:lnTo>
                  <a:lnTo>
                    <a:pt x="1345" y="2286"/>
                  </a:lnTo>
                  <a:lnTo>
                    <a:pt x="1362" y="2290"/>
                  </a:lnTo>
                  <a:lnTo>
                    <a:pt x="1364" y="2281"/>
                  </a:lnTo>
                  <a:lnTo>
                    <a:pt x="1410" y="2273"/>
                  </a:lnTo>
                  <a:lnTo>
                    <a:pt x="1397" y="2250"/>
                  </a:lnTo>
                  <a:lnTo>
                    <a:pt x="1420" y="2260"/>
                  </a:lnTo>
                  <a:lnTo>
                    <a:pt x="1436" y="2244"/>
                  </a:lnTo>
                  <a:lnTo>
                    <a:pt x="1447" y="2256"/>
                  </a:lnTo>
                  <a:lnTo>
                    <a:pt x="1463" y="2234"/>
                  </a:lnTo>
                  <a:lnTo>
                    <a:pt x="1492" y="2237"/>
                  </a:lnTo>
                  <a:lnTo>
                    <a:pt x="1501" y="2225"/>
                  </a:lnTo>
                  <a:lnTo>
                    <a:pt x="1486" y="2220"/>
                  </a:lnTo>
                  <a:lnTo>
                    <a:pt x="1495" y="2198"/>
                  </a:lnTo>
                  <a:lnTo>
                    <a:pt x="1515" y="2199"/>
                  </a:lnTo>
                  <a:lnTo>
                    <a:pt x="1515" y="2212"/>
                  </a:lnTo>
                  <a:lnTo>
                    <a:pt x="1522" y="2212"/>
                  </a:lnTo>
                  <a:lnTo>
                    <a:pt x="1550" y="2198"/>
                  </a:lnTo>
                  <a:lnTo>
                    <a:pt x="1535" y="2181"/>
                  </a:lnTo>
                  <a:lnTo>
                    <a:pt x="1551" y="2173"/>
                  </a:lnTo>
                  <a:lnTo>
                    <a:pt x="1554" y="2183"/>
                  </a:lnTo>
                  <a:lnTo>
                    <a:pt x="1566" y="2186"/>
                  </a:lnTo>
                  <a:lnTo>
                    <a:pt x="1560" y="2165"/>
                  </a:lnTo>
                  <a:lnTo>
                    <a:pt x="1580" y="2179"/>
                  </a:lnTo>
                  <a:lnTo>
                    <a:pt x="1576" y="2147"/>
                  </a:lnTo>
                  <a:lnTo>
                    <a:pt x="1602" y="2178"/>
                  </a:lnTo>
                  <a:lnTo>
                    <a:pt x="1590" y="2181"/>
                  </a:lnTo>
                  <a:lnTo>
                    <a:pt x="1594" y="2192"/>
                  </a:lnTo>
                  <a:lnTo>
                    <a:pt x="1602" y="2198"/>
                  </a:lnTo>
                  <a:lnTo>
                    <a:pt x="1616" y="2192"/>
                  </a:lnTo>
                  <a:lnTo>
                    <a:pt x="1616" y="2162"/>
                  </a:lnTo>
                  <a:lnTo>
                    <a:pt x="1638" y="2146"/>
                  </a:lnTo>
                  <a:lnTo>
                    <a:pt x="1646" y="2122"/>
                  </a:lnTo>
                  <a:lnTo>
                    <a:pt x="1666" y="2104"/>
                  </a:lnTo>
                  <a:lnTo>
                    <a:pt x="1653" y="2075"/>
                  </a:lnTo>
                  <a:lnTo>
                    <a:pt x="1664" y="2061"/>
                  </a:lnTo>
                  <a:lnTo>
                    <a:pt x="1675" y="2060"/>
                  </a:lnTo>
                  <a:lnTo>
                    <a:pt x="1678" y="2045"/>
                  </a:lnTo>
                  <a:lnTo>
                    <a:pt x="1656" y="2039"/>
                  </a:lnTo>
                  <a:lnTo>
                    <a:pt x="1656" y="2024"/>
                  </a:lnTo>
                  <a:lnTo>
                    <a:pt x="1684" y="2016"/>
                  </a:lnTo>
                  <a:lnTo>
                    <a:pt x="1694" y="2031"/>
                  </a:lnTo>
                  <a:lnTo>
                    <a:pt x="1700" y="2024"/>
                  </a:lnTo>
                  <a:lnTo>
                    <a:pt x="1689" y="2006"/>
                  </a:lnTo>
                  <a:lnTo>
                    <a:pt x="1692" y="2002"/>
                  </a:lnTo>
                  <a:close/>
                  <a:moveTo>
                    <a:pt x="943" y="1532"/>
                  </a:moveTo>
                  <a:lnTo>
                    <a:pt x="947" y="1523"/>
                  </a:lnTo>
                  <a:lnTo>
                    <a:pt x="929" y="1510"/>
                  </a:lnTo>
                  <a:lnTo>
                    <a:pt x="931" y="1503"/>
                  </a:lnTo>
                  <a:lnTo>
                    <a:pt x="947" y="1508"/>
                  </a:lnTo>
                  <a:lnTo>
                    <a:pt x="926" y="1473"/>
                  </a:lnTo>
                  <a:lnTo>
                    <a:pt x="926" y="1447"/>
                  </a:lnTo>
                  <a:lnTo>
                    <a:pt x="946" y="1448"/>
                  </a:lnTo>
                  <a:lnTo>
                    <a:pt x="950" y="1440"/>
                  </a:lnTo>
                  <a:lnTo>
                    <a:pt x="1002" y="1443"/>
                  </a:lnTo>
                  <a:lnTo>
                    <a:pt x="1005" y="1431"/>
                  </a:lnTo>
                  <a:lnTo>
                    <a:pt x="1016" y="1434"/>
                  </a:lnTo>
                  <a:lnTo>
                    <a:pt x="1022" y="1411"/>
                  </a:lnTo>
                  <a:lnTo>
                    <a:pt x="1044" y="1408"/>
                  </a:lnTo>
                  <a:lnTo>
                    <a:pt x="1047" y="1382"/>
                  </a:lnTo>
                  <a:lnTo>
                    <a:pt x="1040" y="1356"/>
                  </a:lnTo>
                  <a:lnTo>
                    <a:pt x="1032" y="1355"/>
                  </a:lnTo>
                  <a:lnTo>
                    <a:pt x="1029" y="1363"/>
                  </a:lnTo>
                  <a:lnTo>
                    <a:pt x="1018" y="1359"/>
                  </a:lnTo>
                  <a:lnTo>
                    <a:pt x="1016" y="1368"/>
                  </a:lnTo>
                  <a:lnTo>
                    <a:pt x="1002" y="1362"/>
                  </a:lnTo>
                  <a:lnTo>
                    <a:pt x="995" y="1371"/>
                  </a:lnTo>
                  <a:lnTo>
                    <a:pt x="995" y="1382"/>
                  </a:lnTo>
                  <a:lnTo>
                    <a:pt x="983" y="1388"/>
                  </a:lnTo>
                  <a:lnTo>
                    <a:pt x="985" y="1397"/>
                  </a:lnTo>
                  <a:lnTo>
                    <a:pt x="963" y="1392"/>
                  </a:lnTo>
                  <a:lnTo>
                    <a:pt x="966" y="1404"/>
                  </a:lnTo>
                  <a:lnTo>
                    <a:pt x="944" y="1417"/>
                  </a:lnTo>
                  <a:lnTo>
                    <a:pt x="923" y="1421"/>
                  </a:lnTo>
                  <a:lnTo>
                    <a:pt x="905" y="1418"/>
                  </a:lnTo>
                  <a:lnTo>
                    <a:pt x="904" y="1408"/>
                  </a:lnTo>
                  <a:lnTo>
                    <a:pt x="887" y="1407"/>
                  </a:lnTo>
                  <a:lnTo>
                    <a:pt x="878" y="1412"/>
                  </a:lnTo>
                  <a:lnTo>
                    <a:pt x="874" y="1407"/>
                  </a:lnTo>
                  <a:lnTo>
                    <a:pt x="871" y="1424"/>
                  </a:lnTo>
                  <a:lnTo>
                    <a:pt x="881" y="1428"/>
                  </a:lnTo>
                  <a:lnTo>
                    <a:pt x="867" y="1434"/>
                  </a:lnTo>
                  <a:lnTo>
                    <a:pt x="864" y="1425"/>
                  </a:lnTo>
                  <a:lnTo>
                    <a:pt x="856" y="1438"/>
                  </a:lnTo>
                  <a:lnTo>
                    <a:pt x="867" y="1451"/>
                  </a:lnTo>
                  <a:lnTo>
                    <a:pt x="859" y="1454"/>
                  </a:lnTo>
                  <a:lnTo>
                    <a:pt x="859" y="1473"/>
                  </a:lnTo>
                  <a:lnTo>
                    <a:pt x="867" y="1470"/>
                  </a:lnTo>
                  <a:lnTo>
                    <a:pt x="854" y="1489"/>
                  </a:lnTo>
                  <a:lnTo>
                    <a:pt x="854" y="1510"/>
                  </a:lnTo>
                  <a:lnTo>
                    <a:pt x="865" y="1508"/>
                  </a:lnTo>
                  <a:lnTo>
                    <a:pt x="862" y="1519"/>
                  </a:lnTo>
                  <a:lnTo>
                    <a:pt x="875" y="1522"/>
                  </a:lnTo>
                  <a:lnTo>
                    <a:pt x="881" y="1535"/>
                  </a:lnTo>
                  <a:lnTo>
                    <a:pt x="905" y="1542"/>
                  </a:lnTo>
                  <a:lnTo>
                    <a:pt x="918" y="1539"/>
                  </a:lnTo>
                  <a:lnTo>
                    <a:pt x="943" y="1532"/>
                  </a:lnTo>
                  <a:close/>
                  <a:moveTo>
                    <a:pt x="2341" y="2390"/>
                  </a:moveTo>
                  <a:lnTo>
                    <a:pt x="2350" y="2388"/>
                  </a:lnTo>
                  <a:lnTo>
                    <a:pt x="2358" y="2371"/>
                  </a:lnTo>
                  <a:lnTo>
                    <a:pt x="2347" y="2358"/>
                  </a:lnTo>
                  <a:lnTo>
                    <a:pt x="2321" y="2358"/>
                  </a:lnTo>
                  <a:lnTo>
                    <a:pt x="2319" y="2341"/>
                  </a:lnTo>
                  <a:lnTo>
                    <a:pt x="2299" y="2313"/>
                  </a:lnTo>
                  <a:lnTo>
                    <a:pt x="2301" y="2297"/>
                  </a:lnTo>
                  <a:lnTo>
                    <a:pt x="2288" y="2290"/>
                  </a:lnTo>
                  <a:lnTo>
                    <a:pt x="2289" y="2240"/>
                  </a:lnTo>
                  <a:lnTo>
                    <a:pt x="2270" y="2218"/>
                  </a:lnTo>
                  <a:lnTo>
                    <a:pt x="2259" y="2217"/>
                  </a:lnTo>
                  <a:lnTo>
                    <a:pt x="2240" y="2195"/>
                  </a:lnTo>
                  <a:lnTo>
                    <a:pt x="2217" y="2194"/>
                  </a:lnTo>
                  <a:lnTo>
                    <a:pt x="2208" y="2185"/>
                  </a:lnTo>
                  <a:lnTo>
                    <a:pt x="2154" y="2205"/>
                  </a:lnTo>
                  <a:lnTo>
                    <a:pt x="2136" y="2221"/>
                  </a:lnTo>
                  <a:lnTo>
                    <a:pt x="2130" y="2237"/>
                  </a:lnTo>
                  <a:lnTo>
                    <a:pt x="2142" y="2257"/>
                  </a:lnTo>
                  <a:lnTo>
                    <a:pt x="2135" y="2266"/>
                  </a:lnTo>
                  <a:lnTo>
                    <a:pt x="2142" y="2302"/>
                  </a:lnTo>
                  <a:lnTo>
                    <a:pt x="2135" y="2313"/>
                  </a:lnTo>
                  <a:lnTo>
                    <a:pt x="2148" y="2325"/>
                  </a:lnTo>
                  <a:lnTo>
                    <a:pt x="2139" y="2341"/>
                  </a:lnTo>
                  <a:lnTo>
                    <a:pt x="2174" y="2348"/>
                  </a:lnTo>
                  <a:lnTo>
                    <a:pt x="2184" y="2365"/>
                  </a:lnTo>
                  <a:lnTo>
                    <a:pt x="2195" y="2367"/>
                  </a:lnTo>
                  <a:lnTo>
                    <a:pt x="2204" y="2381"/>
                  </a:lnTo>
                  <a:lnTo>
                    <a:pt x="2197" y="2387"/>
                  </a:lnTo>
                  <a:lnTo>
                    <a:pt x="2226" y="2413"/>
                  </a:lnTo>
                  <a:lnTo>
                    <a:pt x="2253" y="2403"/>
                  </a:lnTo>
                  <a:lnTo>
                    <a:pt x="2298" y="2424"/>
                  </a:lnTo>
                  <a:lnTo>
                    <a:pt x="2289" y="2392"/>
                  </a:lnTo>
                  <a:lnTo>
                    <a:pt x="2295" y="2387"/>
                  </a:lnTo>
                  <a:lnTo>
                    <a:pt x="2315" y="2414"/>
                  </a:lnTo>
                  <a:lnTo>
                    <a:pt x="2338" y="2413"/>
                  </a:lnTo>
                  <a:lnTo>
                    <a:pt x="2351" y="2424"/>
                  </a:lnTo>
                  <a:lnTo>
                    <a:pt x="2365" y="2423"/>
                  </a:lnTo>
                  <a:lnTo>
                    <a:pt x="2357" y="2407"/>
                  </a:lnTo>
                  <a:lnTo>
                    <a:pt x="2344" y="2400"/>
                  </a:lnTo>
                  <a:lnTo>
                    <a:pt x="2341" y="2390"/>
                  </a:lnTo>
                  <a:close/>
                  <a:moveTo>
                    <a:pt x="1068" y="1581"/>
                  </a:moveTo>
                  <a:lnTo>
                    <a:pt x="1063" y="1570"/>
                  </a:lnTo>
                  <a:lnTo>
                    <a:pt x="1047" y="1572"/>
                  </a:lnTo>
                  <a:lnTo>
                    <a:pt x="1021" y="1546"/>
                  </a:lnTo>
                  <a:lnTo>
                    <a:pt x="998" y="1541"/>
                  </a:lnTo>
                  <a:lnTo>
                    <a:pt x="989" y="1528"/>
                  </a:lnTo>
                  <a:lnTo>
                    <a:pt x="989" y="1503"/>
                  </a:lnTo>
                  <a:lnTo>
                    <a:pt x="980" y="1499"/>
                  </a:lnTo>
                  <a:lnTo>
                    <a:pt x="978" y="1531"/>
                  </a:lnTo>
                  <a:lnTo>
                    <a:pt x="956" y="1529"/>
                  </a:lnTo>
                  <a:lnTo>
                    <a:pt x="960" y="1555"/>
                  </a:lnTo>
                  <a:lnTo>
                    <a:pt x="953" y="1565"/>
                  </a:lnTo>
                  <a:lnTo>
                    <a:pt x="936" y="1555"/>
                  </a:lnTo>
                  <a:lnTo>
                    <a:pt x="940" y="1545"/>
                  </a:lnTo>
                  <a:lnTo>
                    <a:pt x="903" y="1552"/>
                  </a:lnTo>
                  <a:lnTo>
                    <a:pt x="900" y="1606"/>
                  </a:lnTo>
                  <a:lnTo>
                    <a:pt x="910" y="1636"/>
                  </a:lnTo>
                  <a:lnTo>
                    <a:pt x="923" y="1630"/>
                  </a:lnTo>
                  <a:lnTo>
                    <a:pt x="921" y="1620"/>
                  </a:lnTo>
                  <a:lnTo>
                    <a:pt x="930" y="1621"/>
                  </a:lnTo>
                  <a:lnTo>
                    <a:pt x="936" y="1633"/>
                  </a:lnTo>
                  <a:lnTo>
                    <a:pt x="930" y="1642"/>
                  </a:lnTo>
                  <a:lnTo>
                    <a:pt x="944" y="1650"/>
                  </a:lnTo>
                  <a:lnTo>
                    <a:pt x="944" y="1642"/>
                  </a:lnTo>
                  <a:lnTo>
                    <a:pt x="957" y="1643"/>
                  </a:lnTo>
                  <a:lnTo>
                    <a:pt x="959" y="1632"/>
                  </a:lnTo>
                  <a:lnTo>
                    <a:pt x="967" y="1632"/>
                  </a:lnTo>
                  <a:lnTo>
                    <a:pt x="973" y="1640"/>
                  </a:lnTo>
                  <a:lnTo>
                    <a:pt x="963" y="1650"/>
                  </a:lnTo>
                  <a:lnTo>
                    <a:pt x="966" y="1660"/>
                  </a:lnTo>
                  <a:lnTo>
                    <a:pt x="983" y="1666"/>
                  </a:lnTo>
                  <a:lnTo>
                    <a:pt x="1011" y="1653"/>
                  </a:lnTo>
                  <a:lnTo>
                    <a:pt x="1011" y="1634"/>
                  </a:lnTo>
                  <a:lnTo>
                    <a:pt x="1038" y="1616"/>
                  </a:lnTo>
                  <a:lnTo>
                    <a:pt x="1041" y="1597"/>
                  </a:lnTo>
                  <a:lnTo>
                    <a:pt x="1060" y="1603"/>
                  </a:lnTo>
                  <a:lnTo>
                    <a:pt x="1063" y="1581"/>
                  </a:lnTo>
                  <a:lnTo>
                    <a:pt x="1068" y="1581"/>
                  </a:lnTo>
                  <a:close/>
                  <a:moveTo>
                    <a:pt x="2200" y="2653"/>
                  </a:moveTo>
                  <a:lnTo>
                    <a:pt x="2208" y="2640"/>
                  </a:lnTo>
                  <a:lnTo>
                    <a:pt x="2179" y="2612"/>
                  </a:lnTo>
                  <a:lnTo>
                    <a:pt x="2149" y="2601"/>
                  </a:lnTo>
                  <a:lnTo>
                    <a:pt x="2136" y="2629"/>
                  </a:lnTo>
                  <a:lnTo>
                    <a:pt x="2120" y="2627"/>
                  </a:lnTo>
                  <a:lnTo>
                    <a:pt x="2135" y="2633"/>
                  </a:lnTo>
                  <a:lnTo>
                    <a:pt x="2125" y="2640"/>
                  </a:lnTo>
                  <a:lnTo>
                    <a:pt x="2135" y="2648"/>
                  </a:lnTo>
                  <a:lnTo>
                    <a:pt x="2143" y="2640"/>
                  </a:lnTo>
                  <a:lnTo>
                    <a:pt x="2154" y="2663"/>
                  </a:lnTo>
                  <a:lnTo>
                    <a:pt x="2133" y="2681"/>
                  </a:lnTo>
                  <a:lnTo>
                    <a:pt x="2125" y="2704"/>
                  </a:lnTo>
                  <a:lnTo>
                    <a:pt x="2116" y="2702"/>
                  </a:lnTo>
                  <a:lnTo>
                    <a:pt x="2112" y="2711"/>
                  </a:lnTo>
                  <a:lnTo>
                    <a:pt x="2122" y="2720"/>
                  </a:lnTo>
                  <a:lnTo>
                    <a:pt x="2115" y="2731"/>
                  </a:lnTo>
                  <a:lnTo>
                    <a:pt x="2126" y="2740"/>
                  </a:lnTo>
                  <a:lnTo>
                    <a:pt x="2128" y="2760"/>
                  </a:lnTo>
                  <a:lnTo>
                    <a:pt x="2146" y="2743"/>
                  </a:lnTo>
                  <a:lnTo>
                    <a:pt x="2152" y="2747"/>
                  </a:lnTo>
                  <a:lnTo>
                    <a:pt x="2151" y="2776"/>
                  </a:lnTo>
                  <a:lnTo>
                    <a:pt x="2168" y="2784"/>
                  </a:lnTo>
                  <a:lnTo>
                    <a:pt x="2184" y="2766"/>
                  </a:lnTo>
                  <a:lnTo>
                    <a:pt x="2178" y="2753"/>
                  </a:lnTo>
                  <a:lnTo>
                    <a:pt x="2188" y="2743"/>
                  </a:lnTo>
                  <a:lnTo>
                    <a:pt x="2182" y="2718"/>
                  </a:lnTo>
                  <a:lnTo>
                    <a:pt x="2187" y="2714"/>
                  </a:lnTo>
                  <a:lnTo>
                    <a:pt x="2201" y="2725"/>
                  </a:lnTo>
                  <a:lnTo>
                    <a:pt x="2207" y="2705"/>
                  </a:lnTo>
                  <a:lnTo>
                    <a:pt x="2198" y="2701"/>
                  </a:lnTo>
                  <a:lnTo>
                    <a:pt x="2182" y="2705"/>
                  </a:lnTo>
                  <a:lnTo>
                    <a:pt x="2182" y="2679"/>
                  </a:lnTo>
                  <a:lnTo>
                    <a:pt x="2161" y="2672"/>
                  </a:lnTo>
                  <a:lnTo>
                    <a:pt x="2164" y="2658"/>
                  </a:lnTo>
                  <a:lnTo>
                    <a:pt x="2200" y="2653"/>
                  </a:lnTo>
                  <a:close/>
                  <a:moveTo>
                    <a:pt x="2092" y="2570"/>
                  </a:moveTo>
                  <a:lnTo>
                    <a:pt x="2077" y="2563"/>
                  </a:lnTo>
                  <a:lnTo>
                    <a:pt x="2079" y="2552"/>
                  </a:lnTo>
                  <a:lnTo>
                    <a:pt x="2054" y="2545"/>
                  </a:lnTo>
                  <a:lnTo>
                    <a:pt x="2040" y="2552"/>
                  </a:lnTo>
                  <a:lnTo>
                    <a:pt x="2028" y="2542"/>
                  </a:lnTo>
                  <a:lnTo>
                    <a:pt x="2019" y="2555"/>
                  </a:lnTo>
                  <a:lnTo>
                    <a:pt x="2011" y="2531"/>
                  </a:lnTo>
                  <a:lnTo>
                    <a:pt x="1985" y="2532"/>
                  </a:lnTo>
                  <a:lnTo>
                    <a:pt x="1998" y="2541"/>
                  </a:lnTo>
                  <a:lnTo>
                    <a:pt x="1999" y="2550"/>
                  </a:lnTo>
                  <a:lnTo>
                    <a:pt x="2008" y="2551"/>
                  </a:lnTo>
                  <a:lnTo>
                    <a:pt x="2008" y="2563"/>
                  </a:lnTo>
                  <a:lnTo>
                    <a:pt x="1992" y="2564"/>
                  </a:lnTo>
                  <a:lnTo>
                    <a:pt x="1986" y="2577"/>
                  </a:lnTo>
                  <a:lnTo>
                    <a:pt x="1992" y="2581"/>
                  </a:lnTo>
                  <a:lnTo>
                    <a:pt x="1998" y="2571"/>
                  </a:lnTo>
                  <a:lnTo>
                    <a:pt x="2004" y="2577"/>
                  </a:lnTo>
                  <a:lnTo>
                    <a:pt x="1995" y="2588"/>
                  </a:lnTo>
                  <a:lnTo>
                    <a:pt x="1983" y="2588"/>
                  </a:lnTo>
                  <a:lnTo>
                    <a:pt x="1994" y="2594"/>
                  </a:lnTo>
                  <a:lnTo>
                    <a:pt x="1983" y="2606"/>
                  </a:lnTo>
                  <a:lnTo>
                    <a:pt x="1991" y="2612"/>
                  </a:lnTo>
                  <a:lnTo>
                    <a:pt x="1975" y="2619"/>
                  </a:lnTo>
                  <a:lnTo>
                    <a:pt x="2004" y="2626"/>
                  </a:lnTo>
                  <a:lnTo>
                    <a:pt x="2002" y="2648"/>
                  </a:lnTo>
                  <a:lnTo>
                    <a:pt x="2048" y="2658"/>
                  </a:lnTo>
                  <a:lnTo>
                    <a:pt x="2024" y="2629"/>
                  </a:lnTo>
                  <a:lnTo>
                    <a:pt x="2030" y="2623"/>
                  </a:lnTo>
                  <a:lnTo>
                    <a:pt x="2060" y="2620"/>
                  </a:lnTo>
                  <a:lnTo>
                    <a:pt x="2058" y="2637"/>
                  </a:lnTo>
                  <a:lnTo>
                    <a:pt x="2087" y="2640"/>
                  </a:lnTo>
                  <a:lnTo>
                    <a:pt x="2093" y="2636"/>
                  </a:lnTo>
                  <a:lnTo>
                    <a:pt x="2089" y="2623"/>
                  </a:lnTo>
                  <a:lnTo>
                    <a:pt x="2070" y="2601"/>
                  </a:lnTo>
                  <a:lnTo>
                    <a:pt x="2103" y="2601"/>
                  </a:lnTo>
                  <a:lnTo>
                    <a:pt x="2107" y="2590"/>
                  </a:lnTo>
                  <a:lnTo>
                    <a:pt x="2097" y="2586"/>
                  </a:lnTo>
                  <a:lnTo>
                    <a:pt x="2092" y="2570"/>
                  </a:lnTo>
                  <a:close/>
                  <a:moveTo>
                    <a:pt x="2081" y="2681"/>
                  </a:moveTo>
                  <a:lnTo>
                    <a:pt x="2076" y="2671"/>
                  </a:lnTo>
                  <a:lnTo>
                    <a:pt x="2034" y="2663"/>
                  </a:lnTo>
                  <a:lnTo>
                    <a:pt x="2022" y="2671"/>
                  </a:lnTo>
                  <a:lnTo>
                    <a:pt x="2022" y="2681"/>
                  </a:lnTo>
                  <a:lnTo>
                    <a:pt x="2017" y="2676"/>
                  </a:lnTo>
                  <a:lnTo>
                    <a:pt x="2014" y="2661"/>
                  </a:lnTo>
                  <a:lnTo>
                    <a:pt x="1989" y="2666"/>
                  </a:lnTo>
                  <a:lnTo>
                    <a:pt x="1989" y="2653"/>
                  </a:lnTo>
                  <a:lnTo>
                    <a:pt x="1962" y="2637"/>
                  </a:lnTo>
                  <a:lnTo>
                    <a:pt x="1933" y="2661"/>
                  </a:lnTo>
                  <a:lnTo>
                    <a:pt x="1921" y="2661"/>
                  </a:lnTo>
                  <a:lnTo>
                    <a:pt x="1921" y="2672"/>
                  </a:lnTo>
                  <a:lnTo>
                    <a:pt x="1903" y="2682"/>
                  </a:lnTo>
                  <a:lnTo>
                    <a:pt x="1910" y="2698"/>
                  </a:lnTo>
                  <a:lnTo>
                    <a:pt x="1901" y="2711"/>
                  </a:lnTo>
                  <a:lnTo>
                    <a:pt x="1910" y="2715"/>
                  </a:lnTo>
                  <a:lnTo>
                    <a:pt x="1901" y="2727"/>
                  </a:lnTo>
                  <a:lnTo>
                    <a:pt x="1916" y="2761"/>
                  </a:lnTo>
                  <a:lnTo>
                    <a:pt x="1927" y="2754"/>
                  </a:lnTo>
                  <a:lnTo>
                    <a:pt x="1940" y="2763"/>
                  </a:lnTo>
                  <a:lnTo>
                    <a:pt x="2001" y="2734"/>
                  </a:lnTo>
                  <a:lnTo>
                    <a:pt x="2008" y="2715"/>
                  </a:lnTo>
                  <a:lnTo>
                    <a:pt x="2025" y="2715"/>
                  </a:lnTo>
                  <a:lnTo>
                    <a:pt x="2021" y="2705"/>
                  </a:lnTo>
                  <a:lnTo>
                    <a:pt x="2032" y="2698"/>
                  </a:lnTo>
                  <a:lnTo>
                    <a:pt x="2030" y="2686"/>
                  </a:lnTo>
                  <a:lnTo>
                    <a:pt x="2043" y="2689"/>
                  </a:lnTo>
                  <a:lnTo>
                    <a:pt x="2050" y="2676"/>
                  </a:lnTo>
                  <a:lnTo>
                    <a:pt x="2070" y="2712"/>
                  </a:lnTo>
                  <a:lnTo>
                    <a:pt x="2071" y="2682"/>
                  </a:lnTo>
                  <a:lnTo>
                    <a:pt x="2093" y="2707"/>
                  </a:lnTo>
                  <a:lnTo>
                    <a:pt x="2106" y="2691"/>
                  </a:lnTo>
                  <a:lnTo>
                    <a:pt x="2102" y="2673"/>
                  </a:lnTo>
                  <a:lnTo>
                    <a:pt x="2081" y="2681"/>
                  </a:lnTo>
                  <a:close/>
                  <a:moveTo>
                    <a:pt x="1077" y="1802"/>
                  </a:moveTo>
                  <a:lnTo>
                    <a:pt x="1070" y="1812"/>
                  </a:lnTo>
                  <a:lnTo>
                    <a:pt x="1071" y="1825"/>
                  </a:lnTo>
                  <a:lnTo>
                    <a:pt x="1083" y="1835"/>
                  </a:lnTo>
                  <a:lnTo>
                    <a:pt x="1077" y="1855"/>
                  </a:lnTo>
                  <a:lnTo>
                    <a:pt x="1096" y="1853"/>
                  </a:lnTo>
                  <a:lnTo>
                    <a:pt x="1091" y="1838"/>
                  </a:lnTo>
                  <a:lnTo>
                    <a:pt x="1101" y="1839"/>
                  </a:lnTo>
                  <a:lnTo>
                    <a:pt x="1104" y="1829"/>
                  </a:lnTo>
                  <a:lnTo>
                    <a:pt x="1116" y="1848"/>
                  </a:lnTo>
                  <a:lnTo>
                    <a:pt x="1129" y="1838"/>
                  </a:lnTo>
                  <a:lnTo>
                    <a:pt x="1140" y="1846"/>
                  </a:lnTo>
                  <a:lnTo>
                    <a:pt x="1139" y="1840"/>
                  </a:lnTo>
                  <a:lnTo>
                    <a:pt x="1149" y="1838"/>
                  </a:lnTo>
                  <a:lnTo>
                    <a:pt x="1145" y="1829"/>
                  </a:lnTo>
                  <a:lnTo>
                    <a:pt x="1155" y="1817"/>
                  </a:lnTo>
                  <a:lnTo>
                    <a:pt x="1148" y="1797"/>
                  </a:lnTo>
                  <a:lnTo>
                    <a:pt x="1135" y="1809"/>
                  </a:lnTo>
                  <a:lnTo>
                    <a:pt x="1139" y="1773"/>
                  </a:lnTo>
                  <a:lnTo>
                    <a:pt x="1113" y="1780"/>
                  </a:lnTo>
                  <a:lnTo>
                    <a:pt x="1107" y="1774"/>
                  </a:lnTo>
                  <a:lnTo>
                    <a:pt x="1112" y="1763"/>
                  </a:lnTo>
                  <a:lnTo>
                    <a:pt x="1103" y="1768"/>
                  </a:lnTo>
                  <a:lnTo>
                    <a:pt x="1099" y="1757"/>
                  </a:lnTo>
                  <a:lnTo>
                    <a:pt x="1099" y="1741"/>
                  </a:lnTo>
                  <a:lnTo>
                    <a:pt x="1110" y="1735"/>
                  </a:lnTo>
                  <a:lnTo>
                    <a:pt x="1112" y="1719"/>
                  </a:lnTo>
                  <a:lnTo>
                    <a:pt x="1093" y="1724"/>
                  </a:lnTo>
                  <a:lnTo>
                    <a:pt x="1096" y="1709"/>
                  </a:lnTo>
                  <a:lnTo>
                    <a:pt x="1087" y="1717"/>
                  </a:lnTo>
                  <a:lnTo>
                    <a:pt x="1071" y="1709"/>
                  </a:lnTo>
                  <a:lnTo>
                    <a:pt x="1063" y="1718"/>
                  </a:lnTo>
                  <a:lnTo>
                    <a:pt x="1073" y="1744"/>
                  </a:lnTo>
                  <a:lnTo>
                    <a:pt x="1064" y="1767"/>
                  </a:lnTo>
                  <a:lnTo>
                    <a:pt x="1070" y="1777"/>
                  </a:lnTo>
                  <a:lnTo>
                    <a:pt x="1064" y="1789"/>
                  </a:lnTo>
                  <a:lnTo>
                    <a:pt x="1078" y="1781"/>
                  </a:lnTo>
                  <a:lnTo>
                    <a:pt x="1090" y="1791"/>
                  </a:lnTo>
                  <a:lnTo>
                    <a:pt x="1084" y="1804"/>
                  </a:lnTo>
                  <a:lnTo>
                    <a:pt x="1077" y="1802"/>
                  </a:lnTo>
                  <a:close/>
                  <a:moveTo>
                    <a:pt x="1511" y="1238"/>
                  </a:moveTo>
                  <a:lnTo>
                    <a:pt x="1505" y="1221"/>
                  </a:lnTo>
                  <a:lnTo>
                    <a:pt x="1501" y="1244"/>
                  </a:lnTo>
                  <a:lnTo>
                    <a:pt x="1491" y="1252"/>
                  </a:lnTo>
                  <a:lnTo>
                    <a:pt x="1453" y="1245"/>
                  </a:lnTo>
                  <a:lnTo>
                    <a:pt x="1440" y="1237"/>
                  </a:lnTo>
                  <a:lnTo>
                    <a:pt x="1432" y="1270"/>
                  </a:lnTo>
                  <a:lnTo>
                    <a:pt x="1455" y="1271"/>
                  </a:lnTo>
                  <a:lnTo>
                    <a:pt x="1476" y="1286"/>
                  </a:lnTo>
                  <a:lnTo>
                    <a:pt x="1492" y="1287"/>
                  </a:lnTo>
                  <a:lnTo>
                    <a:pt x="1519" y="1254"/>
                  </a:lnTo>
                  <a:lnTo>
                    <a:pt x="1544" y="1255"/>
                  </a:lnTo>
                  <a:lnTo>
                    <a:pt x="1550" y="1263"/>
                  </a:lnTo>
                  <a:lnTo>
                    <a:pt x="1577" y="1260"/>
                  </a:lnTo>
                  <a:lnTo>
                    <a:pt x="1583" y="1276"/>
                  </a:lnTo>
                  <a:lnTo>
                    <a:pt x="1591" y="1265"/>
                  </a:lnTo>
                  <a:lnTo>
                    <a:pt x="1606" y="1265"/>
                  </a:lnTo>
                  <a:lnTo>
                    <a:pt x="1617" y="1278"/>
                  </a:lnTo>
                  <a:lnTo>
                    <a:pt x="1616" y="1289"/>
                  </a:lnTo>
                  <a:lnTo>
                    <a:pt x="1629" y="1283"/>
                  </a:lnTo>
                  <a:lnTo>
                    <a:pt x="1632" y="1300"/>
                  </a:lnTo>
                  <a:lnTo>
                    <a:pt x="1623" y="1301"/>
                  </a:lnTo>
                  <a:lnTo>
                    <a:pt x="1619" y="1314"/>
                  </a:lnTo>
                  <a:lnTo>
                    <a:pt x="1600" y="1319"/>
                  </a:lnTo>
                  <a:lnTo>
                    <a:pt x="1609" y="1332"/>
                  </a:lnTo>
                  <a:lnTo>
                    <a:pt x="1640" y="1340"/>
                  </a:lnTo>
                  <a:lnTo>
                    <a:pt x="1643" y="1323"/>
                  </a:lnTo>
                  <a:lnTo>
                    <a:pt x="1649" y="1332"/>
                  </a:lnTo>
                  <a:lnTo>
                    <a:pt x="1671" y="1320"/>
                  </a:lnTo>
                  <a:lnTo>
                    <a:pt x="1662" y="1284"/>
                  </a:lnTo>
                  <a:lnTo>
                    <a:pt x="1677" y="1281"/>
                  </a:lnTo>
                  <a:lnTo>
                    <a:pt x="1671" y="1254"/>
                  </a:lnTo>
                  <a:lnTo>
                    <a:pt x="1652" y="1261"/>
                  </a:lnTo>
                  <a:lnTo>
                    <a:pt x="1645" y="1248"/>
                  </a:lnTo>
                  <a:lnTo>
                    <a:pt x="1655" y="1244"/>
                  </a:lnTo>
                  <a:lnTo>
                    <a:pt x="1652" y="1238"/>
                  </a:lnTo>
                  <a:lnTo>
                    <a:pt x="1617" y="1237"/>
                  </a:lnTo>
                  <a:lnTo>
                    <a:pt x="1596" y="1244"/>
                  </a:lnTo>
                  <a:lnTo>
                    <a:pt x="1579" y="1229"/>
                  </a:lnTo>
                  <a:lnTo>
                    <a:pt x="1597" y="1221"/>
                  </a:lnTo>
                  <a:lnTo>
                    <a:pt x="1579" y="1208"/>
                  </a:lnTo>
                  <a:lnTo>
                    <a:pt x="1584" y="1199"/>
                  </a:lnTo>
                  <a:lnTo>
                    <a:pt x="1599" y="1203"/>
                  </a:lnTo>
                  <a:lnTo>
                    <a:pt x="1600" y="1182"/>
                  </a:lnTo>
                  <a:lnTo>
                    <a:pt x="1612" y="1192"/>
                  </a:lnTo>
                  <a:lnTo>
                    <a:pt x="1619" y="1179"/>
                  </a:lnTo>
                  <a:lnTo>
                    <a:pt x="1629" y="1176"/>
                  </a:lnTo>
                  <a:lnTo>
                    <a:pt x="1639" y="1191"/>
                  </a:lnTo>
                  <a:lnTo>
                    <a:pt x="1643" y="1185"/>
                  </a:lnTo>
                  <a:lnTo>
                    <a:pt x="1642" y="1167"/>
                  </a:lnTo>
                  <a:lnTo>
                    <a:pt x="1623" y="1160"/>
                  </a:lnTo>
                  <a:lnTo>
                    <a:pt x="1616" y="1144"/>
                  </a:lnTo>
                  <a:lnTo>
                    <a:pt x="1594" y="1139"/>
                  </a:lnTo>
                  <a:lnTo>
                    <a:pt x="1589" y="1149"/>
                  </a:lnTo>
                  <a:lnTo>
                    <a:pt x="1576" y="1147"/>
                  </a:lnTo>
                  <a:lnTo>
                    <a:pt x="1564" y="1123"/>
                  </a:lnTo>
                  <a:lnTo>
                    <a:pt x="1553" y="1118"/>
                  </a:lnTo>
                  <a:lnTo>
                    <a:pt x="1524" y="1137"/>
                  </a:lnTo>
                  <a:lnTo>
                    <a:pt x="1522" y="1143"/>
                  </a:lnTo>
                  <a:lnTo>
                    <a:pt x="1545" y="1160"/>
                  </a:lnTo>
                  <a:lnTo>
                    <a:pt x="1561" y="1191"/>
                  </a:lnTo>
                  <a:lnTo>
                    <a:pt x="1542" y="1202"/>
                  </a:lnTo>
                  <a:lnTo>
                    <a:pt x="1531" y="1189"/>
                  </a:lnTo>
                  <a:lnTo>
                    <a:pt x="1522" y="1191"/>
                  </a:lnTo>
                  <a:lnTo>
                    <a:pt x="1518" y="1219"/>
                  </a:lnTo>
                  <a:lnTo>
                    <a:pt x="1531" y="1231"/>
                  </a:lnTo>
                  <a:lnTo>
                    <a:pt x="1525" y="1242"/>
                  </a:lnTo>
                  <a:lnTo>
                    <a:pt x="1511" y="1238"/>
                  </a:lnTo>
                  <a:close/>
                  <a:moveTo>
                    <a:pt x="1246" y="1545"/>
                  </a:moveTo>
                  <a:lnTo>
                    <a:pt x="1261" y="1521"/>
                  </a:lnTo>
                  <a:lnTo>
                    <a:pt x="1287" y="1519"/>
                  </a:lnTo>
                  <a:lnTo>
                    <a:pt x="1282" y="1532"/>
                  </a:lnTo>
                  <a:lnTo>
                    <a:pt x="1296" y="1539"/>
                  </a:lnTo>
                  <a:lnTo>
                    <a:pt x="1297" y="1572"/>
                  </a:lnTo>
                  <a:lnTo>
                    <a:pt x="1312" y="1565"/>
                  </a:lnTo>
                  <a:lnTo>
                    <a:pt x="1332" y="1575"/>
                  </a:lnTo>
                  <a:lnTo>
                    <a:pt x="1348" y="1562"/>
                  </a:lnTo>
                  <a:lnTo>
                    <a:pt x="1345" y="1541"/>
                  </a:lnTo>
                  <a:lnTo>
                    <a:pt x="1354" y="1531"/>
                  </a:lnTo>
                  <a:lnTo>
                    <a:pt x="1342" y="1487"/>
                  </a:lnTo>
                  <a:lnTo>
                    <a:pt x="1319" y="1473"/>
                  </a:lnTo>
                  <a:lnTo>
                    <a:pt x="1321" y="1457"/>
                  </a:lnTo>
                  <a:lnTo>
                    <a:pt x="1289" y="1470"/>
                  </a:lnTo>
                  <a:lnTo>
                    <a:pt x="1270" y="1456"/>
                  </a:lnTo>
                  <a:lnTo>
                    <a:pt x="1259" y="1430"/>
                  </a:lnTo>
                  <a:lnTo>
                    <a:pt x="1227" y="1440"/>
                  </a:lnTo>
                  <a:lnTo>
                    <a:pt x="1194" y="1423"/>
                  </a:lnTo>
                  <a:lnTo>
                    <a:pt x="1195" y="1438"/>
                  </a:lnTo>
                  <a:lnTo>
                    <a:pt x="1188" y="1444"/>
                  </a:lnTo>
                  <a:lnTo>
                    <a:pt x="1179" y="1444"/>
                  </a:lnTo>
                  <a:lnTo>
                    <a:pt x="1179" y="1434"/>
                  </a:lnTo>
                  <a:lnTo>
                    <a:pt x="1165" y="1440"/>
                  </a:lnTo>
                  <a:lnTo>
                    <a:pt x="1153" y="1434"/>
                  </a:lnTo>
                  <a:lnTo>
                    <a:pt x="1158" y="1443"/>
                  </a:lnTo>
                  <a:lnTo>
                    <a:pt x="1176" y="1446"/>
                  </a:lnTo>
                  <a:lnTo>
                    <a:pt x="1184" y="1470"/>
                  </a:lnTo>
                  <a:lnTo>
                    <a:pt x="1172" y="1480"/>
                  </a:lnTo>
                  <a:lnTo>
                    <a:pt x="1165" y="1503"/>
                  </a:lnTo>
                  <a:lnTo>
                    <a:pt x="1169" y="1509"/>
                  </a:lnTo>
                  <a:lnTo>
                    <a:pt x="1188" y="1490"/>
                  </a:lnTo>
                  <a:lnTo>
                    <a:pt x="1205" y="1487"/>
                  </a:lnTo>
                  <a:lnTo>
                    <a:pt x="1207" y="1506"/>
                  </a:lnTo>
                  <a:lnTo>
                    <a:pt x="1220" y="1500"/>
                  </a:lnTo>
                  <a:lnTo>
                    <a:pt x="1212" y="1535"/>
                  </a:lnTo>
                  <a:lnTo>
                    <a:pt x="1234" y="1532"/>
                  </a:lnTo>
                  <a:lnTo>
                    <a:pt x="1231" y="1539"/>
                  </a:lnTo>
                  <a:lnTo>
                    <a:pt x="1246" y="1545"/>
                  </a:lnTo>
                  <a:close/>
                  <a:moveTo>
                    <a:pt x="1387" y="1693"/>
                  </a:moveTo>
                  <a:lnTo>
                    <a:pt x="1359" y="1704"/>
                  </a:lnTo>
                  <a:lnTo>
                    <a:pt x="1355" y="1691"/>
                  </a:lnTo>
                  <a:lnTo>
                    <a:pt x="1365" y="1676"/>
                  </a:lnTo>
                  <a:lnTo>
                    <a:pt x="1354" y="1663"/>
                  </a:lnTo>
                  <a:lnTo>
                    <a:pt x="1342" y="1665"/>
                  </a:lnTo>
                  <a:lnTo>
                    <a:pt x="1342" y="1650"/>
                  </a:lnTo>
                  <a:lnTo>
                    <a:pt x="1325" y="1650"/>
                  </a:lnTo>
                  <a:lnTo>
                    <a:pt x="1321" y="1637"/>
                  </a:lnTo>
                  <a:lnTo>
                    <a:pt x="1310" y="1634"/>
                  </a:lnTo>
                  <a:lnTo>
                    <a:pt x="1292" y="1639"/>
                  </a:lnTo>
                  <a:lnTo>
                    <a:pt x="1282" y="1668"/>
                  </a:lnTo>
                  <a:lnTo>
                    <a:pt x="1267" y="1657"/>
                  </a:lnTo>
                  <a:lnTo>
                    <a:pt x="1261" y="1675"/>
                  </a:lnTo>
                  <a:lnTo>
                    <a:pt x="1240" y="1676"/>
                  </a:lnTo>
                  <a:lnTo>
                    <a:pt x="1244" y="1695"/>
                  </a:lnTo>
                  <a:lnTo>
                    <a:pt x="1263" y="1683"/>
                  </a:lnTo>
                  <a:lnTo>
                    <a:pt x="1273" y="1696"/>
                  </a:lnTo>
                  <a:lnTo>
                    <a:pt x="1264" y="1718"/>
                  </a:lnTo>
                  <a:lnTo>
                    <a:pt x="1254" y="1725"/>
                  </a:lnTo>
                  <a:lnTo>
                    <a:pt x="1261" y="1735"/>
                  </a:lnTo>
                  <a:lnTo>
                    <a:pt x="1256" y="1750"/>
                  </a:lnTo>
                  <a:lnTo>
                    <a:pt x="1267" y="1754"/>
                  </a:lnTo>
                  <a:lnTo>
                    <a:pt x="1282" y="1742"/>
                  </a:lnTo>
                  <a:lnTo>
                    <a:pt x="1303" y="1744"/>
                  </a:lnTo>
                  <a:lnTo>
                    <a:pt x="1303" y="1732"/>
                  </a:lnTo>
                  <a:lnTo>
                    <a:pt x="1312" y="1727"/>
                  </a:lnTo>
                  <a:lnTo>
                    <a:pt x="1329" y="1727"/>
                  </a:lnTo>
                  <a:lnTo>
                    <a:pt x="1334" y="1738"/>
                  </a:lnTo>
                  <a:lnTo>
                    <a:pt x="1342" y="1737"/>
                  </a:lnTo>
                  <a:lnTo>
                    <a:pt x="1354" y="1718"/>
                  </a:lnTo>
                  <a:lnTo>
                    <a:pt x="1381" y="1715"/>
                  </a:lnTo>
                  <a:lnTo>
                    <a:pt x="1388" y="1708"/>
                  </a:lnTo>
                  <a:lnTo>
                    <a:pt x="1387" y="1693"/>
                  </a:lnTo>
                  <a:close/>
                  <a:moveTo>
                    <a:pt x="1328" y="786"/>
                  </a:moveTo>
                  <a:lnTo>
                    <a:pt x="1319" y="820"/>
                  </a:lnTo>
                  <a:lnTo>
                    <a:pt x="1329" y="806"/>
                  </a:lnTo>
                  <a:lnTo>
                    <a:pt x="1332" y="819"/>
                  </a:lnTo>
                  <a:lnTo>
                    <a:pt x="1349" y="813"/>
                  </a:lnTo>
                  <a:lnTo>
                    <a:pt x="1339" y="827"/>
                  </a:lnTo>
                  <a:lnTo>
                    <a:pt x="1372" y="833"/>
                  </a:lnTo>
                  <a:lnTo>
                    <a:pt x="1372" y="824"/>
                  </a:lnTo>
                  <a:lnTo>
                    <a:pt x="1381" y="823"/>
                  </a:lnTo>
                  <a:lnTo>
                    <a:pt x="1395" y="842"/>
                  </a:lnTo>
                  <a:lnTo>
                    <a:pt x="1427" y="839"/>
                  </a:lnTo>
                  <a:lnTo>
                    <a:pt x="1446" y="850"/>
                  </a:lnTo>
                  <a:lnTo>
                    <a:pt x="1437" y="879"/>
                  </a:lnTo>
                  <a:lnTo>
                    <a:pt x="1455" y="884"/>
                  </a:lnTo>
                  <a:lnTo>
                    <a:pt x="1470" y="911"/>
                  </a:lnTo>
                  <a:lnTo>
                    <a:pt x="1485" y="918"/>
                  </a:lnTo>
                  <a:lnTo>
                    <a:pt x="1495" y="914"/>
                  </a:lnTo>
                  <a:lnTo>
                    <a:pt x="1512" y="879"/>
                  </a:lnTo>
                  <a:lnTo>
                    <a:pt x="1492" y="866"/>
                  </a:lnTo>
                  <a:lnTo>
                    <a:pt x="1485" y="823"/>
                  </a:lnTo>
                  <a:lnTo>
                    <a:pt x="1459" y="804"/>
                  </a:lnTo>
                  <a:lnTo>
                    <a:pt x="1459" y="783"/>
                  </a:lnTo>
                  <a:lnTo>
                    <a:pt x="1469" y="755"/>
                  </a:lnTo>
                  <a:lnTo>
                    <a:pt x="1459" y="744"/>
                  </a:lnTo>
                  <a:lnTo>
                    <a:pt x="1434" y="760"/>
                  </a:lnTo>
                  <a:lnTo>
                    <a:pt x="1427" y="741"/>
                  </a:lnTo>
                  <a:lnTo>
                    <a:pt x="1414" y="737"/>
                  </a:lnTo>
                  <a:lnTo>
                    <a:pt x="1391" y="748"/>
                  </a:lnTo>
                  <a:lnTo>
                    <a:pt x="1394" y="735"/>
                  </a:lnTo>
                  <a:lnTo>
                    <a:pt x="1374" y="725"/>
                  </a:lnTo>
                  <a:lnTo>
                    <a:pt x="1367" y="731"/>
                  </a:lnTo>
                  <a:lnTo>
                    <a:pt x="1355" y="729"/>
                  </a:lnTo>
                  <a:lnTo>
                    <a:pt x="1349" y="742"/>
                  </a:lnTo>
                  <a:lnTo>
                    <a:pt x="1334" y="739"/>
                  </a:lnTo>
                  <a:lnTo>
                    <a:pt x="1313" y="754"/>
                  </a:lnTo>
                  <a:lnTo>
                    <a:pt x="1312" y="774"/>
                  </a:lnTo>
                  <a:lnTo>
                    <a:pt x="1328" y="786"/>
                  </a:lnTo>
                  <a:close/>
                  <a:moveTo>
                    <a:pt x="1184" y="1248"/>
                  </a:moveTo>
                  <a:lnTo>
                    <a:pt x="1172" y="1265"/>
                  </a:lnTo>
                  <a:lnTo>
                    <a:pt x="1145" y="1270"/>
                  </a:lnTo>
                  <a:lnTo>
                    <a:pt x="1175" y="1316"/>
                  </a:lnTo>
                  <a:lnTo>
                    <a:pt x="1199" y="1339"/>
                  </a:lnTo>
                  <a:lnTo>
                    <a:pt x="1208" y="1358"/>
                  </a:lnTo>
                  <a:lnTo>
                    <a:pt x="1205" y="1376"/>
                  </a:lnTo>
                  <a:lnTo>
                    <a:pt x="1246" y="1371"/>
                  </a:lnTo>
                  <a:lnTo>
                    <a:pt x="1254" y="1345"/>
                  </a:lnTo>
                  <a:lnTo>
                    <a:pt x="1237" y="1314"/>
                  </a:lnTo>
                  <a:lnTo>
                    <a:pt x="1250" y="1306"/>
                  </a:lnTo>
                  <a:lnTo>
                    <a:pt x="1251" y="1294"/>
                  </a:lnTo>
                  <a:lnTo>
                    <a:pt x="1272" y="1304"/>
                  </a:lnTo>
                  <a:lnTo>
                    <a:pt x="1300" y="1281"/>
                  </a:lnTo>
                  <a:lnTo>
                    <a:pt x="1283" y="1263"/>
                  </a:lnTo>
                  <a:lnTo>
                    <a:pt x="1270" y="1261"/>
                  </a:lnTo>
                  <a:lnTo>
                    <a:pt x="1269" y="1247"/>
                  </a:lnTo>
                  <a:lnTo>
                    <a:pt x="1279" y="1241"/>
                  </a:lnTo>
                  <a:lnTo>
                    <a:pt x="1302" y="1248"/>
                  </a:lnTo>
                  <a:lnTo>
                    <a:pt x="1313" y="1234"/>
                  </a:lnTo>
                  <a:lnTo>
                    <a:pt x="1306" y="1225"/>
                  </a:lnTo>
                  <a:lnTo>
                    <a:pt x="1297" y="1229"/>
                  </a:lnTo>
                  <a:lnTo>
                    <a:pt x="1287" y="1201"/>
                  </a:lnTo>
                  <a:lnTo>
                    <a:pt x="1280" y="1215"/>
                  </a:lnTo>
                  <a:lnTo>
                    <a:pt x="1267" y="1203"/>
                  </a:lnTo>
                  <a:lnTo>
                    <a:pt x="1254" y="1206"/>
                  </a:lnTo>
                  <a:lnTo>
                    <a:pt x="1240" y="1199"/>
                  </a:lnTo>
                  <a:lnTo>
                    <a:pt x="1230" y="1206"/>
                  </a:lnTo>
                  <a:lnTo>
                    <a:pt x="1240" y="1221"/>
                  </a:lnTo>
                  <a:lnTo>
                    <a:pt x="1230" y="1228"/>
                  </a:lnTo>
                  <a:lnTo>
                    <a:pt x="1233" y="1238"/>
                  </a:lnTo>
                  <a:lnTo>
                    <a:pt x="1248" y="1251"/>
                  </a:lnTo>
                  <a:lnTo>
                    <a:pt x="1240" y="1268"/>
                  </a:lnTo>
                  <a:lnTo>
                    <a:pt x="1201" y="1257"/>
                  </a:lnTo>
                  <a:lnTo>
                    <a:pt x="1195" y="1245"/>
                  </a:lnTo>
                  <a:lnTo>
                    <a:pt x="1184" y="1248"/>
                  </a:lnTo>
                  <a:close/>
                  <a:moveTo>
                    <a:pt x="1211" y="956"/>
                  </a:moveTo>
                  <a:lnTo>
                    <a:pt x="1224" y="964"/>
                  </a:lnTo>
                  <a:lnTo>
                    <a:pt x="1250" y="964"/>
                  </a:lnTo>
                  <a:lnTo>
                    <a:pt x="1254" y="956"/>
                  </a:lnTo>
                  <a:lnTo>
                    <a:pt x="1272" y="953"/>
                  </a:lnTo>
                  <a:lnTo>
                    <a:pt x="1285" y="961"/>
                  </a:lnTo>
                  <a:lnTo>
                    <a:pt x="1318" y="960"/>
                  </a:lnTo>
                  <a:lnTo>
                    <a:pt x="1331" y="940"/>
                  </a:lnTo>
                  <a:lnTo>
                    <a:pt x="1321" y="937"/>
                  </a:lnTo>
                  <a:lnTo>
                    <a:pt x="1329" y="927"/>
                  </a:lnTo>
                  <a:lnTo>
                    <a:pt x="1322" y="920"/>
                  </a:lnTo>
                  <a:lnTo>
                    <a:pt x="1272" y="901"/>
                  </a:lnTo>
                  <a:lnTo>
                    <a:pt x="1261" y="902"/>
                  </a:lnTo>
                  <a:lnTo>
                    <a:pt x="1257" y="920"/>
                  </a:lnTo>
                  <a:lnTo>
                    <a:pt x="1241" y="918"/>
                  </a:lnTo>
                  <a:lnTo>
                    <a:pt x="1230" y="946"/>
                  </a:lnTo>
                  <a:lnTo>
                    <a:pt x="1220" y="940"/>
                  </a:lnTo>
                  <a:lnTo>
                    <a:pt x="1211" y="956"/>
                  </a:lnTo>
                  <a:close/>
                  <a:moveTo>
                    <a:pt x="1016" y="1231"/>
                  </a:moveTo>
                  <a:lnTo>
                    <a:pt x="1006" y="1238"/>
                  </a:lnTo>
                  <a:lnTo>
                    <a:pt x="1016" y="1241"/>
                  </a:lnTo>
                  <a:lnTo>
                    <a:pt x="1025" y="1235"/>
                  </a:lnTo>
                  <a:lnTo>
                    <a:pt x="1035" y="1242"/>
                  </a:lnTo>
                  <a:lnTo>
                    <a:pt x="1042" y="1234"/>
                  </a:lnTo>
                  <a:lnTo>
                    <a:pt x="1060" y="1248"/>
                  </a:lnTo>
                  <a:lnTo>
                    <a:pt x="1068" y="1237"/>
                  </a:lnTo>
                  <a:lnTo>
                    <a:pt x="1100" y="1248"/>
                  </a:lnTo>
                  <a:lnTo>
                    <a:pt x="1119" y="1281"/>
                  </a:lnTo>
                  <a:lnTo>
                    <a:pt x="1125" y="1274"/>
                  </a:lnTo>
                  <a:lnTo>
                    <a:pt x="1116" y="1248"/>
                  </a:lnTo>
                  <a:lnTo>
                    <a:pt x="1129" y="1245"/>
                  </a:lnTo>
                  <a:lnTo>
                    <a:pt x="1133" y="1258"/>
                  </a:lnTo>
                  <a:lnTo>
                    <a:pt x="1159" y="1251"/>
                  </a:lnTo>
                  <a:lnTo>
                    <a:pt x="1149" y="1240"/>
                  </a:lnTo>
                  <a:lnTo>
                    <a:pt x="1152" y="1237"/>
                  </a:lnTo>
                  <a:lnTo>
                    <a:pt x="1188" y="1238"/>
                  </a:lnTo>
                  <a:lnTo>
                    <a:pt x="1176" y="1212"/>
                  </a:lnTo>
                  <a:lnTo>
                    <a:pt x="1211" y="1195"/>
                  </a:lnTo>
                  <a:lnTo>
                    <a:pt x="1212" y="1185"/>
                  </a:lnTo>
                  <a:lnTo>
                    <a:pt x="1194" y="1183"/>
                  </a:lnTo>
                  <a:lnTo>
                    <a:pt x="1185" y="1169"/>
                  </a:lnTo>
                  <a:lnTo>
                    <a:pt x="1212" y="1143"/>
                  </a:lnTo>
                  <a:lnTo>
                    <a:pt x="1188" y="1139"/>
                  </a:lnTo>
                  <a:lnTo>
                    <a:pt x="1187" y="1131"/>
                  </a:lnTo>
                  <a:lnTo>
                    <a:pt x="1198" y="1127"/>
                  </a:lnTo>
                  <a:lnTo>
                    <a:pt x="1201" y="1117"/>
                  </a:lnTo>
                  <a:lnTo>
                    <a:pt x="1178" y="1123"/>
                  </a:lnTo>
                  <a:lnTo>
                    <a:pt x="1172" y="1114"/>
                  </a:lnTo>
                  <a:lnTo>
                    <a:pt x="1179" y="1100"/>
                  </a:lnTo>
                  <a:lnTo>
                    <a:pt x="1142" y="1084"/>
                  </a:lnTo>
                  <a:lnTo>
                    <a:pt x="1149" y="1123"/>
                  </a:lnTo>
                  <a:lnTo>
                    <a:pt x="1139" y="1140"/>
                  </a:lnTo>
                  <a:lnTo>
                    <a:pt x="1120" y="1143"/>
                  </a:lnTo>
                  <a:lnTo>
                    <a:pt x="1113" y="1123"/>
                  </a:lnTo>
                  <a:lnTo>
                    <a:pt x="1103" y="1124"/>
                  </a:lnTo>
                  <a:lnTo>
                    <a:pt x="1109" y="1133"/>
                  </a:lnTo>
                  <a:lnTo>
                    <a:pt x="1101" y="1144"/>
                  </a:lnTo>
                  <a:lnTo>
                    <a:pt x="1081" y="1147"/>
                  </a:lnTo>
                  <a:lnTo>
                    <a:pt x="1068" y="1139"/>
                  </a:lnTo>
                  <a:lnTo>
                    <a:pt x="1068" y="1156"/>
                  </a:lnTo>
                  <a:lnTo>
                    <a:pt x="1051" y="1185"/>
                  </a:lnTo>
                  <a:lnTo>
                    <a:pt x="1042" y="1192"/>
                  </a:lnTo>
                  <a:lnTo>
                    <a:pt x="1034" y="1188"/>
                  </a:lnTo>
                  <a:lnTo>
                    <a:pt x="1038" y="1201"/>
                  </a:lnTo>
                  <a:lnTo>
                    <a:pt x="1029" y="1214"/>
                  </a:lnTo>
                  <a:lnTo>
                    <a:pt x="1011" y="1209"/>
                  </a:lnTo>
                  <a:lnTo>
                    <a:pt x="991" y="1215"/>
                  </a:lnTo>
                  <a:lnTo>
                    <a:pt x="991" y="1224"/>
                  </a:lnTo>
                  <a:lnTo>
                    <a:pt x="1011" y="1218"/>
                  </a:lnTo>
                  <a:lnTo>
                    <a:pt x="1016" y="1231"/>
                  </a:lnTo>
                  <a:close/>
                  <a:moveTo>
                    <a:pt x="1127" y="832"/>
                  </a:moveTo>
                  <a:lnTo>
                    <a:pt x="1143" y="824"/>
                  </a:lnTo>
                  <a:lnTo>
                    <a:pt x="1143" y="840"/>
                  </a:lnTo>
                  <a:lnTo>
                    <a:pt x="1155" y="843"/>
                  </a:lnTo>
                  <a:lnTo>
                    <a:pt x="1148" y="819"/>
                  </a:lnTo>
                  <a:lnTo>
                    <a:pt x="1175" y="813"/>
                  </a:lnTo>
                  <a:lnTo>
                    <a:pt x="1171" y="835"/>
                  </a:lnTo>
                  <a:lnTo>
                    <a:pt x="1175" y="842"/>
                  </a:lnTo>
                  <a:lnTo>
                    <a:pt x="1189" y="843"/>
                  </a:lnTo>
                  <a:lnTo>
                    <a:pt x="1192" y="850"/>
                  </a:lnTo>
                  <a:lnTo>
                    <a:pt x="1207" y="848"/>
                  </a:lnTo>
                  <a:lnTo>
                    <a:pt x="1208" y="858"/>
                  </a:lnTo>
                  <a:lnTo>
                    <a:pt x="1218" y="859"/>
                  </a:lnTo>
                  <a:lnTo>
                    <a:pt x="1217" y="850"/>
                  </a:lnTo>
                  <a:lnTo>
                    <a:pt x="1225" y="850"/>
                  </a:lnTo>
                  <a:lnTo>
                    <a:pt x="1218" y="832"/>
                  </a:lnTo>
                  <a:lnTo>
                    <a:pt x="1246" y="833"/>
                  </a:lnTo>
                  <a:lnTo>
                    <a:pt x="1234" y="820"/>
                  </a:lnTo>
                  <a:lnTo>
                    <a:pt x="1231" y="806"/>
                  </a:lnTo>
                  <a:lnTo>
                    <a:pt x="1241" y="812"/>
                  </a:lnTo>
                  <a:lnTo>
                    <a:pt x="1253" y="801"/>
                  </a:lnTo>
                  <a:lnTo>
                    <a:pt x="1250" y="793"/>
                  </a:lnTo>
                  <a:lnTo>
                    <a:pt x="1227" y="784"/>
                  </a:lnTo>
                  <a:lnTo>
                    <a:pt x="1221" y="770"/>
                  </a:lnTo>
                  <a:lnTo>
                    <a:pt x="1227" y="742"/>
                  </a:lnTo>
                  <a:lnTo>
                    <a:pt x="1237" y="737"/>
                  </a:lnTo>
                  <a:lnTo>
                    <a:pt x="1248" y="742"/>
                  </a:lnTo>
                  <a:lnTo>
                    <a:pt x="1244" y="716"/>
                  </a:lnTo>
                  <a:lnTo>
                    <a:pt x="1254" y="686"/>
                  </a:lnTo>
                  <a:lnTo>
                    <a:pt x="1260" y="677"/>
                  </a:lnTo>
                  <a:lnTo>
                    <a:pt x="1292" y="673"/>
                  </a:lnTo>
                  <a:lnTo>
                    <a:pt x="1296" y="662"/>
                  </a:lnTo>
                  <a:lnTo>
                    <a:pt x="1322" y="657"/>
                  </a:lnTo>
                  <a:lnTo>
                    <a:pt x="1299" y="653"/>
                  </a:lnTo>
                  <a:lnTo>
                    <a:pt x="1250" y="666"/>
                  </a:lnTo>
                  <a:lnTo>
                    <a:pt x="1238" y="660"/>
                  </a:lnTo>
                  <a:lnTo>
                    <a:pt x="1243" y="670"/>
                  </a:lnTo>
                  <a:lnTo>
                    <a:pt x="1237" y="680"/>
                  </a:lnTo>
                  <a:lnTo>
                    <a:pt x="1187" y="734"/>
                  </a:lnTo>
                  <a:lnTo>
                    <a:pt x="1162" y="745"/>
                  </a:lnTo>
                  <a:lnTo>
                    <a:pt x="1129" y="744"/>
                  </a:lnTo>
                  <a:lnTo>
                    <a:pt x="1132" y="764"/>
                  </a:lnTo>
                  <a:lnTo>
                    <a:pt x="1117" y="784"/>
                  </a:lnTo>
                  <a:lnTo>
                    <a:pt x="1145" y="801"/>
                  </a:lnTo>
                  <a:lnTo>
                    <a:pt x="1139" y="817"/>
                  </a:lnTo>
                  <a:lnTo>
                    <a:pt x="1109" y="813"/>
                  </a:lnTo>
                  <a:lnTo>
                    <a:pt x="1109" y="822"/>
                  </a:lnTo>
                  <a:lnTo>
                    <a:pt x="1119" y="819"/>
                  </a:lnTo>
                  <a:lnTo>
                    <a:pt x="1127" y="832"/>
                  </a:lnTo>
                  <a:close/>
                  <a:moveTo>
                    <a:pt x="117" y="1584"/>
                  </a:moveTo>
                  <a:lnTo>
                    <a:pt x="101" y="1591"/>
                  </a:lnTo>
                  <a:lnTo>
                    <a:pt x="96" y="1608"/>
                  </a:lnTo>
                  <a:lnTo>
                    <a:pt x="84" y="1608"/>
                  </a:lnTo>
                  <a:lnTo>
                    <a:pt x="72" y="1595"/>
                  </a:lnTo>
                  <a:lnTo>
                    <a:pt x="96" y="1577"/>
                  </a:lnTo>
                  <a:lnTo>
                    <a:pt x="51" y="1580"/>
                  </a:lnTo>
                  <a:lnTo>
                    <a:pt x="39" y="1587"/>
                  </a:lnTo>
                  <a:lnTo>
                    <a:pt x="41" y="1610"/>
                  </a:lnTo>
                  <a:lnTo>
                    <a:pt x="21" y="1629"/>
                  </a:lnTo>
                  <a:lnTo>
                    <a:pt x="21" y="1650"/>
                  </a:lnTo>
                  <a:lnTo>
                    <a:pt x="3" y="1662"/>
                  </a:lnTo>
                  <a:lnTo>
                    <a:pt x="8" y="1675"/>
                  </a:lnTo>
                  <a:lnTo>
                    <a:pt x="22" y="1681"/>
                  </a:lnTo>
                  <a:lnTo>
                    <a:pt x="22" y="1686"/>
                  </a:lnTo>
                  <a:lnTo>
                    <a:pt x="0" y="1691"/>
                  </a:lnTo>
                  <a:lnTo>
                    <a:pt x="18" y="1721"/>
                  </a:lnTo>
                  <a:lnTo>
                    <a:pt x="45" y="1731"/>
                  </a:lnTo>
                  <a:lnTo>
                    <a:pt x="44" y="1701"/>
                  </a:lnTo>
                  <a:lnTo>
                    <a:pt x="55" y="1698"/>
                  </a:lnTo>
                  <a:lnTo>
                    <a:pt x="55" y="1691"/>
                  </a:lnTo>
                  <a:lnTo>
                    <a:pt x="74" y="1689"/>
                  </a:lnTo>
                  <a:lnTo>
                    <a:pt x="64" y="1660"/>
                  </a:lnTo>
                  <a:lnTo>
                    <a:pt x="85" y="1660"/>
                  </a:lnTo>
                  <a:lnTo>
                    <a:pt x="91" y="1655"/>
                  </a:lnTo>
                  <a:lnTo>
                    <a:pt x="97" y="1652"/>
                  </a:lnTo>
                  <a:lnTo>
                    <a:pt x="101" y="1614"/>
                  </a:lnTo>
                  <a:lnTo>
                    <a:pt x="120" y="1606"/>
                  </a:lnTo>
                  <a:lnTo>
                    <a:pt x="126" y="1616"/>
                  </a:lnTo>
                  <a:lnTo>
                    <a:pt x="136" y="1603"/>
                  </a:lnTo>
                  <a:lnTo>
                    <a:pt x="132" y="1590"/>
                  </a:lnTo>
                  <a:lnTo>
                    <a:pt x="121" y="1590"/>
                  </a:lnTo>
                  <a:lnTo>
                    <a:pt x="117" y="1584"/>
                  </a:lnTo>
                  <a:close/>
                  <a:moveTo>
                    <a:pt x="2609" y="2627"/>
                  </a:moveTo>
                  <a:lnTo>
                    <a:pt x="2593" y="2637"/>
                  </a:lnTo>
                  <a:lnTo>
                    <a:pt x="2586" y="2635"/>
                  </a:lnTo>
                  <a:lnTo>
                    <a:pt x="2595" y="2627"/>
                  </a:lnTo>
                  <a:lnTo>
                    <a:pt x="2596" y="2613"/>
                  </a:lnTo>
                  <a:lnTo>
                    <a:pt x="2582" y="2597"/>
                  </a:lnTo>
                  <a:lnTo>
                    <a:pt x="2596" y="2588"/>
                  </a:lnTo>
                  <a:lnTo>
                    <a:pt x="2595" y="2575"/>
                  </a:lnTo>
                  <a:lnTo>
                    <a:pt x="2566" y="2575"/>
                  </a:lnTo>
                  <a:lnTo>
                    <a:pt x="2560" y="2565"/>
                  </a:lnTo>
                  <a:lnTo>
                    <a:pt x="2548" y="2567"/>
                  </a:lnTo>
                  <a:lnTo>
                    <a:pt x="2543" y="2577"/>
                  </a:lnTo>
                  <a:lnTo>
                    <a:pt x="2527" y="2581"/>
                  </a:lnTo>
                  <a:lnTo>
                    <a:pt x="2524" y="2596"/>
                  </a:lnTo>
                  <a:lnTo>
                    <a:pt x="2502" y="2601"/>
                  </a:lnTo>
                  <a:lnTo>
                    <a:pt x="2511" y="2609"/>
                  </a:lnTo>
                  <a:lnTo>
                    <a:pt x="2494" y="2629"/>
                  </a:lnTo>
                  <a:lnTo>
                    <a:pt x="2502" y="2646"/>
                  </a:lnTo>
                  <a:lnTo>
                    <a:pt x="2488" y="2643"/>
                  </a:lnTo>
                  <a:lnTo>
                    <a:pt x="2485" y="2653"/>
                  </a:lnTo>
                  <a:lnTo>
                    <a:pt x="2491" y="2665"/>
                  </a:lnTo>
                  <a:lnTo>
                    <a:pt x="2499" y="2656"/>
                  </a:lnTo>
                  <a:lnTo>
                    <a:pt x="2505" y="2662"/>
                  </a:lnTo>
                  <a:lnTo>
                    <a:pt x="2488" y="2678"/>
                  </a:lnTo>
                  <a:lnTo>
                    <a:pt x="2498" y="2682"/>
                  </a:lnTo>
                  <a:lnTo>
                    <a:pt x="2494" y="2691"/>
                  </a:lnTo>
                  <a:lnTo>
                    <a:pt x="2501" y="2704"/>
                  </a:lnTo>
                  <a:lnTo>
                    <a:pt x="2505" y="2679"/>
                  </a:lnTo>
                  <a:lnTo>
                    <a:pt x="2521" y="2672"/>
                  </a:lnTo>
                  <a:lnTo>
                    <a:pt x="2543" y="2694"/>
                  </a:lnTo>
                  <a:lnTo>
                    <a:pt x="2541" y="2705"/>
                  </a:lnTo>
                  <a:lnTo>
                    <a:pt x="2573" y="2692"/>
                  </a:lnTo>
                  <a:lnTo>
                    <a:pt x="2587" y="2704"/>
                  </a:lnTo>
                  <a:lnTo>
                    <a:pt x="2606" y="2686"/>
                  </a:lnTo>
                  <a:lnTo>
                    <a:pt x="2616" y="2642"/>
                  </a:lnTo>
                  <a:lnTo>
                    <a:pt x="2609" y="2627"/>
                  </a:lnTo>
                  <a:close/>
                  <a:moveTo>
                    <a:pt x="4049" y="1182"/>
                  </a:moveTo>
                  <a:lnTo>
                    <a:pt x="4063" y="1192"/>
                  </a:lnTo>
                  <a:lnTo>
                    <a:pt x="4079" y="1192"/>
                  </a:lnTo>
                  <a:lnTo>
                    <a:pt x="4076" y="1130"/>
                  </a:lnTo>
                  <a:lnTo>
                    <a:pt x="4046" y="1100"/>
                  </a:lnTo>
                  <a:lnTo>
                    <a:pt x="3997" y="1098"/>
                  </a:lnTo>
                  <a:lnTo>
                    <a:pt x="4001" y="1068"/>
                  </a:lnTo>
                  <a:lnTo>
                    <a:pt x="3988" y="1057"/>
                  </a:lnTo>
                  <a:lnTo>
                    <a:pt x="3962" y="1084"/>
                  </a:lnTo>
                  <a:lnTo>
                    <a:pt x="3959" y="1095"/>
                  </a:lnTo>
                  <a:lnTo>
                    <a:pt x="3941" y="1103"/>
                  </a:lnTo>
                  <a:lnTo>
                    <a:pt x="3942" y="1139"/>
                  </a:lnTo>
                  <a:lnTo>
                    <a:pt x="4039" y="1160"/>
                  </a:lnTo>
                  <a:lnTo>
                    <a:pt x="4047" y="1173"/>
                  </a:lnTo>
                  <a:lnTo>
                    <a:pt x="4050" y="1139"/>
                  </a:lnTo>
                  <a:lnTo>
                    <a:pt x="4043" y="1134"/>
                  </a:lnTo>
                  <a:lnTo>
                    <a:pt x="4043" y="1124"/>
                  </a:lnTo>
                  <a:lnTo>
                    <a:pt x="4059" y="1118"/>
                  </a:lnTo>
                  <a:lnTo>
                    <a:pt x="4073" y="1146"/>
                  </a:lnTo>
                  <a:lnTo>
                    <a:pt x="4076" y="1189"/>
                  </a:lnTo>
                  <a:lnTo>
                    <a:pt x="4053" y="1183"/>
                  </a:lnTo>
                  <a:lnTo>
                    <a:pt x="4049" y="1182"/>
                  </a:lnTo>
                  <a:close/>
                  <a:moveTo>
                    <a:pt x="4044" y="1796"/>
                  </a:moveTo>
                  <a:lnTo>
                    <a:pt x="4053" y="1807"/>
                  </a:lnTo>
                  <a:lnTo>
                    <a:pt x="4070" y="1804"/>
                  </a:lnTo>
                  <a:lnTo>
                    <a:pt x="4086" y="1813"/>
                  </a:lnTo>
                  <a:lnTo>
                    <a:pt x="4115" y="1803"/>
                  </a:lnTo>
                  <a:lnTo>
                    <a:pt x="4118" y="1787"/>
                  </a:lnTo>
                  <a:lnTo>
                    <a:pt x="4083" y="1766"/>
                  </a:lnTo>
                  <a:lnTo>
                    <a:pt x="4090" y="1757"/>
                  </a:lnTo>
                  <a:lnTo>
                    <a:pt x="4089" y="1727"/>
                  </a:lnTo>
                  <a:lnTo>
                    <a:pt x="4105" y="1719"/>
                  </a:lnTo>
                  <a:lnTo>
                    <a:pt x="4102" y="1668"/>
                  </a:lnTo>
                  <a:lnTo>
                    <a:pt x="4115" y="1663"/>
                  </a:lnTo>
                  <a:lnTo>
                    <a:pt x="4115" y="1655"/>
                  </a:lnTo>
                  <a:lnTo>
                    <a:pt x="4096" y="1657"/>
                  </a:lnTo>
                  <a:lnTo>
                    <a:pt x="4093" y="1647"/>
                  </a:lnTo>
                  <a:lnTo>
                    <a:pt x="4106" y="1644"/>
                  </a:lnTo>
                  <a:lnTo>
                    <a:pt x="4096" y="1643"/>
                  </a:lnTo>
                  <a:lnTo>
                    <a:pt x="4092" y="1632"/>
                  </a:lnTo>
                  <a:lnTo>
                    <a:pt x="4079" y="1637"/>
                  </a:lnTo>
                  <a:lnTo>
                    <a:pt x="4064" y="1614"/>
                  </a:lnTo>
                  <a:lnTo>
                    <a:pt x="4072" y="1603"/>
                  </a:lnTo>
                  <a:lnTo>
                    <a:pt x="4069" y="1581"/>
                  </a:lnTo>
                  <a:lnTo>
                    <a:pt x="4062" y="1578"/>
                  </a:lnTo>
                  <a:lnTo>
                    <a:pt x="4046" y="1587"/>
                  </a:lnTo>
                  <a:lnTo>
                    <a:pt x="4034" y="1568"/>
                  </a:lnTo>
                  <a:lnTo>
                    <a:pt x="4044" y="1554"/>
                  </a:lnTo>
                  <a:lnTo>
                    <a:pt x="4060" y="1567"/>
                  </a:lnTo>
                  <a:lnTo>
                    <a:pt x="4067" y="1552"/>
                  </a:lnTo>
                  <a:lnTo>
                    <a:pt x="4072" y="1559"/>
                  </a:lnTo>
                  <a:lnTo>
                    <a:pt x="4063" y="1571"/>
                  </a:lnTo>
                  <a:lnTo>
                    <a:pt x="4077" y="1570"/>
                  </a:lnTo>
                  <a:lnTo>
                    <a:pt x="4079" y="1577"/>
                  </a:lnTo>
                  <a:lnTo>
                    <a:pt x="4086" y="1577"/>
                  </a:lnTo>
                  <a:lnTo>
                    <a:pt x="4082" y="1541"/>
                  </a:lnTo>
                  <a:lnTo>
                    <a:pt x="4010" y="1506"/>
                  </a:lnTo>
                  <a:lnTo>
                    <a:pt x="4001" y="1506"/>
                  </a:lnTo>
                  <a:lnTo>
                    <a:pt x="3995" y="1518"/>
                  </a:lnTo>
                  <a:lnTo>
                    <a:pt x="4004" y="1521"/>
                  </a:lnTo>
                  <a:lnTo>
                    <a:pt x="4013" y="1546"/>
                  </a:lnTo>
                  <a:lnTo>
                    <a:pt x="4033" y="1549"/>
                  </a:lnTo>
                  <a:lnTo>
                    <a:pt x="4026" y="1581"/>
                  </a:lnTo>
                  <a:lnTo>
                    <a:pt x="4030" y="1595"/>
                  </a:lnTo>
                  <a:lnTo>
                    <a:pt x="4056" y="1608"/>
                  </a:lnTo>
                  <a:lnTo>
                    <a:pt x="4024" y="1614"/>
                  </a:lnTo>
                  <a:lnTo>
                    <a:pt x="4014" y="1627"/>
                  </a:lnTo>
                  <a:lnTo>
                    <a:pt x="4015" y="1640"/>
                  </a:lnTo>
                  <a:lnTo>
                    <a:pt x="3984" y="1666"/>
                  </a:lnTo>
                  <a:lnTo>
                    <a:pt x="3974" y="1666"/>
                  </a:lnTo>
                  <a:lnTo>
                    <a:pt x="3964" y="1692"/>
                  </a:lnTo>
                  <a:lnTo>
                    <a:pt x="3975" y="1709"/>
                  </a:lnTo>
                  <a:lnTo>
                    <a:pt x="3951" y="1737"/>
                  </a:lnTo>
                  <a:lnTo>
                    <a:pt x="3968" y="1754"/>
                  </a:lnTo>
                  <a:lnTo>
                    <a:pt x="3997" y="1758"/>
                  </a:lnTo>
                  <a:lnTo>
                    <a:pt x="3997" y="1771"/>
                  </a:lnTo>
                  <a:lnTo>
                    <a:pt x="4018" y="1797"/>
                  </a:lnTo>
                  <a:lnTo>
                    <a:pt x="4044" y="1796"/>
                  </a:lnTo>
                  <a:close/>
                  <a:moveTo>
                    <a:pt x="3935" y="1528"/>
                  </a:moveTo>
                  <a:lnTo>
                    <a:pt x="3912" y="1508"/>
                  </a:lnTo>
                  <a:lnTo>
                    <a:pt x="3897" y="1505"/>
                  </a:lnTo>
                  <a:lnTo>
                    <a:pt x="3903" y="1493"/>
                  </a:lnTo>
                  <a:lnTo>
                    <a:pt x="3886" y="1476"/>
                  </a:lnTo>
                  <a:lnTo>
                    <a:pt x="3871" y="1473"/>
                  </a:lnTo>
                  <a:lnTo>
                    <a:pt x="3873" y="1460"/>
                  </a:lnTo>
                  <a:lnTo>
                    <a:pt x="3861" y="1463"/>
                  </a:lnTo>
                  <a:lnTo>
                    <a:pt x="3864" y="1482"/>
                  </a:lnTo>
                  <a:lnTo>
                    <a:pt x="3851" y="1487"/>
                  </a:lnTo>
                  <a:lnTo>
                    <a:pt x="3832" y="1536"/>
                  </a:lnTo>
                  <a:lnTo>
                    <a:pt x="3824" y="1536"/>
                  </a:lnTo>
                  <a:lnTo>
                    <a:pt x="3837" y="1562"/>
                  </a:lnTo>
                  <a:lnTo>
                    <a:pt x="3809" y="1552"/>
                  </a:lnTo>
                  <a:lnTo>
                    <a:pt x="3809" y="1536"/>
                  </a:lnTo>
                  <a:lnTo>
                    <a:pt x="3804" y="1541"/>
                  </a:lnTo>
                  <a:lnTo>
                    <a:pt x="3802" y="1561"/>
                  </a:lnTo>
                  <a:lnTo>
                    <a:pt x="3796" y="1557"/>
                  </a:lnTo>
                  <a:lnTo>
                    <a:pt x="3788" y="1561"/>
                  </a:lnTo>
                  <a:lnTo>
                    <a:pt x="3789" y="1570"/>
                  </a:lnTo>
                  <a:lnTo>
                    <a:pt x="3812" y="1584"/>
                  </a:lnTo>
                  <a:lnTo>
                    <a:pt x="3805" y="1601"/>
                  </a:lnTo>
                  <a:lnTo>
                    <a:pt x="3817" y="1610"/>
                  </a:lnTo>
                  <a:lnTo>
                    <a:pt x="3830" y="1608"/>
                  </a:lnTo>
                  <a:lnTo>
                    <a:pt x="3817" y="1617"/>
                  </a:lnTo>
                  <a:lnTo>
                    <a:pt x="3802" y="1614"/>
                  </a:lnTo>
                  <a:lnTo>
                    <a:pt x="3802" y="1620"/>
                  </a:lnTo>
                  <a:lnTo>
                    <a:pt x="3814" y="1626"/>
                  </a:lnTo>
                  <a:lnTo>
                    <a:pt x="3825" y="1660"/>
                  </a:lnTo>
                  <a:lnTo>
                    <a:pt x="3814" y="1669"/>
                  </a:lnTo>
                  <a:lnTo>
                    <a:pt x="3825" y="1681"/>
                  </a:lnTo>
                  <a:lnTo>
                    <a:pt x="3831" y="1675"/>
                  </a:lnTo>
                  <a:lnTo>
                    <a:pt x="3837" y="1678"/>
                  </a:lnTo>
                  <a:lnTo>
                    <a:pt x="3832" y="1692"/>
                  </a:lnTo>
                  <a:lnTo>
                    <a:pt x="3815" y="1705"/>
                  </a:lnTo>
                  <a:lnTo>
                    <a:pt x="3834" y="1705"/>
                  </a:lnTo>
                  <a:lnTo>
                    <a:pt x="3841" y="1725"/>
                  </a:lnTo>
                  <a:lnTo>
                    <a:pt x="3827" y="1728"/>
                  </a:lnTo>
                  <a:lnTo>
                    <a:pt x="3822" y="1715"/>
                  </a:lnTo>
                  <a:lnTo>
                    <a:pt x="3805" y="1721"/>
                  </a:lnTo>
                  <a:lnTo>
                    <a:pt x="3808" y="1714"/>
                  </a:lnTo>
                  <a:lnTo>
                    <a:pt x="3788" y="1692"/>
                  </a:lnTo>
                  <a:lnTo>
                    <a:pt x="3745" y="1673"/>
                  </a:lnTo>
                  <a:lnTo>
                    <a:pt x="3723" y="1681"/>
                  </a:lnTo>
                  <a:lnTo>
                    <a:pt x="3736" y="1719"/>
                  </a:lnTo>
                  <a:lnTo>
                    <a:pt x="3730" y="1719"/>
                  </a:lnTo>
                  <a:lnTo>
                    <a:pt x="3704" y="1670"/>
                  </a:lnTo>
                  <a:lnTo>
                    <a:pt x="3694" y="1660"/>
                  </a:lnTo>
                  <a:lnTo>
                    <a:pt x="3684" y="1662"/>
                  </a:lnTo>
                  <a:lnTo>
                    <a:pt x="3681" y="1646"/>
                  </a:lnTo>
                  <a:lnTo>
                    <a:pt x="3687" y="1636"/>
                  </a:lnTo>
                  <a:lnTo>
                    <a:pt x="3698" y="1636"/>
                  </a:lnTo>
                  <a:lnTo>
                    <a:pt x="3701" y="1624"/>
                  </a:lnTo>
                  <a:lnTo>
                    <a:pt x="3683" y="1619"/>
                  </a:lnTo>
                  <a:lnTo>
                    <a:pt x="3683" y="1590"/>
                  </a:lnTo>
                  <a:lnTo>
                    <a:pt x="3694" y="1588"/>
                  </a:lnTo>
                  <a:lnTo>
                    <a:pt x="3690" y="1584"/>
                  </a:lnTo>
                  <a:lnTo>
                    <a:pt x="3698" y="1575"/>
                  </a:lnTo>
                  <a:lnTo>
                    <a:pt x="3723" y="1580"/>
                  </a:lnTo>
                  <a:lnTo>
                    <a:pt x="3726" y="1574"/>
                  </a:lnTo>
                  <a:lnTo>
                    <a:pt x="3717" y="1568"/>
                  </a:lnTo>
                  <a:lnTo>
                    <a:pt x="3703" y="1572"/>
                  </a:lnTo>
                  <a:lnTo>
                    <a:pt x="3703" y="1558"/>
                  </a:lnTo>
                  <a:lnTo>
                    <a:pt x="3684" y="1575"/>
                  </a:lnTo>
                  <a:lnTo>
                    <a:pt x="3691" y="1548"/>
                  </a:lnTo>
                  <a:lnTo>
                    <a:pt x="3677" y="1554"/>
                  </a:lnTo>
                  <a:lnTo>
                    <a:pt x="3675" y="1549"/>
                  </a:lnTo>
                  <a:lnTo>
                    <a:pt x="3680" y="1536"/>
                  </a:lnTo>
                  <a:lnTo>
                    <a:pt x="3703" y="1526"/>
                  </a:lnTo>
                  <a:lnTo>
                    <a:pt x="3698" y="1509"/>
                  </a:lnTo>
                  <a:lnTo>
                    <a:pt x="3710" y="1518"/>
                  </a:lnTo>
                  <a:lnTo>
                    <a:pt x="3729" y="1508"/>
                  </a:lnTo>
                  <a:lnTo>
                    <a:pt x="3727" y="1496"/>
                  </a:lnTo>
                  <a:lnTo>
                    <a:pt x="3737" y="1495"/>
                  </a:lnTo>
                  <a:lnTo>
                    <a:pt x="3734" y="1482"/>
                  </a:lnTo>
                  <a:lnTo>
                    <a:pt x="3769" y="1483"/>
                  </a:lnTo>
                  <a:lnTo>
                    <a:pt x="3749" y="1472"/>
                  </a:lnTo>
                  <a:lnTo>
                    <a:pt x="3736" y="1473"/>
                  </a:lnTo>
                  <a:lnTo>
                    <a:pt x="3747" y="1457"/>
                  </a:lnTo>
                  <a:lnTo>
                    <a:pt x="3736" y="1434"/>
                  </a:lnTo>
                  <a:lnTo>
                    <a:pt x="3729" y="1450"/>
                  </a:lnTo>
                  <a:lnTo>
                    <a:pt x="3717" y="1453"/>
                  </a:lnTo>
                  <a:lnTo>
                    <a:pt x="3717" y="1424"/>
                  </a:lnTo>
                  <a:lnTo>
                    <a:pt x="3694" y="1418"/>
                  </a:lnTo>
                  <a:lnTo>
                    <a:pt x="3716" y="1412"/>
                  </a:lnTo>
                  <a:lnTo>
                    <a:pt x="3719" y="1404"/>
                  </a:lnTo>
                  <a:lnTo>
                    <a:pt x="3711" y="1405"/>
                  </a:lnTo>
                  <a:lnTo>
                    <a:pt x="3707" y="1388"/>
                  </a:lnTo>
                  <a:lnTo>
                    <a:pt x="3694" y="1379"/>
                  </a:lnTo>
                  <a:lnTo>
                    <a:pt x="3691" y="1355"/>
                  </a:lnTo>
                  <a:lnTo>
                    <a:pt x="3671" y="1349"/>
                  </a:lnTo>
                  <a:lnTo>
                    <a:pt x="3668" y="1359"/>
                  </a:lnTo>
                  <a:lnTo>
                    <a:pt x="3657" y="1358"/>
                  </a:lnTo>
                  <a:lnTo>
                    <a:pt x="3635" y="1352"/>
                  </a:lnTo>
                  <a:lnTo>
                    <a:pt x="3639" y="1322"/>
                  </a:lnTo>
                  <a:lnTo>
                    <a:pt x="3660" y="1304"/>
                  </a:lnTo>
                  <a:lnTo>
                    <a:pt x="3668" y="1283"/>
                  </a:lnTo>
                  <a:lnTo>
                    <a:pt x="3649" y="1286"/>
                  </a:lnTo>
                  <a:lnTo>
                    <a:pt x="3638" y="1278"/>
                  </a:lnTo>
                  <a:lnTo>
                    <a:pt x="3623" y="1206"/>
                  </a:lnTo>
                  <a:lnTo>
                    <a:pt x="3602" y="1218"/>
                  </a:lnTo>
                  <a:lnTo>
                    <a:pt x="3577" y="1219"/>
                  </a:lnTo>
                  <a:lnTo>
                    <a:pt x="3582" y="1274"/>
                  </a:lnTo>
                  <a:lnTo>
                    <a:pt x="3570" y="1287"/>
                  </a:lnTo>
                  <a:lnTo>
                    <a:pt x="3538" y="1278"/>
                  </a:lnTo>
                  <a:lnTo>
                    <a:pt x="3528" y="1287"/>
                  </a:lnTo>
                  <a:lnTo>
                    <a:pt x="3511" y="1289"/>
                  </a:lnTo>
                  <a:lnTo>
                    <a:pt x="3508" y="1297"/>
                  </a:lnTo>
                  <a:lnTo>
                    <a:pt x="3497" y="1294"/>
                  </a:lnTo>
                  <a:lnTo>
                    <a:pt x="3495" y="1270"/>
                  </a:lnTo>
                  <a:lnTo>
                    <a:pt x="3488" y="1270"/>
                  </a:lnTo>
                  <a:lnTo>
                    <a:pt x="3479" y="1294"/>
                  </a:lnTo>
                  <a:lnTo>
                    <a:pt x="3420" y="1319"/>
                  </a:lnTo>
                  <a:lnTo>
                    <a:pt x="3397" y="1294"/>
                  </a:lnTo>
                  <a:lnTo>
                    <a:pt x="3354" y="1293"/>
                  </a:lnTo>
                  <a:lnTo>
                    <a:pt x="3354" y="1299"/>
                  </a:lnTo>
                  <a:lnTo>
                    <a:pt x="3367" y="1307"/>
                  </a:lnTo>
                  <a:lnTo>
                    <a:pt x="3394" y="1314"/>
                  </a:lnTo>
                  <a:lnTo>
                    <a:pt x="3412" y="1340"/>
                  </a:lnTo>
                  <a:lnTo>
                    <a:pt x="3420" y="1335"/>
                  </a:lnTo>
                  <a:lnTo>
                    <a:pt x="3451" y="1345"/>
                  </a:lnTo>
                  <a:lnTo>
                    <a:pt x="3466" y="1338"/>
                  </a:lnTo>
                  <a:lnTo>
                    <a:pt x="3472" y="1340"/>
                  </a:lnTo>
                  <a:lnTo>
                    <a:pt x="3445" y="1365"/>
                  </a:lnTo>
                  <a:lnTo>
                    <a:pt x="3416" y="1376"/>
                  </a:lnTo>
                  <a:lnTo>
                    <a:pt x="3403" y="1397"/>
                  </a:lnTo>
                  <a:lnTo>
                    <a:pt x="3402" y="1412"/>
                  </a:lnTo>
                  <a:lnTo>
                    <a:pt x="3367" y="1411"/>
                  </a:lnTo>
                  <a:lnTo>
                    <a:pt x="3373" y="1417"/>
                  </a:lnTo>
                  <a:lnTo>
                    <a:pt x="3413" y="1420"/>
                  </a:lnTo>
                  <a:lnTo>
                    <a:pt x="3429" y="1434"/>
                  </a:lnTo>
                  <a:lnTo>
                    <a:pt x="3422" y="1456"/>
                  </a:lnTo>
                  <a:lnTo>
                    <a:pt x="3391" y="1470"/>
                  </a:lnTo>
                  <a:lnTo>
                    <a:pt x="3379" y="1490"/>
                  </a:lnTo>
                  <a:lnTo>
                    <a:pt x="3406" y="1551"/>
                  </a:lnTo>
                  <a:lnTo>
                    <a:pt x="3420" y="1562"/>
                  </a:lnTo>
                  <a:lnTo>
                    <a:pt x="3428" y="1559"/>
                  </a:lnTo>
                  <a:lnTo>
                    <a:pt x="3438" y="1567"/>
                  </a:lnTo>
                  <a:lnTo>
                    <a:pt x="3438" y="1577"/>
                  </a:lnTo>
                  <a:lnTo>
                    <a:pt x="3465" y="1593"/>
                  </a:lnTo>
                  <a:lnTo>
                    <a:pt x="3469" y="1610"/>
                  </a:lnTo>
                  <a:lnTo>
                    <a:pt x="3479" y="1616"/>
                  </a:lnTo>
                  <a:lnTo>
                    <a:pt x="3472" y="1629"/>
                  </a:lnTo>
                  <a:lnTo>
                    <a:pt x="3487" y="1620"/>
                  </a:lnTo>
                  <a:lnTo>
                    <a:pt x="3505" y="1629"/>
                  </a:lnTo>
                  <a:lnTo>
                    <a:pt x="3501" y="1653"/>
                  </a:lnTo>
                  <a:lnTo>
                    <a:pt x="3523" y="1639"/>
                  </a:lnTo>
                  <a:lnTo>
                    <a:pt x="3521" y="1653"/>
                  </a:lnTo>
                  <a:lnTo>
                    <a:pt x="3538" y="1656"/>
                  </a:lnTo>
                  <a:lnTo>
                    <a:pt x="3530" y="1636"/>
                  </a:lnTo>
                  <a:lnTo>
                    <a:pt x="3557" y="1634"/>
                  </a:lnTo>
                  <a:lnTo>
                    <a:pt x="3556" y="1649"/>
                  </a:lnTo>
                  <a:lnTo>
                    <a:pt x="3549" y="1650"/>
                  </a:lnTo>
                  <a:lnTo>
                    <a:pt x="3550" y="1670"/>
                  </a:lnTo>
                  <a:lnTo>
                    <a:pt x="3577" y="1679"/>
                  </a:lnTo>
                  <a:lnTo>
                    <a:pt x="3577" y="1695"/>
                  </a:lnTo>
                  <a:lnTo>
                    <a:pt x="3556" y="1683"/>
                  </a:lnTo>
                  <a:lnTo>
                    <a:pt x="3550" y="1698"/>
                  </a:lnTo>
                  <a:lnTo>
                    <a:pt x="3540" y="1695"/>
                  </a:lnTo>
                  <a:lnTo>
                    <a:pt x="3533" y="1681"/>
                  </a:lnTo>
                  <a:lnTo>
                    <a:pt x="3524" y="1689"/>
                  </a:lnTo>
                  <a:lnTo>
                    <a:pt x="3540" y="1705"/>
                  </a:lnTo>
                  <a:lnTo>
                    <a:pt x="3589" y="1717"/>
                  </a:lnTo>
                  <a:lnTo>
                    <a:pt x="3585" y="1728"/>
                  </a:lnTo>
                  <a:lnTo>
                    <a:pt x="3592" y="1741"/>
                  </a:lnTo>
                  <a:lnTo>
                    <a:pt x="3589" y="1750"/>
                  </a:lnTo>
                  <a:lnTo>
                    <a:pt x="3605" y="1770"/>
                  </a:lnTo>
                  <a:lnTo>
                    <a:pt x="3605" y="1793"/>
                  </a:lnTo>
                  <a:lnTo>
                    <a:pt x="3573" y="1819"/>
                  </a:lnTo>
                  <a:lnTo>
                    <a:pt x="3573" y="1836"/>
                  </a:lnTo>
                  <a:lnTo>
                    <a:pt x="3563" y="1826"/>
                  </a:lnTo>
                  <a:lnTo>
                    <a:pt x="3554" y="1825"/>
                  </a:lnTo>
                  <a:lnTo>
                    <a:pt x="3547" y="1835"/>
                  </a:lnTo>
                  <a:lnTo>
                    <a:pt x="3528" y="1822"/>
                  </a:lnTo>
                  <a:lnTo>
                    <a:pt x="3528" y="1800"/>
                  </a:lnTo>
                  <a:lnTo>
                    <a:pt x="3521" y="1799"/>
                  </a:lnTo>
                  <a:lnTo>
                    <a:pt x="3521" y="1815"/>
                  </a:lnTo>
                  <a:lnTo>
                    <a:pt x="3500" y="1829"/>
                  </a:lnTo>
                  <a:lnTo>
                    <a:pt x="3481" y="1819"/>
                  </a:lnTo>
                  <a:lnTo>
                    <a:pt x="3481" y="1806"/>
                  </a:lnTo>
                  <a:lnTo>
                    <a:pt x="3455" y="1817"/>
                  </a:lnTo>
                  <a:lnTo>
                    <a:pt x="3449" y="1813"/>
                  </a:lnTo>
                  <a:lnTo>
                    <a:pt x="3451" y="1804"/>
                  </a:lnTo>
                  <a:lnTo>
                    <a:pt x="3439" y="1800"/>
                  </a:lnTo>
                  <a:lnTo>
                    <a:pt x="3413" y="1810"/>
                  </a:lnTo>
                  <a:lnTo>
                    <a:pt x="3367" y="1810"/>
                  </a:lnTo>
                  <a:lnTo>
                    <a:pt x="3368" y="1823"/>
                  </a:lnTo>
                  <a:lnTo>
                    <a:pt x="3410" y="1819"/>
                  </a:lnTo>
                  <a:lnTo>
                    <a:pt x="3415" y="1836"/>
                  </a:lnTo>
                  <a:lnTo>
                    <a:pt x="3439" y="1822"/>
                  </a:lnTo>
                  <a:lnTo>
                    <a:pt x="3432" y="1846"/>
                  </a:lnTo>
                  <a:lnTo>
                    <a:pt x="3420" y="1856"/>
                  </a:lnTo>
                  <a:lnTo>
                    <a:pt x="3391" y="1853"/>
                  </a:lnTo>
                  <a:lnTo>
                    <a:pt x="3389" y="1872"/>
                  </a:lnTo>
                  <a:lnTo>
                    <a:pt x="3423" y="1862"/>
                  </a:lnTo>
                  <a:lnTo>
                    <a:pt x="3443" y="1871"/>
                  </a:lnTo>
                  <a:lnTo>
                    <a:pt x="3465" y="1869"/>
                  </a:lnTo>
                  <a:lnTo>
                    <a:pt x="3453" y="1879"/>
                  </a:lnTo>
                  <a:lnTo>
                    <a:pt x="3478" y="1874"/>
                  </a:lnTo>
                  <a:lnTo>
                    <a:pt x="3489" y="1884"/>
                  </a:lnTo>
                  <a:lnTo>
                    <a:pt x="3478" y="1898"/>
                  </a:lnTo>
                  <a:lnTo>
                    <a:pt x="3485" y="1915"/>
                  </a:lnTo>
                  <a:lnTo>
                    <a:pt x="3475" y="1910"/>
                  </a:lnTo>
                  <a:lnTo>
                    <a:pt x="3471" y="1924"/>
                  </a:lnTo>
                  <a:lnTo>
                    <a:pt x="3464" y="1923"/>
                  </a:lnTo>
                  <a:lnTo>
                    <a:pt x="3477" y="1944"/>
                  </a:lnTo>
                  <a:lnTo>
                    <a:pt x="3471" y="1950"/>
                  </a:lnTo>
                  <a:lnTo>
                    <a:pt x="3475" y="1963"/>
                  </a:lnTo>
                  <a:lnTo>
                    <a:pt x="3452" y="1947"/>
                  </a:lnTo>
                  <a:lnTo>
                    <a:pt x="3438" y="1947"/>
                  </a:lnTo>
                  <a:lnTo>
                    <a:pt x="3429" y="1957"/>
                  </a:lnTo>
                  <a:lnTo>
                    <a:pt x="3435" y="1960"/>
                  </a:lnTo>
                  <a:lnTo>
                    <a:pt x="3430" y="1977"/>
                  </a:lnTo>
                  <a:lnTo>
                    <a:pt x="3412" y="1977"/>
                  </a:lnTo>
                  <a:lnTo>
                    <a:pt x="3406" y="1966"/>
                  </a:lnTo>
                  <a:lnTo>
                    <a:pt x="3387" y="1979"/>
                  </a:lnTo>
                  <a:lnTo>
                    <a:pt x="3407" y="2005"/>
                  </a:lnTo>
                  <a:lnTo>
                    <a:pt x="3403" y="2021"/>
                  </a:lnTo>
                  <a:lnTo>
                    <a:pt x="3397" y="2015"/>
                  </a:lnTo>
                  <a:lnTo>
                    <a:pt x="3389" y="2021"/>
                  </a:lnTo>
                  <a:lnTo>
                    <a:pt x="3387" y="2012"/>
                  </a:lnTo>
                  <a:lnTo>
                    <a:pt x="3379" y="2028"/>
                  </a:lnTo>
                  <a:lnTo>
                    <a:pt x="3371" y="2026"/>
                  </a:lnTo>
                  <a:lnTo>
                    <a:pt x="3367" y="2013"/>
                  </a:lnTo>
                  <a:lnTo>
                    <a:pt x="3347" y="2003"/>
                  </a:lnTo>
                  <a:lnTo>
                    <a:pt x="3340" y="2032"/>
                  </a:lnTo>
                  <a:lnTo>
                    <a:pt x="3334" y="2031"/>
                  </a:lnTo>
                  <a:lnTo>
                    <a:pt x="3337" y="2021"/>
                  </a:lnTo>
                  <a:lnTo>
                    <a:pt x="3328" y="2021"/>
                  </a:lnTo>
                  <a:lnTo>
                    <a:pt x="3308" y="2036"/>
                  </a:lnTo>
                  <a:lnTo>
                    <a:pt x="3298" y="2035"/>
                  </a:lnTo>
                  <a:lnTo>
                    <a:pt x="3318" y="2054"/>
                  </a:lnTo>
                  <a:lnTo>
                    <a:pt x="3312" y="2061"/>
                  </a:lnTo>
                  <a:lnTo>
                    <a:pt x="3296" y="2048"/>
                  </a:lnTo>
                  <a:lnTo>
                    <a:pt x="3288" y="2057"/>
                  </a:lnTo>
                  <a:lnTo>
                    <a:pt x="3311" y="2071"/>
                  </a:lnTo>
                  <a:lnTo>
                    <a:pt x="3311" y="2078"/>
                  </a:lnTo>
                  <a:lnTo>
                    <a:pt x="3318" y="2074"/>
                  </a:lnTo>
                  <a:lnTo>
                    <a:pt x="3322" y="2093"/>
                  </a:lnTo>
                  <a:lnTo>
                    <a:pt x="3302" y="2107"/>
                  </a:lnTo>
                  <a:lnTo>
                    <a:pt x="3285" y="2106"/>
                  </a:lnTo>
                  <a:lnTo>
                    <a:pt x="3272" y="2090"/>
                  </a:lnTo>
                  <a:lnTo>
                    <a:pt x="3263" y="2091"/>
                  </a:lnTo>
                  <a:lnTo>
                    <a:pt x="3263" y="2081"/>
                  </a:lnTo>
                  <a:lnTo>
                    <a:pt x="3283" y="2081"/>
                  </a:lnTo>
                  <a:lnTo>
                    <a:pt x="3270" y="2064"/>
                  </a:lnTo>
                  <a:lnTo>
                    <a:pt x="3263" y="2071"/>
                  </a:lnTo>
                  <a:lnTo>
                    <a:pt x="3262" y="2060"/>
                  </a:lnTo>
                  <a:lnTo>
                    <a:pt x="3249" y="2062"/>
                  </a:lnTo>
                  <a:lnTo>
                    <a:pt x="3256" y="2048"/>
                  </a:lnTo>
                  <a:lnTo>
                    <a:pt x="3240" y="2047"/>
                  </a:lnTo>
                  <a:lnTo>
                    <a:pt x="3230" y="2034"/>
                  </a:lnTo>
                  <a:lnTo>
                    <a:pt x="3201" y="2025"/>
                  </a:lnTo>
                  <a:lnTo>
                    <a:pt x="3208" y="2002"/>
                  </a:lnTo>
                  <a:lnTo>
                    <a:pt x="3226" y="1990"/>
                  </a:lnTo>
                  <a:lnTo>
                    <a:pt x="3177" y="1943"/>
                  </a:lnTo>
                  <a:lnTo>
                    <a:pt x="3159" y="1944"/>
                  </a:lnTo>
                  <a:lnTo>
                    <a:pt x="3158" y="1957"/>
                  </a:lnTo>
                  <a:lnTo>
                    <a:pt x="3138" y="1950"/>
                  </a:lnTo>
                  <a:lnTo>
                    <a:pt x="3141" y="1936"/>
                  </a:lnTo>
                  <a:lnTo>
                    <a:pt x="3121" y="1918"/>
                  </a:lnTo>
                  <a:lnTo>
                    <a:pt x="3109" y="1917"/>
                  </a:lnTo>
                  <a:lnTo>
                    <a:pt x="3097" y="1898"/>
                  </a:lnTo>
                  <a:lnTo>
                    <a:pt x="3099" y="1944"/>
                  </a:lnTo>
                  <a:lnTo>
                    <a:pt x="3083" y="1936"/>
                  </a:lnTo>
                  <a:lnTo>
                    <a:pt x="3076" y="1921"/>
                  </a:lnTo>
                  <a:lnTo>
                    <a:pt x="3056" y="1923"/>
                  </a:lnTo>
                  <a:lnTo>
                    <a:pt x="3054" y="1914"/>
                  </a:lnTo>
                  <a:lnTo>
                    <a:pt x="3040" y="1930"/>
                  </a:lnTo>
                  <a:lnTo>
                    <a:pt x="3038" y="1946"/>
                  </a:lnTo>
                  <a:lnTo>
                    <a:pt x="3030" y="1933"/>
                  </a:lnTo>
                  <a:lnTo>
                    <a:pt x="2978" y="1940"/>
                  </a:lnTo>
                  <a:lnTo>
                    <a:pt x="2950" y="1926"/>
                  </a:lnTo>
                  <a:lnTo>
                    <a:pt x="2952" y="1902"/>
                  </a:lnTo>
                  <a:lnTo>
                    <a:pt x="2935" y="1892"/>
                  </a:lnTo>
                  <a:lnTo>
                    <a:pt x="2943" y="1856"/>
                  </a:lnTo>
                  <a:lnTo>
                    <a:pt x="2963" y="1838"/>
                  </a:lnTo>
                  <a:lnTo>
                    <a:pt x="2975" y="1838"/>
                  </a:lnTo>
                  <a:lnTo>
                    <a:pt x="2971" y="1826"/>
                  </a:lnTo>
                  <a:lnTo>
                    <a:pt x="2991" y="1813"/>
                  </a:lnTo>
                  <a:lnTo>
                    <a:pt x="2987" y="1802"/>
                  </a:lnTo>
                  <a:lnTo>
                    <a:pt x="2997" y="1780"/>
                  </a:lnTo>
                  <a:lnTo>
                    <a:pt x="3001" y="1794"/>
                  </a:lnTo>
                  <a:lnTo>
                    <a:pt x="3014" y="1799"/>
                  </a:lnTo>
                  <a:lnTo>
                    <a:pt x="3037" y="1793"/>
                  </a:lnTo>
                  <a:lnTo>
                    <a:pt x="3030" y="1776"/>
                  </a:lnTo>
                  <a:lnTo>
                    <a:pt x="3037" y="1771"/>
                  </a:lnTo>
                  <a:lnTo>
                    <a:pt x="3037" y="1728"/>
                  </a:lnTo>
                  <a:lnTo>
                    <a:pt x="3083" y="1682"/>
                  </a:lnTo>
                  <a:lnTo>
                    <a:pt x="3131" y="1670"/>
                  </a:lnTo>
                  <a:lnTo>
                    <a:pt x="3139" y="1626"/>
                  </a:lnTo>
                  <a:lnTo>
                    <a:pt x="3158" y="1606"/>
                  </a:lnTo>
                  <a:lnTo>
                    <a:pt x="3146" y="1591"/>
                  </a:lnTo>
                  <a:lnTo>
                    <a:pt x="3151" y="1577"/>
                  </a:lnTo>
                  <a:lnTo>
                    <a:pt x="3172" y="1567"/>
                  </a:lnTo>
                  <a:lnTo>
                    <a:pt x="3191" y="1541"/>
                  </a:lnTo>
                  <a:lnTo>
                    <a:pt x="3204" y="1551"/>
                  </a:lnTo>
                  <a:lnTo>
                    <a:pt x="3211" y="1535"/>
                  </a:lnTo>
                  <a:lnTo>
                    <a:pt x="3221" y="1536"/>
                  </a:lnTo>
                  <a:lnTo>
                    <a:pt x="3220" y="1577"/>
                  </a:lnTo>
                  <a:lnTo>
                    <a:pt x="3229" y="1578"/>
                  </a:lnTo>
                  <a:lnTo>
                    <a:pt x="3230" y="1587"/>
                  </a:lnTo>
                  <a:lnTo>
                    <a:pt x="3217" y="1630"/>
                  </a:lnTo>
                  <a:lnTo>
                    <a:pt x="3230" y="1644"/>
                  </a:lnTo>
                  <a:lnTo>
                    <a:pt x="3279" y="1649"/>
                  </a:lnTo>
                  <a:lnTo>
                    <a:pt x="3291" y="1629"/>
                  </a:lnTo>
                  <a:lnTo>
                    <a:pt x="3283" y="1613"/>
                  </a:lnTo>
                  <a:lnTo>
                    <a:pt x="3301" y="1594"/>
                  </a:lnTo>
                  <a:lnTo>
                    <a:pt x="3309" y="1559"/>
                  </a:lnTo>
                  <a:lnTo>
                    <a:pt x="3330" y="1554"/>
                  </a:lnTo>
                  <a:lnTo>
                    <a:pt x="3328" y="1545"/>
                  </a:lnTo>
                  <a:lnTo>
                    <a:pt x="3309" y="1544"/>
                  </a:lnTo>
                  <a:lnTo>
                    <a:pt x="3298" y="1469"/>
                  </a:lnTo>
                  <a:lnTo>
                    <a:pt x="3275" y="1467"/>
                  </a:lnTo>
                  <a:lnTo>
                    <a:pt x="3260" y="1473"/>
                  </a:lnTo>
                  <a:lnTo>
                    <a:pt x="3240" y="1513"/>
                  </a:lnTo>
                  <a:lnTo>
                    <a:pt x="3233" y="1502"/>
                  </a:lnTo>
                  <a:lnTo>
                    <a:pt x="3206" y="1490"/>
                  </a:lnTo>
                  <a:lnTo>
                    <a:pt x="3191" y="1512"/>
                  </a:lnTo>
                  <a:lnTo>
                    <a:pt x="3177" y="1497"/>
                  </a:lnTo>
                  <a:lnTo>
                    <a:pt x="3161" y="1451"/>
                  </a:lnTo>
                  <a:lnTo>
                    <a:pt x="3132" y="1459"/>
                  </a:lnTo>
                  <a:lnTo>
                    <a:pt x="3102" y="1497"/>
                  </a:lnTo>
                  <a:lnTo>
                    <a:pt x="3095" y="1538"/>
                  </a:lnTo>
                  <a:lnTo>
                    <a:pt x="3082" y="1562"/>
                  </a:lnTo>
                  <a:lnTo>
                    <a:pt x="3069" y="1567"/>
                  </a:lnTo>
                  <a:lnTo>
                    <a:pt x="3056" y="1588"/>
                  </a:lnTo>
                  <a:lnTo>
                    <a:pt x="2987" y="1591"/>
                  </a:lnTo>
                  <a:lnTo>
                    <a:pt x="2975" y="1572"/>
                  </a:lnTo>
                  <a:lnTo>
                    <a:pt x="2963" y="1570"/>
                  </a:lnTo>
                  <a:lnTo>
                    <a:pt x="2939" y="1591"/>
                  </a:lnTo>
                  <a:lnTo>
                    <a:pt x="2930" y="1619"/>
                  </a:lnTo>
                  <a:lnTo>
                    <a:pt x="2910" y="1634"/>
                  </a:lnTo>
                  <a:lnTo>
                    <a:pt x="2857" y="1655"/>
                  </a:lnTo>
                  <a:lnTo>
                    <a:pt x="2850" y="1663"/>
                  </a:lnTo>
                  <a:lnTo>
                    <a:pt x="2852" y="1675"/>
                  </a:lnTo>
                  <a:lnTo>
                    <a:pt x="2841" y="1681"/>
                  </a:lnTo>
                  <a:lnTo>
                    <a:pt x="2825" y="1708"/>
                  </a:lnTo>
                  <a:lnTo>
                    <a:pt x="2809" y="1706"/>
                  </a:lnTo>
                  <a:lnTo>
                    <a:pt x="2776" y="1730"/>
                  </a:lnTo>
                  <a:lnTo>
                    <a:pt x="2716" y="1724"/>
                  </a:lnTo>
                  <a:lnTo>
                    <a:pt x="2680" y="1730"/>
                  </a:lnTo>
                  <a:lnTo>
                    <a:pt x="2695" y="1738"/>
                  </a:lnTo>
                  <a:lnTo>
                    <a:pt x="2707" y="1731"/>
                  </a:lnTo>
                  <a:lnTo>
                    <a:pt x="2734" y="1734"/>
                  </a:lnTo>
                  <a:lnTo>
                    <a:pt x="2734" y="1751"/>
                  </a:lnTo>
                  <a:lnTo>
                    <a:pt x="2759" y="1764"/>
                  </a:lnTo>
                  <a:lnTo>
                    <a:pt x="2759" y="1771"/>
                  </a:lnTo>
                  <a:lnTo>
                    <a:pt x="2742" y="1773"/>
                  </a:lnTo>
                  <a:lnTo>
                    <a:pt x="2743" y="1786"/>
                  </a:lnTo>
                  <a:lnTo>
                    <a:pt x="2733" y="1794"/>
                  </a:lnTo>
                  <a:lnTo>
                    <a:pt x="2729" y="1819"/>
                  </a:lnTo>
                  <a:lnTo>
                    <a:pt x="2710" y="1836"/>
                  </a:lnTo>
                  <a:lnTo>
                    <a:pt x="2727" y="1848"/>
                  </a:lnTo>
                  <a:lnTo>
                    <a:pt x="2756" y="1842"/>
                  </a:lnTo>
                  <a:lnTo>
                    <a:pt x="2753" y="1869"/>
                  </a:lnTo>
                  <a:lnTo>
                    <a:pt x="2749" y="1875"/>
                  </a:lnTo>
                  <a:lnTo>
                    <a:pt x="2740" y="1859"/>
                  </a:lnTo>
                  <a:lnTo>
                    <a:pt x="2724" y="1861"/>
                  </a:lnTo>
                  <a:lnTo>
                    <a:pt x="2726" y="1905"/>
                  </a:lnTo>
                  <a:lnTo>
                    <a:pt x="2697" y="1898"/>
                  </a:lnTo>
                  <a:lnTo>
                    <a:pt x="2677" y="1923"/>
                  </a:lnTo>
                  <a:lnTo>
                    <a:pt x="2681" y="1936"/>
                  </a:lnTo>
                  <a:lnTo>
                    <a:pt x="2707" y="1959"/>
                  </a:lnTo>
                  <a:lnTo>
                    <a:pt x="2705" y="1967"/>
                  </a:lnTo>
                  <a:lnTo>
                    <a:pt x="2690" y="1967"/>
                  </a:lnTo>
                  <a:lnTo>
                    <a:pt x="2682" y="1996"/>
                  </a:lnTo>
                  <a:lnTo>
                    <a:pt x="2704" y="2011"/>
                  </a:lnTo>
                  <a:lnTo>
                    <a:pt x="2710" y="2034"/>
                  </a:lnTo>
                  <a:lnTo>
                    <a:pt x="2697" y="2038"/>
                  </a:lnTo>
                  <a:lnTo>
                    <a:pt x="2690" y="2032"/>
                  </a:lnTo>
                  <a:lnTo>
                    <a:pt x="2672" y="2048"/>
                  </a:lnTo>
                  <a:lnTo>
                    <a:pt x="2648" y="2019"/>
                  </a:lnTo>
                  <a:lnTo>
                    <a:pt x="2638" y="2034"/>
                  </a:lnTo>
                  <a:lnTo>
                    <a:pt x="2644" y="2062"/>
                  </a:lnTo>
                  <a:lnTo>
                    <a:pt x="2655" y="2075"/>
                  </a:lnTo>
                  <a:lnTo>
                    <a:pt x="2639" y="2094"/>
                  </a:lnTo>
                  <a:lnTo>
                    <a:pt x="2620" y="2094"/>
                  </a:lnTo>
                  <a:lnTo>
                    <a:pt x="2610" y="2080"/>
                  </a:lnTo>
                  <a:lnTo>
                    <a:pt x="2525" y="2077"/>
                  </a:lnTo>
                  <a:lnTo>
                    <a:pt x="2553" y="2122"/>
                  </a:lnTo>
                  <a:lnTo>
                    <a:pt x="2550" y="2147"/>
                  </a:lnTo>
                  <a:lnTo>
                    <a:pt x="2528" y="2116"/>
                  </a:lnTo>
                  <a:lnTo>
                    <a:pt x="2501" y="2106"/>
                  </a:lnTo>
                  <a:lnTo>
                    <a:pt x="2481" y="2087"/>
                  </a:lnTo>
                  <a:lnTo>
                    <a:pt x="2471" y="2083"/>
                  </a:lnTo>
                  <a:lnTo>
                    <a:pt x="2455" y="2094"/>
                  </a:lnTo>
                  <a:lnTo>
                    <a:pt x="2436" y="2093"/>
                  </a:lnTo>
                  <a:lnTo>
                    <a:pt x="2413" y="2077"/>
                  </a:lnTo>
                  <a:lnTo>
                    <a:pt x="2417" y="2051"/>
                  </a:lnTo>
                  <a:lnTo>
                    <a:pt x="2381" y="2051"/>
                  </a:lnTo>
                  <a:lnTo>
                    <a:pt x="2383" y="2035"/>
                  </a:lnTo>
                  <a:lnTo>
                    <a:pt x="2399" y="2028"/>
                  </a:lnTo>
                  <a:lnTo>
                    <a:pt x="2386" y="1972"/>
                  </a:lnTo>
                  <a:lnTo>
                    <a:pt x="2391" y="1964"/>
                  </a:lnTo>
                  <a:lnTo>
                    <a:pt x="2383" y="1959"/>
                  </a:lnTo>
                  <a:lnTo>
                    <a:pt x="2391" y="1930"/>
                  </a:lnTo>
                  <a:lnTo>
                    <a:pt x="2388" y="1902"/>
                  </a:lnTo>
                  <a:lnTo>
                    <a:pt x="2401" y="1888"/>
                  </a:lnTo>
                  <a:lnTo>
                    <a:pt x="2391" y="1888"/>
                  </a:lnTo>
                  <a:lnTo>
                    <a:pt x="2390" y="1879"/>
                  </a:lnTo>
                  <a:lnTo>
                    <a:pt x="2387" y="1864"/>
                  </a:lnTo>
                  <a:lnTo>
                    <a:pt x="2397" y="1848"/>
                  </a:lnTo>
                  <a:lnTo>
                    <a:pt x="2381" y="1830"/>
                  </a:lnTo>
                  <a:lnTo>
                    <a:pt x="2386" y="1809"/>
                  </a:lnTo>
                  <a:lnTo>
                    <a:pt x="2367" y="1793"/>
                  </a:lnTo>
                  <a:lnTo>
                    <a:pt x="2374" y="1786"/>
                  </a:lnTo>
                  <a:lnTo>
                    <a:pt x="2367" y="1742"/>
                  </a:lnTo>
                  <a:lnTo>
                    <a:pt x="2375" y="1714"/>
                  </a:lnTo>
                  <a:lnTo>
                    <a:pt x="2388" y="1702"/>
                  </a:lnTo>
                  <a:lnTo>
                    <a:pt x="2383" y="1699"/>
                  </a:lnTo>
                  <a:lnTo>
                    <a:pt x="2370" y="1735"/>
                  </a:lnTo>
                  <a:lnTo>
                    <a:pt x="2354" y="1748"/>
                  </a:lnTo>
                  <a:lnTo>
                    <a:pt x="2344" y="1918"/>
                  </a:lnTo>
                  <a:lnTo>
                    <a:pt x="2354" y="1930"/>
                  </a:lnTo>
                  <a:lnTo>
                    <a:pt x="2337" y="1934"/>
                  </a:lnTo>
                  <a:lnTo>
                    <a:pt x="2335" y="1941"/>
                  </a:lnTo>
                  <a:lnTo>
                    <a:pt x="2339" y="1982"/>
                  </a:lnTo>
                  <a:lnTo>
                    <a:pt x="2347" y="1989"/>
                  </a:lnTo>
                  <a:lnTo>
                    <a:pt x="2335" y="1995"/>
                  </a:lnTo>
                  <a:lnTo>
                    <a:pt x="2337" y="2005"/>
                  </a:lnTo>
                  <a:lnTo>
                    <a:pt x="2325" y="2002"/>
                  </a:lnTo>
                  <a:lnTo>
                    <a:pt x="2301" y="2016"/>
                  </a:lnTo>
                  <a:lnTo>
                    <a:pt x="2315" y="2045"/>
                  </a:lnTo>
                  <a:lnTo>
                    <a:pt x="2276" y="2104"/>
                  </a:lnTo>
                  <a:lnTo>
                    <a:pt x="2266" y="2097"/>
                  </a:lnTo>
                  <a:lnTo>
                    <a:pt x="2250" y="2111"/>
                  </a:lnTo>
                  <a:lnTo>
                    <a:pt x="2233" y="2109"/>
                  </a:lnTo>
                  <a:lnTo>
                    <a:pt x="2203" y="2137"/>
                  </a:lnTo>
                  <a:lnTo>
                    <a:pt x="2191" y="2134"/>
                  </a:lnTo>
                  <a:lnTo>
                    <a:pt x="2198" y="2149"/>
                  </a:lnTo>
                  <a:lnTo>
                    <a:pt x="2190" y="2152"/>
                  </a:lnTo>
                  <a:lnTo>
                    <a:pt x="2175" y="2137"/>
                  </a:lnTo>
                  <a:lnTo>
                    <a:pt x="2164" y="2149"/>
                  </a:lnTo>
                  <a:lnTo>
                    <a:pt x="2151" y="2146"/>
                  </a:lnTo>
                  <a:lnTo>
                    <a:pt x="2141" y="2172"/>
                  </a:lnTo>
                  <a:lnTo>
                    <a:pt x="2123" y="2168"/>
                  </a:lnTo>
                  <a:lnTo>
                    <a:pt x="2113" y="2186"/>
                  </a:lnTo>
                  <a:lnTo>
                    <a:pt x="2103" y="2176"/>
                  </a:lnTo>
                  <a:lnTo>
                    <a:pt x="2093" y="2191"/>
                  </a:lnTo>
                  <a:lnTo>
                    <a:pt x="2102" y="2201"/>
                  </a:lnTo>
                  <a:lnTo>
                    <a:pt x="2084" y="2221"/>
                  </a:lnTo>
                  <a:lnTo>
                    <a:pt x="2090" y="2235"/>
                  </a:lnTo>
                  <a:lnTo>
                    <a:pt x="2100" y="2235"/>
                  </a:lnTo>
                  <a:lnTo>
                    <a:pt x="2099" y="2277"/>
                  </a:lnTo>
                  <a:lnTo>
                    <a:pt x="2068" y="2296"/>
                  </a:lnTo>
                  <a:lnTo>
                    <a:pt x="2079" y="2306"/>
                  </a:lnTo>
                  <a:lnTo>
                    <a:pt x="2066" y="2323"/>
                  </a:lnTo>
                  <a:lnTo>
                    <a:pt x="2070" y="2338"/>
                  </a:lnTo>
                  <a:lnTo>
                    <a:pt x="2067" y="2356"/>
                  </a:lnTo>
                  <a:lnTo>
                    <a:pt x="2074" y="2367"/>
                  </a:lnTo>
                  <a:lnTo>
                    <a:pt x="2060" y="2372"/>
                  </a:lnTo>
                  <a:lnTo>
                    <a:pt x="2041" y="2356"/>
                  </a:lnTo>
                  <a:lnTo>
                    <a:pt x="1998" y="2351"/>
                  </a:lnTo>
                  <a:lnTo>
                    <a:pt x="1970" y="2391"/>
                  </a:lnTo>
                  <a:lnTo>
                    <a:pt x="1945" y="2395"/>
                  </a:lnTo>
                  <a:lnTo>
                    <a:pt x="1939" y="2414"/>
                  </a:lnTo>
                  <a:lnTo>
                    <a:pt x="1923" y="2408"/>
                  </a:lnTo>
                  <a:lnTo>
                    <a:pt x="1927" y="2368"/>
                  </a:lnTo>
                  <a:lnTo>
                    <a:pt x="1916" y="2358"/>
                  </a:lnTo>
                  <a:lnTo>
                    <a:pt x="1940" y="2328"/>
                  </a:lnTo>
                  <a:lnTo>
                    <a:pt x="1930" y="2307"/>
                  </a:lnTo>
                  <a:lnTo>
                    <a:pt x="1930" y="2273"/>
                  </a:lnTo>
                  <a:lnTo>
                    <a:pt x="1904" y="2261"/>
                  </a:lnTo>
                  <a:lnTo>
                    <a:pt x="1894" y="2274"/>
                  </a:lnTo>
                  <a:lnTo>
                    <a:pt x="1878" y="2274"/>
                  </a:lnTo>
                  <a:lnTo>
                    <a:pt x="1858" y="2294"/>
                  </a:lnTo>
                  <a:lnTo>
                    <a:pt x="1847" y="2297"/>
                  </a:lnTo>
                  <a:lnTo>
                    <a:pt x="1847" y="2287"/>
                  </a:lnTo>
                  <a:lnTo>
                    <a:pt x="1836" y="2279"/>
                  </a:lnTo>
                  <a:lnTo>
                    <a:pt x="1835" y="2269"/>
                  </a:lnTo>
                  <a:lnTo>
                    <a:pt x="1842" y="2267"/>
                  </a:lnTo>
                  <a:lnTo>
                    <a:pt x="1858" y="2281"/>
                  </a:lnTo>
                  <a:lnTo>
                    <a:pt x="1862" y="2276"/>
                  </a:lnTo>
                  <a:lnTo>
                    <a:pt x="1854" y="2264"/>
                  </a:lnTo>
                  <a:lnTo>
                    <a:pt x="1872" y="2266"/>
                  </a:lnTo>
                  <a:lnTo>
                    <a:pt x="1857" y="2254"/>
                  </a:lnTo>
                  <a:lnTo>
                    <a:pt x="1864" y="2241"/>
                  </a:lnTo>
                  <a:lnTo>
                    <a:pt x="1849" y="2238"/>
                  </a:lnTo>
                  <a:lnTo>
                    <a:pt x="1849" y="2225"/>
                  </a:lnTo>
                  <a:lnTo>
                    <a:pt x="1893" y="2218"/>
                  </a:lnTo>
                  <a:lnTo>
                    <a:pt x="1872" y="2189"/>
                  </a:lnTo>
                  <a:lnTo>
                    <a:pt x="1877" y="2181"/>
                  </a:lnTo>
                  <a:lnTo>
                    <a:pt x="1872" y="2175"/>
                  </a:lnTo>
                  <a:lnTo>
                    <a:pt x="1900" y="2183"/>
                  </a:lnTo>
                  <a:lnTo>
                    <a:pt x="1903" y="2191"/>
                  </a:lnTo>
                  <a:lnTo>
                    <a:pt x="1923" y="2162"/>
                  </a:lnTo>
                  <a:lnTo>
                    <a:pt x="1909" y="2139"/>
                  </a:lnTo>
                  <a:lnTo>
                    <a:pt x="1919" y="2123"/>
                  </a:lnTo>
                  <a:lnTo>
                    <a:pt x="1910" y="2110"/>
                  </a:lnTo>
                  <a:lnTo>
                    <a:pt x="1890" y="2127"/>
                  </a:lnTo>
                  <a:lnTo>
                    <a:pt x="1881" y="2120"/>
                  </a:lnTo>
                  <a:lnTo>
                    <a:pt x="1867" y="2122"/>
                  </a:lnTo>
                  <a:lnTo>
                    <a:pt x="1867" y="2140"/>
                  </a:lnTo>
                  <a:lnTo>
                    <a:pt x="1854" y="2136"/>
                  </a:lnTo>
                  <a:lnTo>
                    <a:pt x="1842" y="2113"/>
                  </a:lnTo>
                  <a:lnTo>
                    <a:pt x="1819" y="2096"/>
                  </a:lnTo>
                  <a:lnTo>
                    <a:pt x="1818" y="2088"/>
                  </a:lnTo>
                  <a:lnTo>
                    <a:pt x="1834" y="2080"/>
                  </a:lnTo>
                  <a:lnTo>
                    <a:pt x="1845" y="2094"/>
                  </a:lnTo>
                  <a:lnTo>
                    <a:pt x="1854" y="2088"/>
                  </a:lnTo>
                  <a:lnTo>
                    <a:pt x="1841" y="2075"/>
                  </a:lnTo>
                  <a:lnTo>
                    <a:pt x="1839" y="2065"/>
                  </a:lnTo>
                  <a:lnTo>
                    <a:pt x="1851" y="2058"/>
                  </a:lnTo>
                  <a:lnTo>
                    <a:pt x="1844" y="2047"/>
                  </a:lnTo>
                  <a:lnTo>
                    <a:pt x="1832" y="2051"/>
                  </a:lnTo>
                  <a:lnTo>
                    <a:pt x="1819" y="2034"/>
                  </a:lnTo>
                  <a:lnTo>
                    <a:pt x="1819" y="2024"/>
                  </a:lnTo>
                  <a:lnTo>
                    <a:pt x="1836" y="2021"/>
                  </a:lnTo>
                  <a:lnTo>
                    <a:pt x="1821" y="1983"/>
                  </a:lnTo>
                  <a:lnTo>
                    <a:pt x="1845" y="1969"/>
                  </a:lnTo>
                  <a:lnTo>
                    <a:pt x="1831" y="1944"/>
                  </a:lnTo>
                  <a:lnTo>
                    <a:pt x="1796" y="1941"/>
                  </a:lnTo>
                  <a:lnTo>
                    <a:pt x="1798" y="1931"/>
                  </a:lnTo>
                  <a:lnTo>
                    <a:pt x="1816" y="1927"/>
                  </a:lnTo>
                  <a:lnTo>
                    <a:pt x="1835" y="1911"/>
                  </a:lnTo>
                  <a:lnTo>
                    <a:pt x="1829" y="1897"/>
                  </a:lnTo>
                  <a:lnTo>
                    <a:pt x="1812" y="1900"/>
                  </a:lnTo>
                  <a:lnTo>
                    <a:pt x="1811" y="1908"/>
                  </a:lnTo>
                  <a:lnTo>
                    <a:pt x="1793" y="1908"/>
                  </a:lnTo>
                  <a:lnTo>
                    <a:pt x="1793" y="1879"/>
                  </a:lnTo>
                  <a:lnTo>
                    <a:pt x="1751" y="1865"/>
                  </a:lnTo>
                  <a:lnTo>
                    <a:pt x="1756" y="1887"/>
                  </a:lnTo>
                  <a:lnTo>
                    <a:pt x="1728" y="1891"/>
                  </a:lnTo>
                  <a:lnTo>
                    <a:pt x="1728" y="1908"/>
                  </a:lnTo>
                  <a:lnTo>
                    <a:pt x="1702" y="1921"/>
                  </a:lnTo>
                  <a:lnTo>
                    <a:pt x="1688" y="1907"/>
                  </a:lnTo>
                  <a:lnTo>
                    <a:pt x="1705" y="1887"/>
                  </a:lnTo>
                  <a:lnTo>
                    <a:pt x="1705" y="1865"/>
                  </a:lnTo>
                  <a:lnTo>
                    <a:pt x="1665" y="1862"/>
                  </a:lnTo>
                  <a:lnTo>
                    <a:pt x="1615" y="1838"/>
                  </a:lnTo>
                  <a:lnTo>
                    <a:pt x="1579" y="1849"/>
                  </a:lnTo>
                  <a:lnTo>
                    <a:pt x="1561" y="1829"/>
                  </a:lnTo>
                  <a:lnTo>
                    <a:pt x="1577" y="1810"/>
                  </a:lnTo>
                  <a:lnTo>
                    <a:pt x="1519" y="1790"/>
                  </a:lnTo>
                  <a:lnTo>
                    <a:pt x="1530" y="1771"/>
                  </a:lnTo>
                  <a:lnTo>
                    <a:pt x="1521" y="1761"/>
                  </a:lnTo>
                  <a:lnTo>
                    <a:pt x="1527" y="1742"/>
                  </a:lnTo>
                  <a:lnTo>
                    <a:pt x="1521" y="1737"/>
                  </a:lnTo>
                  <a:lnTo>
                    <a:pt x="1544" y="1718"/>
                  </a:lnTo>
                  <a:lnTo>
                    <a:pt x="1537" y="1708"/>
                  </a:lnTo>
                  <a:lnTo>
                    <a:pt x="1528" y="1719"/>
                  </a:lnTo>
                  <a:lnTo>
                    <a:pt x="1506" y="1714"/>
                  </a:lnTo>
                  <a:lnTo>
                    <a:pt x="1486" y="1693"/>
                  </a:lnTo>
                  <a:lnTo>
                    <a:pt x="1479" y="1643"/>
                  </a:lnTo>
                  <a:lnTo>
                    <a:pt x="1486" y="1632"/>
                  </a:lnTo>
                  <a:lnTo>
                    <a:pt x="1478" y="1619"/>
                  </a:lnTo>
                  <a:lnTo>
                    <a:pt x="1492" y="1606"/>
                  </a:lnTo>
                  <a:lnTo>
                    <a:pt x="1483" y="1587"/>
                  </a:lnTo>
                  <a:lnTo>
                    <a:pt x="1489" y="1562"/>
                  </a:lnTo>
                  <a:lnTo>
                    <a:pt x="1499" y="1570"/>
                  </a:lnTo>
                  <a:lnTo>
                    <a:pt x="1511" y="1549"/>
                  </a:lnTo>
                  <a:lnTo>
                    <a:pt x="1511" y="1518"/>
                  </a:lnTo>
                  <a:lnTo>
                    <a:pt x="1531" y="1457"/>
                  </a:lnTo>
                  <a:lnTo>
                    <a:pt x="1554" y="1447"/>
                  </a:lnTo>
                  <a:lnTo>
                    <a:pt x="1573" y="1464"/>
                  </a:lnTo>
                  <a:lnTo>
                    <a:pt x="1567" y="1479"/>
                  </a:lnTo>
                  <a:lnTo>
                    <a:pt x="1590" y="1476"/>
                  </a:lnTo>
                  <a:lnTo>
                    <a:pt x="1584" y="1490"/>
                  </a:lnTo>
                  <a:lnTo>
                    <a:pt x="1602" y="1499"/>
                  </a:lnTo>
                  <a:lnTo>
                    <a:pt x="1607" y="1535"/>
                  </a:lnTo>
                  <a:lnTo>
                    <a:pt x="1623" y="1539"/>
                  </a:lnTo>
                  <a:lnTo>
                    <a:pt x="1639" y="1559"/>
                  </a:lnTo>
                  <a:lnTo>
                    <a:pt x="1639" y="1571"/>
                  </a:lnTo>
                  <a:lnTo>
                    <a:pt x="1612" y="1583"/>
                  </a:lnTo>
                  <a:lnTo>
                    <a:pt x="1607" y="1617"/>
                  </a:lnTo>
                  <a:lnTo>
                    <a:pt x="1615" y="1633"/>
                  </a:lnTo>
                  <a:lnTo>
                    <a:pt x="1602" y="1650"/>
                  </a:lnTo>
                  <a:lnTo>
                    <a:pt x="1606" y="1660"/>
                  </a:lnTo>
                  <a:lnTo>
                    <a:pt x="1648" y="1676"/>
                  </a:lnTo>
                  <a:lnTo>
                    <a:pt x="1645" y="1728"/>
                  </a:lnTo>
                  <a:lnTo>
                    <a:pt x="1669" y="1740"/>
                  </a:lnTo>
                  <a:lnTo>
                    <a:pt x="1674" y="1773"/>
                  </a:lnTo>
                  <a:lnTo>
                    <a:pt x="1681" y="1750"/>
                  </a:lnTo>
                  <a:lnTo>
                    <a:pt x="1692" y="1745"/>
                  </a:lnTo>
                  <a:lnTo>
                    <a:pt x="1728" y="1770"/>
                  </a:lnTo>
                  <a:lnTo>
                    <a:pt x="1741" y="1767"/>
                  </a:lnTo>
                  <a:lnTo>
                    <a:pt x="1738" y="1779"/>
                  </a:lnTo>
                  <a:lnTo>
                    <a:pt x="1813" y="1819"/>
                  </a:lnTo>
                  <a:lnTo>
                    <a:pt x="1811" y="1803"/>
                  </a:lnTo>
                  <a:lnTo>
                    <a:pt x="1862" y="1777"/>
                  </a:lnTo>
                  <a:lnTo>
                    <a:pt x="1870" y="1755"/>
                  </a:lnTo>
                  <a:lnTo>
                    <a:pt x="1868" y="1747"/>
                  </a:lnTo>
                  <a:lnTo>
                    <a:pt x="1855" y="1747"/>
                  </a:lnTo>
                  <a:lnTo>
                    <a:pt x="1842" y="1758"/>
                  </a:lnTo>
                  <a:lnTo>
                    <a:pt x="1832" y="1753"/>
                  </a:lnTo>
                  <a:lnTo>
                    <a:pt x="1818" y="1764"/>
                  </a:lnTo>
                  <a:lnTo>
                    <a:pt x="1811" y="1712"/>
                  </a:lnTo>
                  <a:lnTo>
                    <a:pt x="1800" y="1712"/>
                  </a:lnTo>
                  <a:lnTo>
                    <a:pt x="1789" y="1732"/>
                  </a:lnTo>
                  <a:lnTo>
                    <a:pt x="1775" y="1689"/>
                  </a:lnTo>
                  <a:lnTo>
                    <a:pt x="1756" y="1693"/>
                  </a:lnTo>
                  <a:lnTo>
                    <a:pt x="1764" y="1660"/>
                  </a:lnTo>
                  <a:lnTo>
                    <a:pt x="1751" y="1659"/>
                  </a:lnTo>
                  <a:lnTo>
                    <a:pt x="1751" y="1644"/>
                  </a:lnTo>
                  <a:lnTo>
                    <a:pt x="1737" y="1644"/>
                  </a:lnTo>
                  <a:lnTo>
                    <a:pt x="1731" y="1668"/>
                  </a:lnTo>
                  <a:lnTo>
                    <a:pt x="1720" y="1665"/>
                  </a:lnTo>
                  <a:lnTo>
                    <a:pt x="1705" y="1683"/>
                  </a:lnTo>
                  <a:lnTo>
                    <a:pt x="1687" y="1668"/>
                  </a:lnTo>
                  <a:lnTo>
                    <a:pt x="1715" y="1632"/>
                  </a:lnTo>
                  <a:lnTo>
                    <a:pt x="1713" y="1598"/>
                  </a:lnTo>
                  <a:lnTo>
                    <a:pt x="1704" y="1588"/>
                  </a:lnTo>
                  <a:lnTo>
                    <a:pt x="1714" y="1590"/>
                  </a:lnTo>
                  <a:lnTo>
                    <a:pt x="1724" y="1604"/>
                  </a:lnTo>
                  <a:lnTo>
                    <a:pt x="1733" y="1597"/>
                  </a:lnTo>
                  <a:lnTo>
                    <a:pt x="1728" y="1584"/>
                  </a:lnTo>
                  <a:lnTo>
                    <a:pt x="1718" y="1580"/>
                  </a:lnTo>
                  <a:lnTo>
                    <a:pt x="1720" y="1565"/>
                  </a:lnTo>
                  <a:lnTo>
                    <a:pt x="1700" y="1562"/>
                  </a:lnTo>
                  <a:lnTo>
                    <a:pt x="1701" y="1552"/>
                  </a:lnTo>
                  <a:lnTo>
                    <a:pt x="1713" y="1558"/>
                  </a:lnTo>
                  <a:lnTo>
                    <a:pt x="1720" y="1545"/>
                  </a:lnTo>
                  <a:lnTo>
                    <a:pt x="1747" y="1583"/>
                  </a:lnTo>
                  <a:lnTo>
                    <a:pt x="1746" y="1598"/>
                  </a:lnTo>
                  <a:lnTo>
                    <a:pt x="1751" y="1607"/>
                  </a:lnTo>
                  <a:lnTo>
                    <a:pt x="1769" y="1588"/>
                  </a:lnTo>
                  <a:lnTo>
                    <a:pt x="1779" y="1587"/>
                  </a:lnTo>
                  <a:lnTo>
                    <a:pt x="1782" y="1574"/>
                  </a:lnTo>
                  <a:lnTo>
                    <a:pt x="1790" y="1584"/>
                  </a:lnTo>
                  <a:lnTo>
                    <a:pt x="1800" y="1567"/>
                  </a:lnTo>
                  <a:lnTo>
                    <a:pt x="1821" y="1578"/>
                  </a:lnTo>
                  <a:lnTo>
                    <a:pt x="1818" y="1590"/>
                  </a:lnTo>
                  <a:lnTo>
                    <a:pt x="1795" y="1606"/>
                  </a:lnTo>
                  <a:lnTo>
                    <a:pt x="1775" y="1643"/>
                  </a:lnTo>
                  <a:lnTo>
                    <a:pt x="1795" y="1666"/>
                  </a:lnTo>
                  <a:lnTo>
                    <a:pt x="1812" y="1659"/>
                  </a:lnTo>
                  <a:lnTo>
                    <a:pt x="1812" y="1675"/>
                  </a:lnTo>
                  <a:lnTo>
                    <a:pt x="1828" y="1678"/>
                  </a:lnTo>
                  <a:lnTo>
                    <a:pt x="1841" y="1698"/>
                  </a:lnTo>
                  <a:lnTo>
                    <a:pt x="1911" y="1706"/>
                  </a:lnTo>
                  <a:lnTo>
                    <a:pt x="1940" y="1731"/>
                  </a:lnTo>
                  <a:lnTo>
                    <a:pt x="1958" y="1706"/>
                  </a:lnTo>
                  <a:lnTo>
                    <a:pt x="1934" y="1699"/>
                  </a:lnTo>
                  <a:lnTo>
                    <a:pt x="1930" y="1678"/>
                  </a:lnTo>
                  <a:lnTo>
                    <a:pt x="1937" y="1675"/>
                  </a:lnTo>
                  <a:lnTo>
                    <a:pt x="1976" y="1679"/>
                  </a:lnTo>
                  <a:lnTo>
                    <a:pt x="1982" y="1695"/>
                  </a:lnTo>
                  <a:lnTo>
                    <a:pt x="2041" y="1719"/>
                  </a:lnTo>
                  <a:lnTo>
                    <a:pt x="2096" y="1725"/>
                  </a:lnTo>
                  <a:lnTo>
                    <a:pt x="2105" y="1717"/>
                  </a:lnTo>
                  <a:lnTo>
                    <a:pt x="2089" y="1704"/>
                  </a:lnTo>
                  <a:lnTo>
                    <a:pt x="2054" y="1702"/>
                  </a:lnTo>
                  <a:lnTo>
                    <a:pt x="2028" y="1676"/>
                  </a:lnTo>
                  <a:lnTo>
                    <a:pt x="1999" y="1662"/>
                  </a:lnTo>
                  <a:lnTo>
                    <a:pt x="1992" y="1637"/>
                  </a:lnTo>
                  <a:lnTo>
                    <a:pt x="2004" y="1614"/>
                  </a:lnTo>
                  <a:lnTo>
                    <a:pt x="1981" y="1607"/>
                  </a:lnTo>
                  <a:lnTo>
                    <a:pt x="1960" y="1611"/>
                  </a:lnTo>
                  <a:lnTo>
                    <a:pt x="1939" y="1559"/>
                  </a:lnTo>
                  <a:lnTo>
                    <a:pt x="1891" y="1502"/>
                  </a:lnTo>
                  <a:lnTo>
                    <a:pt x="1874" y="1495"/>
                  </a:lnTo>
                  <a:lnTo>
                    <a:pt x="1847" y="1497"/>
                  </a:lnTo>
                  <a:lnTo>
                    <a:pt x="1834" y="1500"/>
                  </a:lnTo>
                  <a:lnTo>
                    <a:pt x="1821" y="1518"/>
                  </a:lnTo>
                  <a:lnTo>
                    <a:pt x="1812" y="1512"/>
                  </a:lnTo>
                  <a:lnTo>
                    <a:pt x="1808" y="1487"/>
                  </a:lnTo>
                  <a:lnTo>
                    <a:pt x="1785" y="1487"/>
                  </a:lnTo>
                  <a:lnTo>
                    <a:pt x="1777" y="1497"/>
                  </a:lnTo>
                  <a:lnTo>
                    <a:pt x="1773" y="1485"/>
                  </a:lnTo>
                  <a:lnTo>
                    <a:pt x="1757" y="1490"/>
                  </a:lnTo>
                  <a:lnTo>
                    <a:pt x="1749" y="1477"/>
                  </a:lnTo>
                  <a:lnTo>
                    <a:pt x="1737" y="1485"/>
                  </a:lnTo>
                  <a:lnTo>
                    <a:pt x="1736" y="1496"/>
                  </a:lnTo>
                  <a:lnTo>
                    <a:pt x="1717" y="1493"/>
                  </a:lnTo>
                  <a:lnTo>
                    <a:pt x="1720" y="1505"/>
                  </a:lnTo>
                  <a:lnTo>
                    <a:pt x="1705" y="1510"/>
                  </a:lnTo>
                  <a:lnTo>
                    <a:pt x="1664" y="1496"/>
                  </a:lnTo>
                  <a:lnTo>
                    <a:pt x="1662" y="1487"/>
                  </a:lnTo>
                  <a:lnTo>
                    <a:pt x="1692" y="1467"/>
                  </a:lnTo>
                  <a:lnTo>
                    <a:pt x="1688" y="1454"/>
                  </a:lnTo>
                  <a:lnTo>
                    <a:pt x="1698" y="1446"/>
                  </a:lnTo>
                  <a:lnTo>
                    <a:pt x="1689" y="1440"/>
                  </a:lnTo>
                  <a:lnTo>
                    <a:pt x="1710" y="1431"/>
                  </a:lnTo>
                  <a:lnTo>
                    <a:pt x="1708" y="1407"/>
                  </a:lnTo>
                  <a:lnTo>
                    <a:pt x="1672" y="1410"/>
                  </a:lnTo>
                  <a:lnTo>
                    <a:pt x="1659" y="1371"/>
                  </a:lnTo>
                  <a:lnTo>
                    <a:pt x="1675" y="1352"/>
                  </a:lnTo>
                  <a:lnTo>
                    <a:pt x="1675" y="1338"/>
                  </a:lnTo>
                  <a:lnTo>
                    <a:pt x="1684" y="1326"/>
                  </a:lnTo>
                  <a:lnTo>
                    <a:pt x="1694" y="1329"/>
                  </a:lnTo>
                  <a:lnTo>
                    <a:pt x="1698" y="1313"/>
                  </a:lnTo>
                  <a:lnTo>
                    <a:pt x="1704" y="1304"/>
                  </a:lnTo>
                  <a:lnTo>
                    <a:pt x="1711" y="1307"/>
                  </a:lnTo>
                  <a:lnTo>
                    <a:pt x="1714" y="1294"/>
                  </a:lnTo>
                  <a:lnTo>
                    <a:pt x="1727" y="1283"/>
                  </a:lnTo>
                  <a:lnTo>
                    <a:pt x="1746" y="1281"/>
                  </a:lnTo>
                  <a:lnTo>
                    <a:pt x="1733" y="1271"/>
                  </a:lnTo>
                  <a:lnTo>
                    <a:pt x="1731" y="1237"/>
                  </a:lnTo>
                  <a:lnTo>
                    <a:pt x="1717" y="1229"/>
                  </a:lnTo>
                  <a:lnTo>
                    <a:pt x="1728" y="1206"/>
                  </a:lnTo>
                  <a:lnTo>
                    <a:pt x="1715" y="1201"/>
                  </a:lnTo>
                  <a:lnTo>
                    <a:pt x="1705" y="1199"/>
                  </a:lnTo>
                  <a:lnTo>
                    <a:pt x="1714" y="1178"/>
                  </a:lnTo>
                  <a:lnTo>
                    <a:pt x="1711" y="1165"/>
                  </a:lnTo>
                  <a:lnTo>
                    <a:pt x="1718" y="1169"/>
                  </a:lnTo>
                  <a:lnTo>
                    <a:pt x="1726" y="1165"/>
                  </a:lnTo>
                  <a:lnTo>
                    <a:pt x="1734" y="1142"/>
                  </a:lnTo>
                  <a:lnTo>
                    <a:pt x="1711" y="1120"/>
                  </a:lnTo>
                  <a:lnTo>
                    <a:pt x="1707" y="1107"/>
                  </a:lnTo>
                  <a:lnTo>
                    <a:pt x="1718" y="1094"/>
                  </a:lnTo>
                  <a:lnTo>
                    <a:pt x="1705" y="1072"/>
                  </a:lnTo>
                  <a:lnTo>
                    <a:pt x="1714" y="1032"/>
                  </a:lnTo>
                  <a:lnTo>
                    <a:pt x="1694" y="1019"/>
                  </a:lnTo>
                  <a:lnTo>
                    <a:pt x="1691" y="984"/>
                  </a:lnTo>
                  <a:lnTo>
                    <a:pt x="1677" y="960"/>
                  </a:lnTo>
                  <a:lnTo>
                    <a:pt x="1669" y="970"/>
                  </a:lnTo>
                  <a:lnTo>
                    <a:pt x="1671" y="1010"/>
                  </a:lnTo>
                  <a:lnTo>
                    <a:pt x="1656" y="1022"/>
                  </a:lnTo>
                  <a:lnTo>
                    <a:pt x="1658" y="1036"/>
                  </a:lnTo>
                  <a:lnTo>
                    <a:pt x="1671" y="1033"/>
                  </a:lnTo>
                  <a:lnTo>
                    <a:pt x="1682" y="1046"/>
                  </a:lnTo>
                  <a:lnTo>
                    <a:pt x="1666" y="1072"/>
                  </a:lnTo>
                  <a:lnTo>
                    <a:pt x="1681" y="1082"/>
                  </a:lnTo>
                  <a:lnTo>
                    <a:pt x="1668" y="1097"/>
                  </a:lnTo>
                  <a:lnTo>
                    <a:pt x="1675" y="1114"/>
                  </a:lnTo>
                  <a:lnTo>
                    <a:pt x="1671" y="1121"/>
                  </a:lnTo>
                  <a:lnTo>
                    <a:pt x="1643" y="1120"/>
                  </a:lnTo>
                  <a:lnTo>
                    <a:pt x="1640" y="1129"/>
                  </a:lnTo>
                  <a:lnTo>
                    <a:pt x="1630" y="1133"/>
                  </a:lnTo>
                  <a:lnTo>
                    <a:pt x="1606" y="1130"/>
                  </a:lnTo>
                  <a:lnTo>
                    <a:pt x="1602" y="1101"/>
                  </a:lnTo>
                  <a:lnTo>
                    <a:pt x="1584" y="1097"/>
                  </a:lnTo>
                  <a:lnTo>
                    <a:pt x="1576" y="1110"/>
                  </a:lnTo>
                  <a:lnTo>
                    <a:pt x="1567" y="1106"/>
                  </a:lnTo>
                  <a:lnTo>
                    <a:pt x="1563" y="1093"/>
                  </a:lnTo>
                  <a:lnTo>
                    <a:pt x="1571" y="1095"/>
                  </a:lnTo>
                  <a:lnTo>
                    <a:pt x="1590" y="1074"/>
                  </a:lnTo>
                  <a:lnTo>
                    <a:pt x="1571" y="1065"/>
                  </a:lnTo>
                  <a:lnTo>
                    <a:pt x="1567" y="1049"/>
                  </a:lnTo>
                  <a:lnTo>
                    <a:pt x="1547" y="1028"/>
                  </a:lnTo>
                  <a:lnTo>
                    <a:pt x="1550" y="1008"/>
                  </a:lnTo>
                  <a:lnTo>
                    <a:pt x="1558" y="1005"/>
                  </a:lnTo>
                  <a:lnTo>
                    <a:pt x="1563" y="989"/>
                  </a:lnTo>
                  <a:lnTo>
                    <a:pt x="1576" y="982"/>
                  </a:lnTo>
                  <a:lnTo>
                    <a:pt x="1570" y="1008"/>
                  </a:lnTo>
                  <a:lnTo>
                    <a:pt x="1583" y="1008"/>
                  </a:lnTo>
                  <a:lnTo>
                    <a:pt x="1587" y="996"/>
                  </a:lnTo>
                  <a:lnTo>
                    <a:pt x="1602" y="1026"/>
                  </a:lnTo>
                  <a:lnTo>
                    <a:pt x="1636" y="1009"/>
                  </a:lnTo>
                  <a:lnTo>
                    <a:pt x="1642" y="993"/>
                  </a:lnTo>
                  <a:lnTo>
                    <a:pt x="1653" y="990"/>
                  </a:lnTo>
                  <a:lnTo>
                    <a:pt x="1653" y="971"/>
                  </a:lnTo>
                  <a:lnTo>
                    <a:pt x="1619" y="964"/>
                  </a:lnTo>
                  <a:lnTo>
                    <a:pt x="1708" y="908"/>
                  </a:lnTo>
                  <a:lnTo>
                    <a:pt x="1707" y="881"/>
                  </a:lnTo>
                  <a:lnTo>
                    <a:pt x="1689" y="861"/>
                  </a:lnTo>
                  <a:lnTo>
                    <a:pt x="1672" y="861"/>
                  </a:lnTo>
                  <a:lnTo>
                    <a:pt x="1643" y="875"/>
                  </a:lnTo>
                  <a:lnTo>
                    <a:pt x="1635" y="858"/>
                  </a:lnTo>
                  <a:lnTo>
                    <a:pt x="1643" y="849"/>
                  </a:lnTo>
                  <a:lnTo>
                    <a:pt x="1638" y="839"/>
                  </a:lnTo>
                  <a:lnTo>
                    <a:pt x="1609" y="832"/>
                  </a:lnTo>
                  <a:lnTo>
                    <a:pt x="1623" y="827"/>
                  </a:lnTo>
                  <a:lnTo>
                    <a:pt x="1632" y="814"/>
                  </a:lnTo>
                  <a:lnTo>
                    <a:pt x="1610" y="775"/>
                  </a:lnTo>
                  <a:lnTo>
                    <a:pt x="1586" y="774"/>
                  </a:lnTo>
                  <a:lnTo>
                    <a:pt x="1584" y="787"/>
                  </a:lnTo>
                  <a:lnTo>
                    <a:pt x="1560" y="771"/>
                  </a:lnTo>
                  <a:lnTo>
                    <a:pt x="1581" y="810"/>
                  </a:lnTo>
                  <a:lnTo>
                    <a:pt x="1557" y="830"/>
                  </a:lnTo>
                  <a:lnTo>
                    <a:pt x="1576" y="835"/>
                  </a:lnTo>
                  <a:lnTo>
                    <a:pt x="1579" y="846"/>
                  </a:lnTo>
                  <a:lnTo>
                    <a:pt x="1555" y="868"/>
                  </a:lnTo>
                  <a:lnTo>
                    <a:pt x="1544" y="836"/>
                  </a:lnTo>
                  <a:lnTo>
                    <a:pt x="1530" y="830"/>
                  </a:lnTo>
                  <a:lnTo>
                    <a:pt x="1515" y="846"/>
                  </a:lnTo>
                  <a:lnTo>
                    <a:pt x="1492" y="848"/>
                  </a:lnTo>
                  <a:lnTo>
                    <a:pt x="1493" y="829"/>
                  </a:lnTo>
                  <a:lnTo>
                    <a:pt x="1482" y="794"/>
                  </a:lnTo>
                  <a:lnTo>
                    <a:pt x="1463" y="783"/>
                  </a:lnTo>
                  <a:lnTo>
                    <a:pt x="1470" y="760"/>
                  </a:lnTo>
                  <a:lnTo>
                    <a:pt x="1501" y="757"/>
                  </a:lnTo>
                  <a:lnTo>
                    <a:pt x="1460" y="714"/>
                  </a:lnTo>
                  <a:lnTo>
                    <a:pt x="1475" y="679"/>
                  </a:lnTo>
                  <a:lnTo>
                    <a:pt x="1482" y="688"/>
                  </a:lnTo>
                  <a:lnTo>
                    <a:pt x="1489" y="685"/>
                  </a:lnTo>
                  <a:lnTo>
                    <a:pt x="1481" y="670"/>
                  </a:lnTo>
                  <a:lnTo>
                    <a:pt x="1485" y="660"/>
                  </a:lnTo>
                  <a:lnTo>
                    <a:pt x="1511" y="644"/>
                  </a:lnTo>
                  <a:lnTo>
                    <a:pt x="1524" y="679"/>
                  </a:lnTo>
                  <a:lnTo>
                    <a:pt x="1541" y="675"/>
                  </a:lnTo>
                  <a:lnTo>
                    <a:pt x="1535" y="666"/>
                  </a:lnTo>
                  <a:lnTo>
                    <a:pt x="1542" y="665"/>
                  </a:lnTo>
                  <a:lnTo>
                    <a:pt x="1567" y="672"/>
                  </a:lnTo>
                  <a:lnTo>
                    <a:pt x="1568" y="695"/>
                  </a:lnTo>
                  <a:lnTo>
                    <a:pt x="1591" y="693"/>
                  </a:lnTo>
                  <a:lnTo>
                    <a:pt x="1607" y="663"/>
                  </a:lnTo>
                  <a:lnTo>
                    <a:pt x="1596" y="656"/>
                  </a:lnTo>
                  <a:lnTo>
                    <a:pt x="1597" y="650"/>
                  </a:lnTo>
                  <a:lnTo>
                    <a:pt x="1604" y="643"/>
                  </a:lnTo>
                  <a:lnTo>
                    <a:pt x="1615" y="650"/>
                  </a:lnTo>
                  <a:lnTo>
                    <a:pt x="1635" y="627"/>
                  </a:lnTo>
                  <a:lnTo>
                    <a:pt x="1635" y="673"/>
                  </a:lnTo>
                  <a:lnTo>
                    <a:pt x="1620" y="702"/>
                  </a:lnTo>
                  <a:lnTo>
                    <a:pt x="1626" y="705"/>
                  </a:lnTo>
                  <a:lnTo>
                    <a:pt x="1623" y="715"/>
                  </a:lnTo>
                  <a:lnTo>
                    <a:pt x="1609" y="719"/>
                  </a:lnTo>
                  <a:lnTo>
                    <a:pt x="1606" y="735"/>
                  </a:lnTo>
                  <a:lnTo>
                    <a:pt x="1615" y="742"/>
                  </a:lnTo>
                  <a:lnTo>
                    <a:pt x="1616" y="757"/>
                  </a:lnTo>
                  <a:lnTo>
                    <a:pt x="1607" y="763"/>
                  </a:lnTo>
                  <a:lnTo>
                    <a:pt x="1629" y="767"/>
                  </a:lnTo>
                  <a:lnTo>
                    <a:pt x="1645" y="748"/>
                  </a:lnTo>
                  <a:lnTo>
                    <a:pt x="1643" y="778"/>
                  </a:lnTo>
                  <a:lnTo>
                    <a:pt x="1630" y="786"/>
                  </a:lnTo>
                  <a:lnTo>
                    <a:pt x="1632" y="796"/>
                  </a:lnTo>
                  <a:lnTo>
                    <a:pt x="1638" y="801"/>
                  </a:lnTo>
                  <a:lnTo>
                    <a:pt x="1642" y="793"/>
                  </a:lnTo>
                  <a:lnTo>
                    <a:pt x="1653" y="804"/>
                  </a:lnTo>
                  <a:lnTo>
                    <a:pt x="1666" y="793"/>
                  </a:lnTo>
                  <a:lnTo>
                    <a:pt x="1671" y="829"/>
                  </a:lnTo>
                  <a:lnTo>
                    <a:pt x="1678" y="827"/>
                  </a:lnTo>
                  <a:lnTo>
                    <a:pt x="1692" y="788"/>
                  </a:lnTo>
                  <a:lnTo>
                    <a:pt x="1711" y="780"/>
                  </a:lnTo>
                  <a:lnTo>
                    <a:pt x="1700" y="820"/>
                  </a:lnTo>
                  <a:lnTo>
                    <a:pt x="1708" y="823"/>
                  </a:lnTo>
                  <a:lnTo>
                    <a:pt x="1720" y="799"/>
                  </a:lnTo>
                  <a:lnTo>
                    <a:pt x="1737" y="826"/>
                  </a:lnTo>
                  <a:lnTo>
                    <a:pt x="1738" y="833"/>
                  </a:lnTo>
                  <a:lnTo>
                    <a:pt x="1710" y="866"/>
                  </a:lnTo>
                  <a:lnTo>
                    <a:pt x="1727" y="866"/>
                  </a:lnTo>
                  <a:lnTo>
                    <a:pt x="1728" y="899"/>
                  </a:lnTo>
                  <a:lnTo>
                    <a:pt x="1769" y="898"/>
                  </a:lnTo>
                  <a:lnTo>
                    <a:pt x="1759" y="881"/>
                  </a:lnTo>
                  <a:lnTo>
                    <a:pt x="1759" y="866"/>
                  </a:lnTo>
                  <a:lnTo>
                    <a:pt x="1766" y="856"/>
                  </a:lnTo>
                  <a:lnTo>
                    <a:pt x="1796" y="842"/>
                  </a:lnTo>
                  <a:lnTo>
                    <a:pt x="1822" y="800"/>
                  </a:lnTo>
                  <a:lnTo>
                    <a:pt x="1785" y="783"/>
                  </a:lnTo>
                  <a:lnTo>
                    <a:pt x="1823" y="771"/>
                  </a:lnTo>
                  <a:lnTo>
                    <a:pt x="1835" y="750"/>
                  </a:lnTo>
                  <a:lnTo>
                    <a:pt x="1803" y="738"/>
                  </a:lnTo>
                  <a:lnTo>
                    <a:pt x="1762" y="737"/>
                  </a:lnTo>
                  <a:lnTo>
                    <a:pt x="1733" y="680"/>
                  </a:lnTo>
                  <a:lnTo>
                    <a:pt x="1711" y="670"/>
                  </a:lnTo>
                  <a:lnTo>
                    <a:pt x="1695" y="646"/>
                  </a:lnTo>
                  <a:lnTo>
                    <a:pt x="1697" y="631"/>
                  </a:lnTo>
                  <a:lnTo>
                    <a:pt x="1679" y="630"/>
                  </a:lnTo>
                  <a:lnTo>
                    <a:pt x="1669" y="611"/>
                  </a:lnTo>
                  <a:lnTo>
                    <a:pt x="1658" y="610"/>
                  </a:lnTo>
                  <a:lnTo>
                    <a:pt x="1662" y="585"/>
                  </a:lnTo>
                  <a:lnTo>
                    <a:pt x="1645" y="577"/>
                  </a:lnTo>
                  <a:lnTo>
                    <a:pt x="1674" y="567"/>
                  </a:lnTo>
                  <a:lnTo>
                    <a:pt x="1671" y="546"/>
                  </a:lnTo>
                  <a:lnTo>
                    <a:pt x="1681" y="542"/>
                  </a:lnTo>
                  <a:lnTo>
                    <a:pt x="1687" y="520"/>
                  </a:lnTo>
                  <a:lnTo>
                    <a:pt x="1653" y="538"/>
                  </a:lnTo>
                  <a:lnTo>
                    <a:pt x="1653" y="529"/>
                  </a:lnTo>
                  <a:lnTo>
                    <a:pt x="1635" y="526"/>
                  </a:lnTo>
                  <a:lnTo>
                    <a:pt x="1612" y="536"/>
                  </a:lnTo>
                  <a:lnTo>
                    <a:pt x="1606" y="526"/>
                  </a:lnTo>
                  <a:lnTo>
                    <a:pt x="1584" y="522"/>
                  </a:lnTo>
                  <a:lnTo>
                    <a:pt x="1587" y="509"/>
                  </a:lnTo>
                  <a:lnTo>
                    <a:pt x="1580" y="492"/>
                  </a:lnTo>
                  <a:lnTo>
                    <a:pt x="1568" y="481"/>
                  </a:lnTo>
                  <a:lnTo>
                    <a:pt x="1554" y="480"/>
                  </a:lnTo>
                  <a:lnTo>
                    <a:pt x="1554" y="471"/>
                  </a:lnTo>
                  <a:lnTo>
                    <a:pt x="1574" y="434"/>
                  </a:lnTo>
                  <a:lnTo>
                    <a:pt x="1586" y="461"/>
                  </a:lnTo>
                  <a:lnTo>
                    <a:pt x="1599" y="471"/>
                  </a:lnTo>
                  <a:lnTo>
                    <a:pt x="1599" y="484"/>
                  </a:lnTo>
                  <a:lnTo>
                    <a:pt x="1610" y="464"/>
                  </a:lnTo>
                  <a:lnTo>
                    <a:pt x="1623" y="460"/>
                  </a:lnTo>
                  <a:lnTo>
                    <a:pt x="1613" y="443"/>
                  </a:lnTo>
                  <a:lnTo>
                    <a:pt x="1642" y="404"/>
                  </a:lnTo>
                  <a:lnTo>
                    <a:pt x="1636" y="391"/>
                  </a:lnTo>
                  <a:lnTo>
                    <a:pt x="1613" y="398"/>
                  </a:lnTo>
                  <a:lnTo>
                    <a:pt x="1606" y="391"/>
                  </a:lnTo>
                  <a:lnTo>
                    <a:pt x="1619" y="368"/>
                  </a:lnTo>
                  <a:lnTo>
                    <a:pt x="1675" y="368"/>
                  </a:lnTo>
                  <a:lnTo>
                    <a:pt x="1687" y="326"/>
                  </a:lnTo>
                  <a:lnTo>
                    <a:pt x="1688" y="273"/>
                  </a:lnTo>
                  <a:lnTo>
                    <a:pt x="1720" y="193"/>
                  </a:lnTo>
                  <a:lnTo>
                    <a:pt x="1746" y="203"/>
                  </a:lnTo>
                  <a:lnTo>
                    <a:pt x="1759" y="200"/>
                  </a:lnTo>
                  <a:lnTo>
                    <a:pt x="1775" y="218"/>
                  </a:lnTo>
                  <a:lnTo>
                    <a:pt x="1803" y="221"/>
                  </a:lnTo>
                  <a:lnTo>
                    <a:pt x="1799" y="209"/>
                  </a:lnTo>
                  <a:lnTo>
                    <a:pt x="1780" y="212"/>
                  </a:lnTo>
                  <a:lnTo>
                    <a:pt x="1775" y="199"/>
                  </a:lnTo>
                  <a:lnTo>
                    <a:pt x="1741" y="179"/>
                  </a:lnTo>
                  <a:lnTo>
                    <a:pt x="1728" y="136"/>
                  </a:lnTo>
                  <a:lnTo>
                    <a:pt x="1741" y="102"/>
                  </a:lnTo>
                  <a:lnTo>
                    <a:pt x="1736" y="94"/>
                  </a:lnTo>
                  <a:lnTo>
                    <a:pt x="1763" y="68"/>
                  </a:lnTo>
                  <a:lnTo>
                    <a:pt x="1802" y="71"/>
                  </a:lnTo>
                  <a:lnTo>
                    <a:pt x="1808" y="61"/>
                  </a:lnTo>
                  <a:lnTo>
                    <a:pt x="1844" y="64"/>
                  </a:lnTo>
                  <a:lnTo>
                    <a:pt x="1844" y="64"/>
                  </a:lnTo>
                  <a:lnTo>
                    <a:pt x="1877" y="75"/>
                  </a:lnTo>
                  <a:lnTo>
                    <a:pt x="1877" y="75"/>
                  </a:lnTo>
                  <a:lnTo>
                    <a:pt x="1910" y="102"/>
                  </a:lnTo>
                  <a:lnTo>
                    <a:pt x="1924" y="150"/>
                  </a:lnTo>
                  <a:lnTo>
                    <a:pt x="1927" y="203"/>
                  </a:lnTo>
                  <a:lnTo>
                    <a:pt x="1960" y="244"/>
                  </a:lnTo>
                  <a:lnTo>
                    <a:pt x="1983" y="316"/>
                  </a:lnTo>
                  <a:lnTo>
                    <a:pt x="2014" y="316"/>
                  </a:lnTo>
                  <a:lnTo>
                    <a:pt x="2021" y="346"/>
                  </a:lnTo>
                  <a:lnTo>
                    <a:pt x="2021" y="346"/>
                  </a:lnTo>
                  <a:lnTo>
                    <a:pt x="2099" y="343"/>
                  </a:lnTo>
                  <a:lnTo>
                    <a:pt x="2125" y="314"/>
                  </a:lnTo>
                  <a:lnTo>
                    <a:pt x="2143" y="309"/>
                  </a:lnTo>
                  <a:lnTo>
                    <a:pt x="2164" y="313"/>
                  </a:lnTo>
                  <a:lnTo>
                    <a:pt x="2164" y="313"/>
                  </a:lnTo>
                  <a:lnTo>
                    <a:pt x="2181" y="320"/>
                  </a:lnTo>
                  <a:lnTo>
                    <a:pt x="2217" y="307"/>
                  </a:lnTo>
                  <a:lnTo>
                    <a:pt x="2217" y="307"/>
                  </a:lnTo>
                  <a:lnTo>
                    <a:pt x="2246" y="281"/>
                  </a:lnTo>
                  <a:lnTo>
                    <a:pt x="2302" y="264"/>
                  </a:lnTo>
                  <a:lnTo>
                    <a:pt x="2302" y="264"/>
                  </a:lnTo>
                  <a:lnTo>
                    <a:pt x="2345" y="241"/>
                  </a:lnTo>
                  <a:lnTo>
                    <a:pt x="2358" y="205"/>
                  </a:lnTo>
                  <a:lnTo>
                    <a:pt x="2357" y="187"/>
                  </a:lnTo>
                  <a:lnTo>
                    <a:pt x="2357" y="187"/>
                  </a:lnTo>
                  <a:lnTo>
                    <a:pt x="2351" y="175"/>
                  </a:lnTo>
                  <a:lnTo>
                    <a:pt x="2351" y="175"/>
                  </a:lnTo>
                  <a:lnTo>
                    <a:pt x="2354" y="162"/>
                  </a:lnTo>
                  <a:lnTo>
                    <a:pt x="2380" y="144"/>
                  </a:lnTo>
                  <a:lnTo>
                    <a:pt x="2380" y="144"/>
                  </a:lnTo>
                  <a:lnTo>
                    <a:pt x="2391" y="133"/>
                  </a:lnTo>
                  <a:lnTo>
                    <a:pt x="2388" y="77"/>
                  </a:lnTo>
                  <a:lnTo>
                    <a:pt x="2388" y="77"/>
                  </a:lnTo>
                  <a:lnTo>
                    <a:pt x="2391" y="56"/>
                  </a:lnTo>
                  <a:lnTo>
                    <a:pt x="2403" y="42"/>
                  </a:lnTo>
                  <a:lnTo>
                    <a:pt x="2443" y="23"/>
                  </a:lnTo>
                  <a:lnTo>
                    <a:pt x="2443" y="23"/>
                  </a:lnTo>
                  <a:lnTo>
                    <a:pt x="2471" y="30"/>
                  </a:lnTo>
                  <a:lnTo>
                    <a:pt x="2471" y="30"/>
                  </a:lnTo>
                  <a:lnTo>
                    <a:pt x="2491" y="33"/>
                  </a:lnTo>
                  <a:lnTo>
                    <a:pt x="2518" y="0"/>
                  </a:lnTo>
                  <a:lnTo>
                    <a:pt x="2573" y="12"/>
                  </a:lnTo>
                  <a:lnTo>
                    <a:pt x="2626" y="45"/>
                  </a:lnTo>
                  <a:lnTo>
                    <a:pt x="2645" y="65"/>
                  </a:lnTo>
                  <a:lnTo>
                    <a:pt x="2691" y="151"/>
                  </a:lnTo>
                  <a:lnTo>
                    <a:pt x="2691" y="151"/>
                  </a:lnTo>
                  <a:lnTo>
                    <a:pt x="2710" y="167"/>
                  </a:lnTo>
                  <a:lnTo>
                    <a:pt x="2710" y="167"/>
                  </a:lnTo>
                  <a:lnTo>
                    <a:pt x="2744" y="177"/>
                  </a:lnTo>
                  <a:lnTo>
                    <a:pt x="2763" y="164"/>
                  </a:lnTo>
                  <a:lnTo>
                    <a:pt x="2763" y="164"/>
                  </a:lnTo>
                  <a:lnTo>
                    <a:pt x="2766" y="146"/>
                  </a:lnTo>
                  <a:lnTo>
                    <a:pt x="2766" y="146"/>
                  </a:lnTo>
                  <a:lnTo>
                    <a:pt x="2775" y="108"/>
                  </a:lnTo>
                  <a:lnTo>
                    <a:pt x="2793" y="97"/>
                  </a:lnTo>
                  <a:lnTo>
                    <a:pt x="2811" y="65"/>
                  </a:lnTo>
                  <a:lnTo>
                    <a:pt x="2824" y="59"/>
                  </a:lnTo>
                  <a:lnTo>
                    <a:pt x="2855" y="66"/>
                  </a:lnTo>
                  <a:lnTo>
                    <a:pt x="2880" y="85"/>
                  </a:lnTo>
                  <a:lnTo>
                    <a:pt x="2891" y="120"/>
                  </a:lnTo>
                  <a:lnTo>
                    <a:pt x="2889" y="164"/>
                  </a:lnTo>
                  <a:lnTo>
                    <a:pt x="2889" y="164"/>
                  </a:lnTo>
                  <a:lnTo>
                    <a:pt x="2868" y="189"/>
                  </a:lnTo>
                  <a:lnTo>
                    <a:pt x="2870" y="206"/>
                  </a:lnTo>
                  <a:lnTo>
                    <a:pt x="2878" y="218"/>
                  </a:lnTo>
                  <a:lnTo>
                    <a:pt x="2907" y="218"/>
                  </a:lnTo>
                  <a:lnTo>
                    <a:pt x="2907" y="218"/>
                  </a:lnTo>
                  <a:lnTo>
                    <a:pt x="2925" y="270"/>
                  </a:lnTo>
                  <a:lnTo>
                    <a:pt x="2917" y="334"/>
                  </a:lnTo>
                  <a:lnTo>
                    <a:pt x="2963" y="371"/>
                  </a:lnTo>
                  <a:lnTo>
                    <a:pt x="2963" y="371"/>
                  </a:lnTo>
                  <a:lnTo>
                    <a:pt x="3002" y="381"/>
                  </a:lnTo>
                  <a:lnTo>
                    <a:pt x="3002" y="381"/>
                  </a:lnTo>
                  <a:lnTo>
                    <a:pt x="3031" y="378"/>
                  </a:lnTo>
                  <a:lnTo>
                    <a:pt x="3056" y="360"/>
                  </a:lnTo>
                  <a:lnTo>
                    <a:pt x="3056" y="360"/>
                  </a:lnTo>
                  <a:lnTo>
                    <a:pt x="3073" y="345"/>
                  </a:lnTo>
                  <a:lnTo>
                    <a:pt x="3073" y="345"/>
                  </a:lnTo>
                  <a:lnTo>
                    <a:pt x="3097" y="329"/>
                  </a:lnTo>
                  <a:lnTo>
                    <a:pt x="3154" y="353"/>
                  </a:lnTo>
                  <a:lnTo>
                    <a:pt x="3154" y="353"/>
                  </a:lnTo>
                  <a:lnTo>
                    <a:pt x="3188" y="333"/>
                  </a:lnTo>
                  <a:lnTo>
                    <a:pt x="3214" y="358"/>
                  </a:lnTo>
                  <a:lnTo>
                    <a:pt x="3214" y="358"/>
                  </a:lnTo>
                  <a:lnTo>
                    <a:pt x="3234" y="371"/>
                  </a:lnTo>
                  <a:lnTo>
                    <a:pt x="3345" y="369"/>
                  </a:lnTo>
                  <a:lnTo>
                    <a:pt x="3345" y="369"/>
                  </a:lnTo>
                  <a:lnTo>
                    <a:pt x="3389" y="358"/>
                  </a:lnTo>
                  <a:lnTo>
                    <a:pt x="3445" y="363"/>
                  </a:lnTo>
                  <a:lnTo>
                    <a:pt x="3445" y="363"/>
                  </a:lnTo>
                  <a:lnTo>
                    <a:pt x="3465" y="363"/>
                  </a:lnTo>
                  <a:lnTo>
                    <a:pt x="3477" y="355"/>
                  </a:lnTo>
                  <a:lnTo>
                    <a:pt x="3530" y="287"/>
                  </a:lnTo>
                  <a:lnTo>
                    <a:pt x="3562" y="270"/>
                  </a:lnTo>
                  <a:lnTo>
                    <a:pt x="3562" y="270"/>
                  </a:lnTo>
                  <a:lnTo>
                    <a:pt x="3598" y="267"/>
                  </a:lnTo>
                  <a:lnTo>
                    <a:pt x="3598" y="267"/>
                  </a:lnTo>
                  <a:lnTo>
                    <a:pt x="3661" y="288"/>
                  </a:lnTo>
                  <a:lnTo>
                    <a:pt x="3678" y="304"/>
                  </a:lnTo>
                  <a:lnTo>
                    <a:pt x="3678" y="304"/>
                  </a:lnTo>
                  <a:lnTo>
                    <a:pt x="3739" y="337"/>
                  </a:lnTo>
                  <a:lnTo>
                    <a:pt x="3794" y="385"/>
                  </a:lnTo>
                  <a:lnTo>
                    <a:pt x="3794" y="385"/>
                  </a:lnTo>
                  <a:lnTo>
                    <a:pt x="3779" y="398"/>
                  </a:lnTo>
                  <a:lnTo>
                    <a:pt x="3779" y="425"/>
                  </a:lnTo>
                  <a:lnTo>
                    <a:pt x="3827" y="480"/>
                  </a:lnTo>
                  <a:lnTo>
                    <a:pt x="3844" y="644"/>
                  </a:lnTo>
                  <a:lnTo>
                    <a:pt x="3867" y="676"/>
                  </a:lnTo>
                  <a:lnTo>
                    <a:pt x="3906" y="696"/>
                  </a:lnTo>
                  <a:lnTo>
                    <a:pt x="3961" y="761"/>
                  </a:lnTo>
                  <a:lnTo>
                    <a:pt x="3965" y="813"/>
                  </a:lnTo>
                  <a:lnTo>
                    <a:pt x="3965" y="813"/>
                  </a:lnTo>
                  <a:lnTo>
                    <a:pt x="3984" y="832"/>
                  </a:lnTo>
                  <a:lnTo>
                    <a:pt x="3984" y="832"/>
                  </a:lnTo>
                  <a:lnTo>
                    <a:pt x="3998" y="855"/>
                  </a:lnTo>
                  <a:lnTo>
                    <a:pt x="4027" y="866"/>
                  </a:lnTo>
                  <a:lnTo>
                    <a:pt x="4049" y="901"/>
                  </a:lnTo>
                  <a:lnTo>
                    <a:pt x="4049" y="901"/>
                  </a:lnTo>
                  <a:lnTo>
                    <a:pt x="4080" y="924"/>
                  </a:lnTo>
                  <a:lnTo>
                    <a:pt x="4080" y="924"/>
                  </a:lnTo>
                  <a:lnTo>
                    <a:pt x="4108" y="999"/>
                  </a:lnTo>
                  <a:lnTo>
                    <a:pt x="4108" y="1051"/>
                  </a:lnTo>
                  <a:lnTo>
                    <a:pt x="4121" y="1057"/>
                  </a:lnTo>
                  <a:lnTo>
                    <a:pt x="4121" y="1072"/>
                  </a:lnTo>
                  <a:lnTo>
                    <a:pt x="4088" y="1078"/>
                  </a:lnTo>
                  <a:lnTo>
                    <a:pt x="4070" y="1071"/>
                  </a:lnTo>
                  <a:lnTo>
                    <a:pt x="4046" y="1018"/>
                  </a:lnTo>
                  <a:lnTo>
                    <a:pt x="4036" y="1016"/>
                  </a:lnTo>
                  <a:lnTo>
                    <a:pt x="4024" y="1038"/>
                  </a:lnTo>
                  <a:lnTo>
                    <a:pt x="3992" y="1046"/>
                  </a:lnTo>
                  <a:lnTo>
                    <a:pt x="3991" y="995"/>
                  </a:lnTo>
                  <a:lnTo>
                    <a:pt x="3965" y="959"/>
                  </a:lnTo>
                  <a:lnTo>
                    <a:pt x="3966" y="987"/>
                  </a:lnTo>
                  <a:lnTo>
                    <a:pt x="3979" y="997"/>
                  </a:lnTo>
                  <a:lnTo>
                    <a:pt x="3987" y="1052"/>
                  </a:lnTo>
                  <a:lnTo>
                    <a:pt x="3958" y="1072"/>
                  </a:lnTo>
                  <a:lnTo>
                    <a:pt x="3954" y="1090"/>
                  </a:lnTo>
                  <a:lnTo>
                    <a:pt x="3942" y="1087"/>
                  </a:lnTo>
                  <a:lnTo>
                    <a:pt x="3930" y="1103"/>
                  </a:lnTo>
                  <a:lnTo>
                    <a:pt x="3917" y="1103"/>
                  </a:lnTo>
                  <a:lnTo>
                    <a:pt x="3915" y="1111"/>
                  </a:lnTo>
                  <a:lnTo>
                    <a:pt x="3923" y="1129"/>
                  </a:lnTo>
                  <a:lnTo>
                    <a:pt x="3893" y="1149"/>
                  </a:lnTo>
                  <a:lnTo>
                    <a:pt x="3866" y="1156"/>
                  </a:lnTo>
                  <a:lnTo>
                    <a:pt x="3868" y="1165"/>
                  </a:lnTo>
                  <a:lnTo>
                    <a:pt x="3848" y="1182"/>
                  </a:lnTo>
                  <a:lnTo>
                    <a:pt x="3831" y="1159"/>
                  </a:lnTo>
                  <a:lnTo>
                    <a:pt x="3840" y="1149"/>
                  </a:lnTo>
                  <a:lnTo>
                    <a:pt x="3802" y="1153"/>
                  </a:lnTo>
                  <a:lnTo>
                    <a:pt x="3794" y="1130"/>
                  </a:lnTo>
                  <a:lnTo>
                    <a:pt x="3775" y="1113"/>
                  </a:lnTo>
                  <a:lnTo>
                    <a:pt x="3778" y="1068"/>
                  </a:lnTo>
                  <a:lnTo>
                    <a:pt x="3765" y="1057"/>
                  </a:lnTo>
                  <a:lnTo>
                    <a:pt x="3770" y="1078"/>
                  </a:lnTo>
                  <a:lnTo>
                    <a:pt x="3762" y="1110"/>
                  </a:lnTo>
                  <a:lnTo>
                    <a:pt x="3742" y="1114"/>
                  </a:lnTo>
                  <a:lnTo>
                    <a:pt x="3736" y="1108"/>
                  </a:lnTo>
                  <a:lnTo>
                    <a:pt x="3727" y="1120"/>
                  </a:lnTo>
                  <a:lnTo>
                    <a:pt x="3747" y="1126"/>
                  </a:lnTo>
                  <a:lnTo>
                    <a:pt x="3770" y="1153"/>
                  </a:lnTo>
                  <a:lnTo>
                    <a:pt x="3762" y="1167"/>
                  </a:lnTo>
                  <a:lnTo>
                    <a:pt x="3772" y="1186"/>
                  </a:lnTo>
                  <a:lnTo>
                    <a:pt x="3763" y="1191"/>
                  </a:lnTo>
                  <a:lnTo>
                    <a:pt x="3755" y="1172"/>
                  </a:lnTo>
                  <a:lnTo>
                    <a:pt x="3742" y="1185"/>
                  </a:lnTo>
                  <a:lnTo>
                    <a:pt x="3730" y="1175"/>
                  </a:lnTo>
                  <a:lnTo>
                    <a:pt x="3720" y="1186"/>
                  </a:lnTo>
                  <a:lnTo>
                    <a:pt x="3740" y="1188"/>
                  </a:lnTo>
                  <a:lnTo>
                    <a:pt x="3746" y="1196"/>
                  </a:lnTo>
                  <a:lnTo>
                    <a:pt x="3747" y="1221"/>
                  </a:lnTo>
                  <a:lnTo>
                    <a:pt x="3772" y="1245"/>
                  </a:lnTo>
                  <a:lnTo>
                    <a:pt x="3768" y="1252"/>
                  </a:lnTo>
                  <a:lnTo>
                    <a:pt x="3775" y="1263"/>
                  </a:lnTo>
                  <a:lnTo>
                    <a:pt x="3781" y="1267"/>
                  </a:lnTo>
                  <a:lnTo>
                    <a:pt x="3789" y="1260"/>
                  </a:lnTo>
                  <a:lnTo>
                    <a:pt x="3801" y="1278"/>
                  </a:lnTo>
                  <a:lnTo>
                    <a:pt x="3827" y="1276"/>
                  </a:lnTo>
                  <a:lnTo>
                    <a:pt x="3825" y="1289"/>
                  </a:lnTo>
                  <a:lnTo>
                    <a:pt x="3811" y="1289"/>
                  </a:lnTo>
                  <a:lnTo>
                    <a:pt x="3809" y="1299"/>
                  </a:lnTo>
                  <a:lnTo>
                    <a:pt x="3814" y="1312"/>
                  </a:lnTo>
                  <a:lnTo>
                    <a:pt x="3830" y="1325"/>
                  </a:lnTo>
                  <a:lnTo>
                    <a:pt x="3831" y="1304"/>
                  </a:lnTo>
                  <a:lnTo>
                    <a:pt x="3845" y="1304"/>
                  </a:lnTo>
                  <a:lnTo>
                    <a:pt x="3873" y="1319"/>
                  </a:lnTo>
                  <a:lnTo>
                    <a:pt x="3894" y="1296"/>
                  </a:lnTo>
                  <a:lnTo>
                    <a:pt x="3917" y="1287"/>
                  </a:lnTo>
                  <a:lnTo>
                    <a:pt x="3935" y="1260"/>
                  </a:lnTo>
                  <a:lnTo>
                    <a:pt x="3925" y="1251"/>
                  </a:lnTo>
                  <a:lnTo>
                    <a:pt x="3926" y="1238"/>
                  </a:lnTo>
                  <a:lnTo>
                    <a:pt x="3936" y="1254"/>
                  </a:lnTo>
                  <a:lnTo>
                    <a:pt x="3938" y="1247"/>
                  </a:lnTo>
                  <a:lnTo>
                    <a:pt x="3965" y="1248"/>
                  </a:lnTo>
                  <a:lnTo>
                    <a:pt x="3994" y="1237"/>
                  </a:lnTo>
                  <a:lnTo>
                    <a:pt x="3977" y="1252"/>
                  </a:lnTo>
                  <a:lnTo>
                    <a:pt x="4008" y="1265"/>
                  </a:lnTo>
                  <a:lnTo>
                    <a:pt x="4005" y="1251"/>
                  </a:lnTo>
                  <a:lnTo>
                    <a:pt x="4047" y="1237"/>
                  </a:lnTo>
                  <a:lnTo>
                    <a:pt x="4072" y="1260"/>
                  </a:lnTo>
                  <a:lnTo>
                    <a:pt x="4056" y="1264"/>
                  </a:lnTo>
                  <a:lnTo>
                    <a:pt x="4062" y="1278"/>
                  </a:lnTo>
                  <a:lnTo>
                    <a:pt x="4049" y="1320"/>
                  </a:lnTo>
                  <a:lnTo>
                    <a:pt x="4062" y="1325"/>
                  </a:lnTo>
                  <a:lnTo>
                    <a:pt x="4049" y="1330"/>
                  </a:lnTo>
                  <a:lnTo>
                    <a:pt x="4052" y="1369"/>
                  </a:lnTo>
                  <a:lnTo>
                    <a:pt x="4036" y="1368"/>
                  </a:lnTo>
                  <a:lnTo>
                    <a:pt x="4030" y="1397"/>
                  </a:lnTo>
                  <a:lnTo>
                    <a:pt x="4011" y="1415"/>
                  </a:lnTo>
                  <a:lnTo>
                    <a:pt x="4024" y="1440"/>
                  </a:lnTo>
                  <a:lnTo>
                    <a:pt x="4018" y="1461"/>
                  </a:lnTo>
                  <a:lnTo>
                    <a:pt x="4028" y="1469"/>
                  </a:lnTo>
                  <a:lnTo>
                    <a:pt x="4017" y="1476"/>
                  </a:lnTo>
                  <a:lnTo>
                    <a:pt x="4031" y="1486"/>
                  </a:lnTo>
                  <a:lnTo>
                    <a:pt x="4028" y="1497"/>
                  </a:lnTo>
                  <a:lnTo>
                    <a:pt x="4021" y="1502"/>
                  </a:lnTo>
                  <a:lnTo>
                    <a:pt x="3992" y="1497"/>
                  </a:lnTo>
                  <a:lnTo>
                    <a:pt x="3988" y="1518"/>
                  </a:lnTo>
                  <a:lnTo>
                    <a:pt x="3942" y="1535"/>
                  </a:lnTo>
                  <a:lnTo>
                    <a:pt x="3930" y="1534"/>
                  </a:lnTo>
                  <a:lnTo>
                    <a:pt x="3935" y="1528"/>
                  </a:lnTo>
                  <a:close/>
                  <a:moveTo>
                    <a:pt x="2780" y="592"/>
                  </a:moveTo>
                  <a:lnTo>
                    <a:pt x="2733" y="587"/>
                  </a:lnTo>
                  <a:lnTo>
                    <a:pt x="2714" y="506"/>
                  </a:lnTo>
                  <a:lnTo>
                    <a:pt x="2680" y="464"/>
                  </a:lnTo>
                  <a:lnTo>
                    <a:pt x="2646" y="448"/>
                  </a:lnTo>
                  <a:lnTo>
                    <a:pt x="2603" y="447"/>
                  </a:lnTo>
                  <a:lnTo>
                    <a:pt x="2558" y="464"/>
                  </a:lnTo>
                  <a:lnTo>
                    <a:pt x="2522" y="483"/>
                  </a:lnTo>
                  <a:lnTo>
                    <a:pt x="2486" y="520"/>
                  </a:lnTo>
                  <a:lnTo>
                    <a:pt x="2460" y="522"/>
                  </a:lnTo>
                  <a:lnTo>
                    <a:pt x="2423" y="509"/>
                  </a:lnTo>
                  <a:lnTo>
                    <a:pt x="2396" y="484"/>
                  </a:lnTo>
                  <a:lnTo>
                    <a:pt x="2386" y="444"/>
                  </a:lnTo>
                  <a:lnTo>
                    <a:pt x="2347" y="443"/>
                  </a:lnTo>
                  <a:lnTo>
                    <a:pt x="2309" y="539"/>
                  </a:lnTo>
                  <a:lnTo>
                    <a:pt x="2266" y="538"/>
                  </a:lnTo>
                  <a:lnTo>
                    <a:pt x="2236" y="575"/>
                  </a:lnTo>
                  <a:lnTo>
                    <a:pt x="2214" y="660"/>
                  </a:lnTo>
                  <a:lnTo>
                    <a:pt x="2223" y="734"/>
                  </a:lnTo>
                  <a:lnTo>
                    <a:pt x="2352" y="752"/>
                  </a:lnTo>
                  <a:lnTo>
                    <a:pt x="2386" y="794"/>
                  </a:lnTo>
                  <a:lnTo>
                    <a:pt x="2420" y="863"/>
                  </a:lnTo>
                  <a:lnTo>
                    <a:pt x="2486" y="863"/>
                  </a:lnTo>
                  <a:lnTo>
                    <a:pt x="2548" y="827"/>
                  </a:lnTo>
                  <a:lnTo>
                    <a:pt x="2618" y="827"/>
                  </a:lnTo>
                  <a:lnTo>
                    <a:pt x="2644" y="809"/>
                  </a:lnTo>
                  <a:lnTo>
                    <a:pt x="2700" y="819"/>
                  </a:lnTo>
                  <a:lnTo>
                    <a:pt x="2762" y="777"/>
                  </a:lnTo>
                  <a:lnTo>
                    <a:pt x="2786" y="744"/>
                  </a:lnTo>
                  <a:lnTo>
                    <a:pt x="2801" y="714"/>
                  </a:lnTo>
                  <a:lnTo>
                    <a:pt x="2802" y="667"/>
                  </a:lnTo>
                  <a:lnTo>
                    <a:pt x="2818" y="634"/>
                  </a:lnTo>
                  <a:lnTo>
                    <a:pt x="2818" y="610"/>
                  </a:lnTo>
                  <a:lnTo>
                    <a:pt x="2780" y="592"/>
                  </a:lnTo>
                  <a:close/>
                  <a:moveTo>
                    <a:pt x="3658" y="2093"/>
                  </a:moveTo>
                  <a:lnTo>
                    <a:pt x="3629" y="2081"/>
                  </a:lnTo>
                  <a:lnTo>
                    <a:pt x="3631" y="2074"/>
                  </a:lnTo>
                  <a:lnTo>
                    <a:pt x="3603" y="2041"/>
                  </a:lnTo>
                  <a:lnTo>
                    <a:pt x="3603" y="2061"/>
                  </a:lnTo>
                  <a:lnTo>
                    <a:pt x="3595" y="2064"/>
                  </a:lnTo>
                  <a:lnTo>
                    <a:pt x="3590" y="2054"/>
                  </a:lnTo>
                  <a:lnTo>
                    <a:pt x="3583" y="2073"/>
                  </a:lnTo>
                  <a:lnTo>
                    <a:pt x="3566" y="2071"/>
                  </a:lnTo>
                  <a:lnTo>
                    <a:pt x="3577" y="2057"/>
                  </a:lnTo>
                  <a:lnTo>
                    <a:pt x="3547" y="2060"/>
                  </a:lnTo>
                  <a:lnTo>
                    <a:pt x="3538" y="2045"/>
                  </a:lnTo>
                  <a:lnTo>
                    <a:pt x="3521" y="2035"/>
                  </a:lnTo>
                  <a:lnTo>
                    <a:pt x="3515" y="2038"/>
                  </a:lnTo>
                  <a:lnTo>
                    <a:pt x="3515" y="2073"/>
                  </a:lnTo>
                  <a:lnTo>
                    <a:pt x="3523" y="2084"/>
                  </a:lnTo>
                  <a:lnTo>
                    <a:pt x="3508" y="2093"/>
                  </a:lnTo>
                  <a:lnTo>
                    <a:pt x="3511" y="2098"/>
                  </a:lnTo>
                  <a:lnTo>
                    <a:pt x="3531" y="2084"/>
                  </a:lnTo>
                  <a:lnTo>
                    <a:pt x="3540" y="2088"/>
                  </a:lnTo>
                  <a:lnTo>
                    <a:pt x="3549" y="2084"/>
                  </a:lnTo>
                  <a:lnTo>
                    <a:pt x="3566" y="2094"/>
                  </a:lnTo>
                  <a:lnTo>
                    <a:pt x="3562" y="2106"/>
                  </a:lnTo>
                  <a:lnTo>
                    <a:pt x="3536" y="2096"/>
                  </a:lnTo>
                  <a:lnTo>
                    <a:pt x="3528" y="2103"/>
                  </a:lnTo>
                  <a:lnTo>
                    <a:pt x="3550" y="2124"/>
                  </a:lnTo>
                  <a:lnTo>
                    <a:pt x="3566" y="2116"/>
                  </a:lnTo>
                  <a:lnTo>
                    <a:pt x="3570" y="2124"/>
                  </a:lnTo>
                  <a:lnTo>
                    <a:pt x="3580" y="2124"/>
                  </a:lnTo>
                  <a:lnTo>
                    <a:pt x="3585" y="2140"/>
                  </a:lnTo>
                  <a:lnTo>
                    <a:pt x="3570" y="2156"/>
                  </a:lnTo>
                  <a:lnTo>
                    <a:pt x="3572" y="2165"/>
                  </a:lnTo>
                  <a:lnTo>
                    <a:pt x="3580" y="2169"/>
                  </a:lnTo>
                  <a:lnTo>
                    <a:pt x="3622" y="2147"/>
                  </a:lnTo>
                  <a:lnTo>
                    <a:pt x="3628" y="2137"/>
                  </a:lnTo>
                  <a:lnTo>
                    <a:pt x="3647" y="2146"/>
                  </a:lnTo>
                  <a:lnTo>
                    <a:pt x="3660" y="2130"/>
                  </a:lnTo>
                  <a:lnTo>
                    <a:pt x="3655" y="2117"/>
                  </a:lnTo>
                  <a:lnTo>
                    <a:pt x="3658" y="2093"/>
                  </a:lnTo>
                  <a:close/>
                  <a:moveTo>
                    <a:pt x="4102" y="1993"/>
                  </a:moveTo>
                  <a:lnTo>
                    <a:pt x="4092" y="1993"/>
                  </a:lnTo>
                  <a:lnTo>
                    <a:pt x="4092" y="1982"/>
                  </a:lnTo>
                  <a:lnTo>
                    <a:pt x="4049" y="1966"/>
                  </a:lnTo>
                  <a:lnTo>
                    <a:pt x="4073" y="1964"/>
                  </a:lnTo>
                  <a:lnTo>
                    <a:pt x="4073" y="1957"/>
                  </a:lnTo>
                  <a:lnTo>
                    <a:pt x="4070" y="1946"/>
                  </a:lnTo>
                  <a:lnTo>
                    <a:pt x="4040" y="1917"/>
                  </a:lnTo>
                  <a:lnTo>
                    <a:pt x="4043" y="1905"/>
                  </a:lnTo>
                  <a:lnTo>
                    <a:pt x="4030" y="1878"/>
                  </a:lnTo>
                  <a:lnTo>
                    <a:pt x="4000" y="1878"/>
                  </a:lnTo>
                  <a:lnTo>
                    <a:pt x="3954" y="1910"/>
                  </a:lnTo>
                  <a:lnTo>
                    <a:pt x="3942" y="1904"/>
                  </a:lnTo>
                  <a:lnTo>
                    <a:pt x="3928" y="1907"/>
                  </a:lnTo>
                  <a:lnTo>
                    <a:pt x="3935" y="1920"/>
                  </a:lnTo>
                  <a:lnTo>
                    <a:pt x="3955" y="1927"/>
                  </a:lnTo>
                  <a:lnTo>
                    <a:pt x="3968" y="1938"/>
                  </a:lnTo>
                  <a:lnTo>
                    <a:pt x="3990" y="1931"/>
                  </a:lnTo>
                  <a:lnTo>
                    <a:pt x="3977" y="1953"/>
                  </a:lnTo>
                  <a:lnTo>
                    <a:pt x="3979" y="1960"/>
                  </a:lnTo>
                  <a:lnTo>
                    <a:pt x="4004" y="1966"/>
                  </a:lnTo>
                  <a:lnTo>
                    <a:pt x="3991" y="1975"/>
                  </a:lnTo>
                  <a:lnTo>
                    <a:pt x="3992" y="1982"/>
                  </a:lnTo>
                  <a:lnTo>
                    <a:pt x="4004" y="1985"/>
                  </a:lnTo>
                  <a:lnTo>
                    <a:pt x="4026" y="1977"/>
                  </a:lnTo>
                  <a:lnTo>
                    <a:pt x="4026" y="1989"/>
                  </a:lnTo>
                  <a:lnTo>
                    <a:pt x="4054" y="1995"/>
                  </a:lnTo>
                  <a:lnTo>
                    <a:pt x="4052" y="2003"/>
                  </a:lnTo>
                  <a:lnTo>
                    <a:pt x="4040" y="2005"/>
                  </a:lnTo>
                  <a:lnTo>
                    <a:pt x="4054" y="2012"/>
                  </a:lnTo>
                  <a:lnTo>
                    <a:pt x="4088" y="2013"/>
                  </a:lnTo>
                  <a:lnTo>
                    <a:pt x="4090" y="2005"/>
                  </a:lnTo>
                  <a:lnTo>
                    <a:pt x="4102" y="1993"/>
                  </a:lnTo>
                  <a:close/>
                  <a:moveTo>
                    <a:pt x="4008" y="1179"/>
                  </a:moveTo>
                  <a:lnTo>
                    <a:pt x="3981" y="1180"/>
                  </a:lnTo>
                  <a:lnTo>
                    <a:pt x="3964" y="1166"/>
                  </a:lnTo>
                  <a:lnTo>
                    <a:pt x="3932" y="1178"/>
                  </a:lnTo>
                  <a:lnTo>
                    <a:pt x="3920" y="1199"/>
                  </a:lnTo>
                  <a:lnTo>
                    <a:pt x="3938" y="1212"/>
                  </a:lnTo>
                  <a:lnTo>
                    <a:pt x="3929" y="1221"/>
                  </a:lnTo>
                  <a:lnTo>
                    <a:pt x="3961" y="1222"/>
                  </a:lnTo>
                  <a:lnTo>
                    <a:pt x="3969" y="1231"/>
                  </a:lnTo>
                  <a:lnTo>
                    <a:pt x="3985" y="1196"/>
                  </a:lnTo>
                  <a:lnTo>
                    <a:pt x="4014" y="1189"/>
                  </a:lnTo>
                  <a:lnTo>
                    <a:pt x="4008" y="1179"/>
                  </a:lnTo>
                  <a:close/>
                  <a:moveTo>
                    <a:pt x="2319" y="2235"/>
                  </a:moveTo>
                  <a:lnTo>
                    <a:pt x="2331" y="2227"/>
                  </a:lnTo>
                  <a:lnTo>
                    <a:pt x="2370" y="2230"/>
                  </a:lnTo>
                  <a:lnTo>
                    <a:pt x="2357" y="2244"/>
                  </a:lnTo>
                  <a:lnTo>
                    <a:pt x="2345" y="2276"/>
                  </a:lnTo>
                  <a:lnTo>
                    <a:pt x="2371" y="2290"/>
                  </a:lnTo>
                  <a:lnTo>
                    <a:pt x="2365" y="2281"/>
                  </a:lnTo>
                  <a:lnTo>
                    <a:pt x="2374" y="2270"/>
                  </a:lnTo>
                  <a:lnTo>
                    <a:pt x="2371" y="2257"/>
                  </a:lnTo>
                  <a:lnTo>
                    <a:pt x="2391" y="2230"/>
                  </a:lnTo>
                  <a:lnTo>
                    <a:pt x="2409" y="2222"/>
                  </a:lnTo>
                  <a:lnTo>
                    <a:pt x="2436" y="2228"/>
                  </a:lnTo>
                  <a:lnTo>
                    <a:pt x="2445" y="2220"/>
                  </a:lnTo>
                  <a:lnTo>
                    <a:pt x="2437" y="2211"/>
                  </a:lnTo>
                  <a:lnTo>
                    <a:pt x="2446" y="2194"/>
                  </a:lnTo>
                  <a:lnTo>
                    <a:pt x="2479" y="2202"/>
                  </a:lnTo>
                  <a:lnTo>
                    <a:pt x="2488" y="2215"/>
                  </a:lnTo>
                  <a:lnTo>
                    <a:pt x="2497" y="2208"/>
                  </a:lnTo>
                  <a:lnTo>
                    <a:pt x="2515" y="2214"/>
                  </a:lnTo>
                  <a:lnTo>
                    <a:pt x="2517" y="2199"/>
                  </a:lnTo>
                  <a:lnTo>
                    <a:pt x="2505" y="2199"/>
                  </a:lnTo>
                  <a:lnTo>
                    <a:pt x="2508" y="2192"/>
                  </a:lnTo>
                  <a:lnTo>
                    <a:pt x="2502" y="2175"/>
                  </a:lnTo>
                  <a:lnTo>
                    <a:pt x="2486" y="2176"/>
                  </a:lnTo>
                  <a:lnTo>
                    <a:pt x="2495" y="2166"/>
                  </a:lnTo>
                  <a:lnTo>
                    <a:pt x="2491" y="2155"/>
                  </a:lnTo>
                  <a:lnTo>
                    <a:pt x="2471" y="2169"/>
                  </a:lnTo>
                  <a:lnTo>
                    <a:pt x="2446" y="2152"/>
                  </a:lnTo>
                  <a:lnTo>
                    <a:pt x="2478" y="2149"/>
                  </a:lnTo>
                  <a:lnTo>
                    <a:pt x="2482" y="2132"/>
                  </a:lnTo>
                  <a:lnTo>
                    <a:pt x="2472" y="2122"/>
                  </a:lnTo>
                  <a:lnTo>
                    <a:pt x="2462" y="2127"/>
                  </a:lnTo>
                  <a:lnTo>
                    <a:pt x="2460" y="2101"/>
                  </a:lnTo>
                  <a:lnTo>
                    <a:pt x="2406" y="2127"/>
                  </a:lnTo>
                  <a:lnTo>
                    <a:pt x="2384" y="2124"/>
                  </a:lnTo>
                  <a:lnTo>
                    <a:pt x="2344" y="2171"/>
                  </a:lnTo>
                  <a:lnTo>
                    <a:pt x="2351" y="2195"/>
                  </a:lnTo>
                  <a:lnTo>
                    <a:pt x="2337" y="2201"/>
                  </a:lnTo>
                  <a:lnTo>
                    <a:pt x="2321" y="2225"/>
                  </a:lnTo>
                  <a:lnTo>
                    <a:pt x="2319" y="2235"/>
                  </a:lnTo>
                  <a:close/>
                  <a:moveTo>
                    <a:pt x="3528" y="2031"/>
                  </a:moveTo>
                  <a:lnTo>
                    <a:pt x="3527" y="2021"/>
                  </a:lnTo>
                  <a:lnTo>
                    <a:pt x="3541" y="2015"/>
                  </a:lnTo>
                  <a:lnTo>
                    <a:pt x="3567" y="2021"/>
                  </a:lnTo>
                  <a:lnTo>
                    <a:pt x="3575" y="2008"/>
                  </a:lnTo>
                  <a:lnTo>
                    <a:pt x="3577" y="2021"/>
                  </a:lnTo>
                  <a:lnTo>
                    <a:pt x="3585" y="2021"/>
                  </a:lnTo>
                  <a:lnTo>
                    <a:pt x="3605" y="2005"/>
                  </a:lnTo>
                  <a:lnTo>
                    <a:pt x="3580" y="1970"/>
                  </a:lnTo>
                  <a:lnTo>
                    <a:pt x="3528" y="1966"/>
                  </a:lnTo>
                  <a:lnTo>
                    <a:pt x="3524" y="1956"/>
                  </a:lnTo>
                  <a:lnTo>
                    <a:pt x="3531" y="1951"/>
                  </a:lnTo>
                  <a:lnTo>
                    <a:pt x="3553" y="1959"/>
                  </a:lnTo>
                  <a:lnTo>
                    <a:pt x="3544" y="1938"/>
                  </a:lnTo>
                  <a:lnTo>
                    <a:pt x="3524" y="1934"/>
                  </a:lnTo>
                  <a:lnTo>
                    <a:pt x="3526" y="1927"/>
                  </a:lnTo>
                  <a:lnTo>
                    <a:pt x="3550" y="1926"/>
                  </a:lnTo>
                  <a:lnTo>
                    <a:pt x="3559" y="1913"/>
                  </a:lnTo>
                  <a:lnTo>
                    <a:pt x="3550" y="1895"/>
                  </a:lnTo>
                  <a:lnTo>
                    <a:pt x="3523" y="1892"/>
                  </a:lnTo>
                  <a:lnTo>
                    <a:pt x="3514" y="1898"/>
                  </a:lnTo>
                  <a:lnTo>
                    <a:pt x="3482" y="1944"/>
                  </a:lnTo>
                  <a:lnTo>
                    <a:pt x="3492" y="1954"/>
                  </a:lnTo>
                  <a:lnTo>
                    <a:pt x="3508" y="1951"/>
                  </a:lnTo>
                  <a:lnTo>
                    <a:pt x="3520" y="1963"/>
                  </a:lnTo>
                  <a:lnTo>
                    <a:pt x="3511" y="1973"/>
                  </a:lnTo>
                  <a:lnTo>
                    <a:pt x="3524" y="1975"/>
                  </a:lnTo>
                  <a:lnTo>
                    <a:pt x="3524" y="1982"/>
                  </a:lnTo>
                  <a:lnTo>
                    <a:pt x="3494" y="2000"/>
                  </a:lnTo>
                  <a:lnTo>
                    <a:pt x="3508" y="2013"/>
                  </a:lnTo>
                  <a:lnTo>
                    <a:pt x="3510" y="2028"/>
                  </a:lnTo>
                  <a:lnTo>
                    <a:pt x="3528" y="2031"/>
                  </a:lnTo>
                  <a:close/>
                  <a:moveTo>
                    <a:pt x="4119" y="2091"/>
                  </a:moveTo>
                  <a:lnTo>
                    <a:pt x="4108" y="2084"/>
                  </a:lnTo>
                  <a:lnTo>
                    <a:pt x="4113" y="2065"/>
                  </a:lnTo>
                  <a:lnTo>
                    <a:pt x="4095" y="2075"/>
                  </a:lnTo>
                  <a:lnTo>
                    <a:pt x="4099" y="2091"/>
                  </a:lnTo>
                  <a:lnTo>
                    <a:pt x="4079" y="2132"/>
                  </a:lnTo>
                  <a:lnTo>
                    <a:pt x="4105" y="2127"/>
                  </a:lnTo>
                  <a:lnTo>
                    <a:pt x="4106" y="2133"/>
                  </a:lnTo>
                  <a:lnTo>
                    <a:pt x="4086" y="2137"/>
                  </a:lnTo>
                  <a:lnTo>
                    <a:pt x="4079" y="2156"/>
                  </a:lnTo>
                  <a:lnTo>
                    <a:pt x="4083" y="2166"/>
                  </a:lnTo>
                  <a:lnTo>
                    <a:pt x="4099" y="2158"/>
                  </a:lnTo>
                  <a:lnTo>
                    <a:pt x="4102" y="2173"/>
                  </a:lnTo>
                  <a:lnTo>
                    <a:pt x="4113" y="2173"/>
                  </a:lnTo>
                  <a:lnTo>
                    <a:pt x="4109" y="2162"/>
                  </a:lnTo>
                  <a:lnTo>
                    <a:pt x="4118" y="2159"/>
                  </a:lnTo>
                  <a:lnTo>
                    <a:pt x="4115" y="2134"/>
                  </a:lnTo>
                  <a:lnTo>
                    <a:pt x="4131" y="2083"/>
                  </a:lnTo>
                  <a:lnTo>
                    <a:pt x="4119" y="2091"/>
                  </a:lnTo>
                  <a:close/>
                  <a:moveTo>
                    <a:pt x="2743" y="2316"/>
                  </a:moveTo>
                  <a:lnTo>
                    <a:pt x="2731" y="2323"/>
                  </a:lnTo>
                  <a:lnTo>
                    <a:pt x="2718" y="2313"/>
                  </a:lnTo>
                  <a:lnTo>
                    <a:pt x="2693" y="2316"/>
                  </a:lnTo>
                  <a:lnTo>
                    <a:pt x="2671" y="2341"/>
                  </a:lnTo>
                  <a:lnTo>
                    <a:pt x="2677" y="2379"/>
                  </a:lnTo>
                  <a:lnTo>
                    <a:pt x="2687" y="2372"/>
                  </a:lnTo>
                  <a:lnTo>
                    <a:pt x="2691" y="2390"/>
                  </a:lnTo>
                  <a:lnTo>
                    <a:pt x="2701" y="2395"/>
                  </a:lnTo>
                  <a:lnTo>
                    <a:pt x="2708" y="2384"/>
                  </a:lnTo>
                  <a:lnTo>
                    <a:pt x="2750" y="2368"/>
                  </a:lnTo>
                  <a:lnTo>
                    <a:pt x="2753" y="2352"/>
                  </a:lnTo>
                  <a:lnTo>
                    <a:pt x="2773" y="2349"/>
                  </a:lnTo>
                  <a:lnTo>
                    <a:pt x="2770" y="2332"/>
                  </a:lnTo>
                  <a:lnTo>
                    <a:pt x="2760" y="2333"/>
                  </a:lnTo>
                  <a:lnTo>
                    <a:pt x="2743" y="2316"/>
                  </a:lnTo>
                  <a:close/>
                  <a:moveTo>
                    <a:pt x="2498" y="2378"/>
                  </a:moveTo>
                  <a:lnTo>
                    <a:pt x="2518" y="2368"/>
                  </a:lnTo>
                  <a:lnTo>
                    <a:pt x="2511" y="2355"/>
                  </a:lnTo>
                  <a:lnTo>
                    <a:pt x="2517" y="2352"/>
                  </a:lnTo>
                  <a:lnTo>
                    <a:pt x="2531" y="2368"/>
                  </a:lnTo>
                  <a:lnTo>
                    <a:pt x="2527" y="2378"/>
                  </a:lnTo>
                  <a:lnTo>
                    <a:pt x="2546" y="2377"/>
                  </a:lnTo>
                  <a:lnTo>
                    <a:pt x="2551" y="2349"/>
                  </a:lnTo>
                  <a:lnTo>
                    <a:pt x="2541" y="2343"/>
                  </a:lnTo>
                  <a:lnTo>
                    <a:pt x="2541" y="2335"/>
                  </a:lnTo>
                  <a:lnTo>
                    <a:pt x="2554" y="2329"/>
                  </a:lnTo>
                  <a:lnTo>
                    <a:pt x="2569" y="2332"/>
                  </a:lnTo>
                  <a:lnTo>
                    <a:pt x="2570" y="2305"/>
                  </a:lnTo>
                  <a:lnTo>
                    <a:pt x="2540" y="2322"/>
                  </a:lnTo>
                  <a:lnTo>
                    <a:pt x="2528" y="2294"/>
                  </a:lnTo>
                  <a:lnTo>
                    <a:pt x="2502" y="2303"/>
                  </a:lnTo>
                  <a:lnTo>
                    <a:pt x="2499" y="2290"/>
                  </a:lnTo>
                  <a:lnTo>
                    <a:pt x="2486" y="2306"/>
                  </a:lnTo>
                  <a:lnTo>
                    <a:pt x="2478" y="2297"/>
                  </a:lnTo>
                  <a:lnTo>
                    <a:pt x="2478" y="2290"/>
                  </a:lnTo>
                  <a:lnTo>
                    <a:pt x="2460" y="2277"/>
                  </a:lnTo>
                  <a:lnTo>
                    <a:pt x="2436" y="2300"/>
                  </a:lnTo>
                  <a:lnTo>
                    <a:pt x="2437" y="2319"/>
                  </a:lnTo>
                  <a:lnTo>
                    <a:pt x="2416" y="2328"/>
                  </a:lnTo>
                  <a:lnTo>
                    <a:pt x="2407" y="2329"/>
                  </a:lnTo>
                  <a:lnTo>
                    <a:pt x="2387" y="2303"/>
                  </a:lnTo>
                  <a:lnTo>
                    <a:pt x="2362" y="2325"/>
                  </a:lnTo>
                  <a:lnTo>
                    <a:pt x="2341" y="2318"/>
                  </a:lnTo>
                  <a:lnTo>
                    <a:pt x="2322" y="2323"/>
                  </a:lnTo>
                  <a:lnTo>
                    <a:pt x="2331" y="2332"/>
                  </a:lnTo>
                  <a:lnTo>
                    <a:pt x="2371" y="2341"/>
                  </a:lnTo>
                  <a:lnTo>
                    <a:pt x="2394" y="2365"/>
                  </a:lnTo>
                  <a:lnTo>
                    <a:pt x="2420" y="2341"/>
                  </a:lnTo>
                  <a:lnTo>
                    <a:pt x="2453" y="2343"/>
                  </a:lnTo>
                  <a:lnTo>
                    <a:pt x="2462" y="2351"/>
                  </a:lnTo>
                  <a:lnTo>
                    <a:pt x="2465" y="2367"/>
                  </a:lnTo>
                  <a:lnTo>
                    <a:pt x="2472" y="2368"/>
                  </a:lnTo>
                  <a:lnTo>
                    <a:pt x="2466" y="2384"/>
                  </a:lnTo>
                  <a:lnTo>
                    <a:pt x="2475" y="2400"/>
                  </a:lnTo>
                  <a:lnTo>
                    <a:pt x="2489" y="2395"/>
                  </a:lnTo>
                  <a:lnTo>
                    <a:pt x="2498" y="2378"/>
                  </a:lnTo>
                  <a:close/>
                  <a:moveTo>
                    <a:pt x="2884" y="2289"/>
                  </a:moveTo>
                  <a:lnTo>
                    <a:pt x="2890" y="2279"/>
                  </a:lnTo>
                  <a:lnTo>
                    <a:pt x="2874" y="2279"/>
                  </a:lnTo>
                  <a:lnTo>
                    <a:pt x="2874" y="2270"/>
                  </a:lnTo>
                  <a:lnTo>
                    <a:pt x="2857" y="2273"/>
                  </a:lnTo>
                  <a:lnTo>
                    <a:pt x="2845" y="2287"/>
                  </a:lnTo>
                  <a:lnTo>
                    <a:pt x="2822" y="2293"/>
                  </a:lnTo>
                  <a:lnTo>
                    <a:pt x="2818" y="2279"/>
                  </a:lnTo>
                  <a:lnTo>
                    <a:pt x="2824" y="2276"/>
                  </a:lnTo>
                  <a:lnTo>
                    <a:pt x="2816" y="2267"/>
                  </a:lnTo>
                  <a:lnTo>
                    <a:pt x="2822" y="2257"/>
                  </a:lnTo>
                  <a:lnTo>
                    <a:pt x="2812" y="2257"/>
                  </a:lnTo>
                  <a:lnTo>
                    <a:pt x="2795" y="2231"/>
                  </a:lnTo>
                  <a:lnTo>
                    <a:pt x="2791" y="2247"/>
                  </a:lnTo>
                  <a:lnTo>
                    <a:pt x="2770" y="2238"/>
                  </a:lnTo>
                  <a:lnTo>
                    <a:pt x="2762" y="2247"/>
                  </a:lnTo>
                  <a:lnTo>
                    <a:pt x="2773" y="2258"/>
                  </a:lnTo>
                  <a:lnTo>
                    <a:pt x="2770" y="2264"/>
                  </a:lnTo>
                  <a:lnTo>
                    <a:pt x="2763" y="2256"/>
                  </a:lnTo>
                  <a:lnTo>
                    <a:pt x="2757" y="2260"/>
                  </a:lnTo>
                  <a:lnTo>
                    <a:pt x="2765" y="2266"/>
                  </a:lnTo>
                  <a:lnTo>
                    <a:pt x="2757" y="2280"/>
                  </a:lnTo>
                  <a:lnTo>
                    <a:pt x="2718" y="2274"/>
                  </a:lnTo>
                  <a:lnTo>
                    <a:pt x="2757" y="2297"/>
                  </a:lnTo>
                  <a:lnTo>
                    <a:pt x="2770" y="2284"/>
                  </a:lnTo>
                  <a:lnTo>
                    <a:pt x="2793" y="2299"/>
                  </a:lnTo>
                  <a:lnTo>
                    <a:pt x="2801" y="2313"/>
                  </a:lnTo>
                  <a:lnTo>
                    <a:pt x="2775" y="2319"/>
                  </a:lnTo>
                  <a:lnTo>
                    <a:pt x="2789" y="2322"/>
                  </a:lnTo>
                  <a:lnTo>
                    <a:pt x="2795" y="2330"/>
                  </a:lnTo>
                  <a:lnTo>
                    <a:pt x="2803" y="2332"/>
                  </a:lnTo>
                  <a:lnTo>
                    <a:pt x="2809" y="2315"/>
                  </a:lnTo>
                  <a:lnTo>
                    <a:pt x="2832" y="2313"/>
                  </a:lnTo>
                  <a:lnTo>
                    <a:pt x="2834" y="2328"/>
                  </a:lnTo>
                  <a:lnTo>
                    <a:pt x="2806" y="2346"/>
                  </a:lnTo>
                  <a:lnTo>
                    <a:pt x="2814" y="2379"/>
                  </a:lnTo>
                  <a:lnTo>
                    <a:pt x="2831" y="2346"/>
                  </a:lnTo>
                  <a:lnTo>
                    <a:pt x="2840" y="2349"/>
                  </a:lnTo>
                  <a:lnTo>
                    <a:pt x="2844" y="2330"/>
                  </a:lnTo>
                  <a:lnTo>
                    <a:pt x="2880" y="2320"/>
                  </a:lnTo>
                  <a:lnTo>
                    <a:pt x="2850" y="2316"/>
                  </a:lnTo>
                  <a:lnTo>
                    <a:pt x="2858" y="2300"/>
                  </a:lnTo>
                  <a:lnTo>
                    <a:pt x="2870" y="2307"/>
                  </a:lnTo>
                  <a:lnTo>
                    <a:pt x="2893" y="2310"/>
                  </a:lnTo>
                  <a:lnTo>
                    <a:pt x="2896" y="2320"/>
                  </a:lnTo>
                  <a:lnTo>
                    <a:pt x="2910" y="2325"/>
                  </a:lnTo>
                  <a:lnTo>
                    <a:pt x="2919" y="2320"/>
                  </a:lnTo>
                  <a:lnTo>
                    <a:pt x="2907" y="2309"/>
                  </a:lnTo>
                  <a:lnTo>
                    <a:pt x="2884" y="2289"/>
                  </a:lnTo>
                  <a:close/>
                  <a:moveTo>
                    <a:pt x="2629" y="2211"/>
                  </a:moveTo>
                  <a:lnTo>
                    <a:pt x="2612" y="2202"/>
                  </a:lnTo>
                  <a:lnTo>
                    <a:pt x="2597" y="2209"/>
                  </a:lnTo>
                  <a:lnTo>
                    <a:pt x="2586" y="2186"/>
                  </a:lnTo>
                  <a:lnTo>
                    <a:pt x="2574" y="2196"/>
                  </a:lnTo>
                  <a:lnTo>
                    <a:pt x="2566" y="2183"/>
                  </a:lnTo>
                  <a:lnTo>
                    <a:pt x="2569" y="2199"/>
                  </a:lnTo>
                  <a:lnTo>
                    <a:pt x="2563" y="2201"/>
                  </a:lnTo>
                  <a:lnTo>
                    <a:pt x="2546" y="2178"/>
                  </a:lnTo>
                  <a:lnTo>
                    <a:pt x="2544" y="2188"/>
                  </a:lnTo>
                  <a:lnTo>
                    <a:pt x="2531" y="2192"/>
                  </a:lnTo>
                  <a:lnTo>
                    <a:pt x="2525" y="2186"/>
                  </a:lnTo>
                  <a:lnTo>
                    <a:pt x="2531" y="2176"/>
                  </a:lnTo>
                  <a:lnTo>
                    <a:pt x="2515" y="2169"/>
                  </a:lnTo>
                  <a:lnTo>
                    <a:pt x="2509" y="2181"/>
                  </a:lnTo>
                  <a:lnTo>
                    <a:pt x="2522" y="2192"/>
                  </a:lnTo>
                  <a:lnTo>
                    <a:pt x="2527" y="2205"/>
                  </a:lnTo>
                  <a:lnTo>
                    <a:pt x="2512" y="2247"/>
                  </a:lnTo>
                  <a:lnTo>
                    <a:pt x="2524" y="2257"/>
                  </a:lnTo>
                  <a:lnTo>
                    <a:pt x="2548" y="2247"/>
                  </a:lnTo>
                  <a:lnTo>
                    <a:pt x="2554" y="2276"/>
                  </a:lnTo>
                  <a:lnTo>
                    <a:pt x="2571" y="2277"/>
                  </a:lnTo>
                  <a:lnTo>
                    <a:pt x="2586" y="2289"/>
                  </a:lnTo>
                  <a:lnTo>
                    <a:pt x="2590" y="2276"/>
                  </a:lnTo>
                  <a:lnTo>
                    <a:pt x="2605" y="2283"/>
                  </a:lnTo>
                  <a:lnTo>
                    <a:pt x="2615" y="2274"/>
                  </a:lnTo>
                  <a:lnTo>
                    <a:pt x="2622" y="2253"/>
                  </a:lnTo>
                  <a:lnTo>
                    <a:pt x="2638" y="2263"/>
                  </a:lnTo>
                  <a:lnTo>
                    <a:pt x="2655" y="2260"/>
                  </a:lnTo>
                  <a:lnTo>
                    <a:pt x="2659" y="2245"/>
                  </a:lnTo>
                  <a:lnTo>
                    <a:pt x="2644" y="2224"/>
                  </a:lnTo>
                  <a:lnTo>
                    <a:pt x="2648" y="2202"/>
                  </a:lnTo>
                  <a:lnTo>
                    <a:pt x="2662" y="2186"/>
                  </a:lnTo>
                  <a:lnTo>
                    <a:pt x="2652" y="2166"/>
                  </a:lnTo>
                  <a:lnTo>
                    <a:pt x="2629" y="2211"/>
                  </a:lnTo>
                  <a:close/>
                  <a:moveTo>
                    <a:pt x="3184" y="2496"/>
                  </a:moveTo>
                  <a:lnTo>
                    <a:pt x="3157" y="2502"/>
                  </a:lnTo>
                  <a:lnTo>
                    <a:pt x="3157" y="2524"/>
                  </a:lnTo>
                  <a:lnTo>
                    <a:pt x="3141" y="2525"/>
                  </a:lnTo>
                  <a:lnTo>
                    <a:pt x="3128" y="2575"/>
                  </a:lnTo>
                  <a:lnTo>
                    <a:pt x="3134" y="2570"/>
                  </a:lnTo>
                  <a:lnTo>
                    <a:pt x="3151" y="2570"/>
                  </a:lnTo>
                  <a:lnTo>
                    <a:pt x="3154" y="2563"/>
                  </a:lnTo>
                  <a:lnTo>
                    <a:pt x="3161" y="2571"/>
                  </a:lnTo>
                  <a:lnTo>
                    <a:pt x="3184" y="2578"/>
                  </a:lnTo>
                  <a:lnTo>
                    <a:pt x="3184" y="2563"/>
                  </a:lnTo>
                  <a:lnTo>
                    <a:pt x="3170" y="2557"/>
                  </a:lnTo>
                  <a:lnTo>
                    <a:pt x="3190" y="2551"/>
                  </a:lnTo>
                  <a:lnTo>
                    <a:pt x="3184" y="2532"/>
                  </a:lnTo>
                  <a:lnTo>
                    <a:pt x="3184" y="2496"/>
                  </a:lnTo>
                  <a:close/>
                  <a:moveTo>
                    <a:pt x="3144" y="2036"/>
                  </a:moveTo>
                  <a:lnTo>
                    <a:pt x="3138" y="2016"/>
                  </a:lnTo>
                  <a:lnTo>
                    <a:pt x="3110" y="1996"/>
                  </a:lnTo>
                  <a:lnTo>
                    <a:pt x="3086" y="2012"/>
                  </a:lnTo>
                  <a:lnTo>
                    <a:pt x="3079" y="2011"/>
                  </a:lnTo>
                  <a:lnTo>
                    <a:pt x="3077" y="2002"/>
                  </a:lnTo>
                  <a:lnTo>
                    <a:pt x="3048" y="2006"/>
                  </a:lnTo>
                  <a:lnTo>
                    <a:pt x="3021" y="2029"/>
                  </a:lnTo>
                  <a:lnTo>
                    <a:pt x="2997" y="2026"/>
                  </a:lnTo>
                  <a:lnTo>
                    <a:pt x="2987" y="2042"/>
                  </a:lnTo>
                  <a:lnTo>
                    <a:pt x="2976" y="2042"/>
                  </a:lnTo>
                  <a:lnTo>
                    <a:pt x="2976" y="2029"/>
                  </a:lnTo>
                  <a:lnTo>
                    <a:pt x="2962" y="2031"/>
                  </a:lnTo>
                  <a:lnTo>
                    <a:pt x="2955" y="2006"/>
                  </a:lnTo>
                  <a:lnTo>
                    <a:pt x="2946" y="2013"/>
                  </a:lnTo>
                  <a:lnTo>
                    <a:pt x="2940" y="2006"/>
                  </a:lnTo>
                  <a:lnTo>
                    <a:pt x="2938" y="2036"/>
                  </a:lnTo>
                  <a:lnTo>
                    <a:pt x="2926" y="2038"/>
                  </a:lnTo>
                  <a:lnTo>
                    <a:pt x="2917" y="2051"/>
                  </a:lnTo>
                  <a:lnTo>
                    <a:pt x="2909" y="2041"/>
                  </a:lnTo>
                  <a:lnTo>
                    <a:pt x="2901" y="2048"/>
                  </a:lnTo>
                  <a:lnTo>
                    <a:pt x="2925" y="2080"/>
                  </a:lnTo>
                  <a:lnTo>
                    <a:pt x="2913" y="2088"/>
                  </a:lnTo>
                  <a:lnTo>
                    <a:pt x="2917" y="2097"/>
                  </a:lnTo>
                  <a:lnTo>
                    <a:pt x="2913" y="2104"/>
                  </a:lnTo>
                  <a:lnTo>
                    <a:pt x="2929" y="2106"/>
                  </a:lnTo>
                  <a:lnTo>
                    <a:pt x="2929" y="2096"/>
                  </a:lnTo>
                  <a:lnTo>
                    <a:pt x="2942" y="2093"/>
                  </a:lnTo>
                  <a:lnTo>
                    <a:pt x="2940" y="2113"/>
                  </a:lnTo>
                  <a:lnTo>
                    <a:pt x="2955" y="2116"/>
                  </a:lnTo>
                  <a:lnTo>
                    <a:pt x="2956" y="2129"/>
                  </a:lnTo>
                  <a:lnTo>
                    <a:pt x="2976" y="2133"/>
                  </a:lnTo>
                  <a:lnTo>
                    <a:pt x="2987" y="2150"/>
                  </a:lnTo>
                  <a:lnTo>
                    <a:pt x="2987" y="2136"/>
                  </a:lnTo>
                  <a:lnTo>
                    <a:pt x="2997" y="2129"/>
                  </a:lnTo>
                  <a:lnTo>
                    <a:pt x="3023" y="2133"/>
                  </a:lnTo>
                  <a:lnTo>
                    <a:pt x="3020" y="2124"/>
                  </a:lnTo>
                  <a:lnTo>
                    <a:pt x="3027" y="2120"/>
                  </a:lnTo>
                  <a:lnTo>
                    <a:pt x="3063" y="2130"/>
                  </a:lnTo>
                  <a:lnTo>
                    <a:pt x="3099" y="2132"/>
                  </a:lnTo>
                  <a:lnTo>
                    <a:pt x="3115" y="2116"/>
                  </a:lnTo>
                  <a:lnTo>
                    <a:pt x="3122" y="2078"/>
                  </a:lnTo>
                  <a:lnTo>
                    <a:pt x="3144" y="2036"/>
                  </a:lnTo>
                  <a:close/>
                  <a:moveTo>
                    <a:pt x="2821" y="2068"/>
                  </a:moveTo>
                  <a:lnTo>
                    <a:pt x="2803" y="2078"/>
                  </a:lnTo>
                  <a:lnTo>
                    <a:pt x="2783" y="2078"/>
                  </a:lnTo>
                  <a:lnTo>
                    <a:pt x="2786" y="2087"/>
                  </a:lnTo>
                  <a:lnTo>
                    <a:pt x="2803" y="2090"/>
                  </a:lnTo>
                  <a:lnTo>
                    <a:pt x="2809" y="2147"/>
                  </a:lnTo>
                  <a:lnTo>
                    <a:pt x="2824" y="2162"/>
                  </a:lnTo>
                  <a:lnTo>
                    <a:pt x="2834" y="2156"/>
                  </a:lnTo>
                  <a:lnTo>
                    <a:pt x="2829" y="2133"/>
                  </a:lnTo>
                  <a:lnTo>
                    <a:pt x="2838" y="2129"/>
                  </a:lnTo>
                  <a:lnTo>
                    <a:pt x="2848" y="2137"/>
                  </a:lnTo>
                  <a:lnTo>
                    <a:pt x="2844" y="2153"/>
                  </a:lnTo>
                  <a:lnTo>
                    <a:pt x="2851" y="2188"/>
                  </a:lnTo>
                  <a:lnTo>
                    <a:pt x="2870" y="2158"/>
                  </a:lnTo>
                  <a:lnTo>
                    <a:pt x="2858" y="2149"/>
                  </a:lnTo>
                  <a:lnTo>
                    <a:pt x="2873" y="2145"/>
                  </a:lnTo>
                  <a:lnTo>
                    <a:pt x="2873" y="2132"/>
                  </a:lnTo>
                  <a:lnTo>
                    <a:pt x="2855" y="2085"/>
                  </a:lnTo>
                  <a:lnTo>
                    <a:pt x="2838" y="2071"/>
                  </a:lnTo>
                  <a:lnTo>
                    <a:pt x="2841" y="2080"/>
                  </a:lnTo>
                  <a:lnTo>
                    <a:pt x="2831" y="2085"/>
                  </a:lnTo>
                  <a:lnTo>
                    <a:pt x="2821" y="2068"/>
                  </a:lnTo>
                  <a:close/>
                </a:path>
              </a:pathLst>
            </a:custGeom>
            <a:solidFill>
              <a:srgbClr val="92D050"/>
            </a:solidFill>
            <a:ln w="4763">
              <a:solidFill>
                <a:srgbClr val="3D4B4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0" name="Freeform 18">
              <a:extLst>
                <a:ext uri="{FF2B5EF4-FFF2-40B4-BE49-F238E27FC236}">
                  <a16:creationId xmlns:a16="http://schemas.microsoft.com/office/drawing/2014/main" id="{15A033CF-3A27-40C2-07E4-16D1469DB20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13360" y="2854339"/>
              <a:ext cx="3592134" cy="2205533"/>
            </a:xfrm>
            <a:custGeom>
              <a:avLst/>
              <a:gdLst>
                <a:gd name="T0" fmla="*/ 6946 w 6949"/>
                <a:gd name="T1" fmla="*/ 654 h 4264"/>
                <a:gd name="T2" fmla="*/ 5330 w 6949"/>
                <a:gd name="T3" fmla="*/ 20 h 4264"/>
                <a:gd name="T4" fmla="*/ 5245 w 6949"/>
                <a:gd name="T5" fmla="*/ 195 h 4264"/>
                <a:gd name="T6" fmla="*/ 5228 w 6949"/>
                <a:gd name="T7" fmla="*/ 29 h 4264"/>
                <a:gd name="T8" fmla="*/ 1318 w 6949"/>
                <a:gd name="T9" fmla="*/ 4139 h 4264"/>
                <a:gd name="T10" fmla="*/ 1653 w 6949"/>
                <a:gd name="T11" fmla="*/ 4254 h 4264"/>
                <a:gd name="T12" fmla="*/ 1932 w 6949"/>
                <a:gd name="T13" fmla="*/ 4128 h 4264"/>
                <a:gd name="T14" fmla="*/ 2082 w 6949"/>
                <a:gd name="T15" fmla="*/ 4151 h 4264"/>
                <a:gd name="T16" fmla="*/ 2349 w 6949"/>
                <a:gd name="T17" fmla="*/ 3946 h 4264"/>
                <a:gd name="T18" fmla="*/ 2516 w 6949"/>
                <a:gd name="T19" fmla="*/ 4071 h 4264"/>
                <a:gd name="T20" fmla="*/ 2762 w 6949"/>
                <a:gd name="T21" fmla="*/ 4070 h 4264"/>
                <a:gd name="T22" fmla="*/ 2860 w 6949"/>
                <a:gd name="T23" fmla="*/ 3942 h 4264"/>
                <a:gd name="T24" fmla="*/ 2921 w 6949"/>
                <a:gd name="T25" fmla="*/ 3702 h 4264"/>
                <a:gd name="T26" fmla="*/ 2950 w 6949"/>
                <a:gd name="T27" fmla="*/ 3535 h 4264"/>
                <a:gd name="T28" fmla="*/ 3013 w 6949"/>
                <a:gd name="T29" fmla="*/ 3339 h 4264"/>
                <a:gd name="T30" fmla="*/ 3038 w 6949"/>
                <a:gd name="T31" fmla="*/ 3130 h 4264"/>
                <a:gd name="T32" fmla="*/ 2829 w 6949"/>
                <a:gd name="T33" fmla="*/ 3292 h 4264"/>
                <a:gd name="T34" fmla="*/ 2801 w 6949"/>
                <a:gd name="T35" fmla="*/ 3210 h 4264"/>
                <a:gd name="T36" fmla="*/ 2803 w 6949"/>
                <a:gd name="T37" fmla="*/ 3044 h 4264"/>
                <a:gd name="T38" fmla="*/ 2725 w 6949"/>
                <a:gd name="T39" fmla="*/ 2812 h 4264"/>
                <a:gd name="T40" fmla="*/ 2728 w 6949"/>
                <a:gd name="T41" fmla="*/ 2526 h 4264"/>
                <a:gd name="T42" fmla="*/ 2839 w 6949"/>
                <a:gd name="T43" fmla="*/ 2211 h 4264"/>
                <a:gd name="T44" fmla="*/ 2813 w 6949"/>
                <a:gd name="T45" fmla="*/ 1863 h 4264"/>
                <a:gd name="T46" fmla="*/ 2856 w 6949"/>
                <a:gd name="T47" fmla="*/ 1618 h 4264"/>
                <a:gd name="T48" fmla="*/ 2784 w 6949"/>
                <a:gd name="T49" fmla="*/ 1288 h 4264"/>
                <a:gd name="T50" fmla="*/ 2791 w 6949"/>
                <a:gd name="T51" fmla="*/ 1028 h 4264"/>
                <a:gd name="T52" fmla="*/ 2509 w 6949"/>
                <a:gd name="T53" fmla="*/ 1030 h 4264"/>
                <a:gd name="T54" fmla="*/ 2197 w 6949"/>
                <a:gd name="T55" fmla="*/ 1124 h 4264"/>
                <a:gd name="T56" fmla="*/ 1908 w 6949"/>
                <a:gd name="T57" fmla="*/ 1131 h 4264"/>
                <a:gd name="T58" fmla="*/ 1585 w 6949"/>
                <a:gd name="T59" fmla="*/ 1159 h 4264"/>
                <a:gd name="T60" fmla="*/ 1409 w 6949"/>
                <a:gd name="T61" fmla="*/ 1150 h 4264"/>
                <a:gd name="T62" fmla="*/ 1220 w 6949"/>
                <a:gd name="T63" fmla="*/ 1303 h 4264"/>
                <a:gd name="T64" fmla="*/ 1108 w 6949"/>
                <a:gd name="T65" fmla="*/ 1518 h 4264"/>
                <a:gd name="T66" fmla="*/ 998 w 6949"/>
                <a:gd name="T67" fmla="*/ 1653 h 4264"/>
                <a:gd name="T68" fmla="*/ 775 w 6949"/>
                <a:gd name="T69" fmla="*/ 1518 h 4264"/>
                <a:gd name="T70" fmla="*/ 710 w 6949"/>
                <a:gd name="T71" fmla="*/ 1647 h 4264"/>
                <a:gd name="T72" fmla="*/ 524 w 6949"/>
                <a:gd name="T73" fmla="*/ 1665 h 4264"/>
                <a:gd name="T74" fmla="*/ 469 w 6949"/>
                <a:gd name="T75" fmla="*/ 1856 h 4264"/>
                <a:gd name="T76" fmla="*/ 263 w 6949"/>
                <a:gd name="T77" fmla="*/ 1851 h 4264"/>
                <a:gd name="T78" fmla="*/ 126 w 6949"/>
                <a:gd name="T79" fmla="*/ 1997 h 4264"/>
                <a:gd name="T80" fmla="*/ 0 w 6949"/>
                <a:gd name="T81" fmla="*/ 2113 h 4264"/>
                <a:gd name="T82" fmla="*/ 174 w 6949"/>
                <a:gd name="T83" fmla="*/ 2283 h 4264"/>
                <a:gd name="T84" fmla="*/ 134 w 6949"/>
                <a:gd name="T85" fmla="*/ 2480 h 4264"/>
                <a:gd name="T86" fmla="*/ 115 w 6949"/>
                <a:gd name="T87" fmla="*/ 2777 h 4264"/>
                <a:gd name="T88" fmla="*/ 249 w 6949"/>
                <a:gd name="T89" fmla="*/ 2797 h 4264"/>
                <a:gd name="T90" fmla="*/ 396 w 6949"/>
                <a:gd name="T91" fmla="*/ 2802 h 4264"/>
                <a:gd name="T92" fmla="*/ 366 w 6949"/>
                <a:gd name="T93" fmla="*/ 2910 h 4264"/>
                <a:gd name="T94" fmla="*/ 232 w 6949"/>
                <a:gd name="T95" fmla="*/ 3240 h 4264"/>
                <a:gd name="T96" fmla="*/ 224 w 6949"/>
                <a:gd name="T97" fmla="*/ 3544 h 4264"/>
                <a:gd name="T98" fmla="*/ 357 w 6949"/>
                <a:gd name="T99" fmla="*/ 3645 h 4264"/>
                <a:gd name="T100" fmla="*/ 601 w 6949"/>
                <a:gd name="T101" fmla="*/ 3717 h 4264"/>
                <a:gd name="T102" fmla="*/ 737 w 6949"/>
                <a:gd name="T103" fmla="*/ 3939 h 4264"/>
                <a:gd name="T104" fmla="*/ 900 w 6949"/>
                <a:gd name="T105" fmla="*/ 4066 h 4264"/>
                <a:gd name="T106" fmla="*/ 1006 w 6949"/>
                <a:gd name="T107" fmla="*/ 3960 h 4264"/>
                <a:gd name="T108" fmla="*/ 1033 w 6949"/>
                <a:gd name="T109" fmla="*/ 3619 h 4264"/>
                <a:gd name="T110" fmla="*/ 1504 w 6949"/>
                <a:gd name="T111" fmla="*/ 3338 h 4264"/>
                <a:gd name="T112" fmla="*/ 1521 w 6949"/>
                <a:gd name="T113" fmla="*/ 3826 h 4264"/>
                <a:gd name="T114" fmla="*/ 1276 w 6949"/>
                <a:gd name="T115" fmla="*/ 4022 h 4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6949" h="4264">
                  <a:moveTo>
                    <a:pt x="6937" y="650"/>
                  </a:moveTo>
                  <a:lnTo>
                    <a:pt x="6937" y="654"/>
                  </a:lnTo>
                  <a:lnTo>
                    <a:pt x="6942" y="657"/>
                  </a:lnTo>
                  <a:lnTo>
                    <a:pt x="6937" y="657"/>
                  </a:lnTo>
                  <a:lnTo>
                    <a:pt x="6937" y="660"/>
                  </a:lnTo>
                  <a:lnTo>
                    <a:pt x="6932" y="659"/>
                  </a:lnTo>
                  <a:lnTo>
                    <a:pt x="6930" y="653"/>
                  </a:lnTo>
                  <a:lnTo>
                    <a:pt x="6933" y="650"/>
                  </a:lnTo>
                  <a:lnTo>
                    <a:pt x="6934" y="653"/>
                  </a:lnTo>
                  <a:lnTo>
                    <a:pt x="6937" y="650"/>
                  </a:lnTo>
                  <a:close/>
                  <a:moveTo>
                    <a:pt x="6946" y="654"/>
                  </a:moveTo>
                  <a:lnTo>
                    <a:pt x="6949" y="660"/>
                  </a:lnTo>
                  <a:lnTo>
                    <a:pt x="6943" y="664"/>
                  </a:lnTo>
                  <a:lnTo>
                    <a:pt x="6940" y="660"/>
                  </a:lnTo>
                  <a:lnTo>
                    <a:pt x="6946" y="654"/>
                  </a:lnTo>
                  <a:close/>
                  <a:moveTo>
                    <a:pt x="6934" y="643"/>
                  </a:moveTo>
                  <a:lnTo>
                    <a:pt x="6936" y="646"/>
                  </a:lnTo>
                  <a:lnTo>
                    <a:pt x="6933" y="649"/>
                  </a:lnTo>
                  <a:lnTo>
                    <a:pt x="6933" y="644"/>
                  </a:lnTo>
                  <a:lnTo>
                    <a:pt x="6934" y="643"/>
                  </a:lnTo>
                  <a:close/>
                  <a:moveTo>
                    <a:pt x="5313" y="14"/>
                  </a:moveTo>
                  <a:lnTo>
                    <a:pt x="5330" y="20"/>
                  </a:lnTo>
                  <a:lnTo>
                    <a:pt x="5317" y="26"/>
                  </a:lnTo>
                  <a:lnTo>
                    <a:pt x="5312" y="46"/>
                  </a:lnTo>
                  <a:lnTo>
                    <a:pt x="5329" y="78"/>
                  </a:lnTo>
                  <a:lnTo>
                    <a:pt x="5316" y="124"/>
                  </a:lnTo>
                  <a:lnTo>
                    <a:pt x="5332" y="137"/>
                  </a:lnTo>
                  <a:lnTo>
                    <a:pt x="5315" y="143"/>
                  </a:lnTo>
                  <a:lnTo>
                    <a:pt x="5299" y="160"/>
                  </a:lnTo>
                  <a:lnTo>
                    <a:pt x="5291" y="157"/>
                  </a:lnTo>
                  <a:lnTo>
                    <a:pt x="5268" y="170"/>
                  </a:lnTo>
                  <a:lnTo>
                    <a:pt x="5255" y="205"/>
                  </a:lnTo>
                  <a:lnTo>
                    <a:pt x="5245" y="195"/>
                  </a:lnTo>
                  <a:lnTo>
                    <a:pt x="5212" y="185"/>
                  </a:lnTo>
                  <a:lnTo>
                    <a:pt x="5196" y="187"/>
                  </a:lnTo>
                  <a:lnTo>
                    <a:pt x="5170" y="167"/>
                  </a:lnTo>
                  <a:lnTo>
                    <a:pt x="5142" y="160"/>
                  </a:lnTo>
                  <a:lnTo>
                    <a:pt x="5130" y="141"/>
                  </a:lnTo>
                  <a:lnTo>
                    <a:pt x="5134" y="97"/>
                  </a:lnTo>
                  <a:lnTo>
                    <a:pt x="5116" y="75"/>
                  </a:lnTo>
                  <a:lnTo>
                    <a:pt x="5116" y="56"/>
                  </a:lnTo>
                  <a:lnTo>
                    <a:pt x="5130" y="65"/>
                  </a:lnTo>
                  <a:lnTo>
                    <a:pt x="5202" y="27"/>
                  </a:lnTo>
                  <a:lnTo>
                    <a:pt x="5228" y="29"/>
                  </a:lnTo>
                  <a:lnTo>
                    <a:pt x="5254" y="12"/>
                  </a:lnTo>
                  <a:lnTo>
                    <a:pt x="5283" y="16"/>
                  </a:lnTo>
                  <a:lnTo>
                    <a:pt x="5297" y="0"/>
                  </a:lnTo>
                  <a:lnTo>
                    <a:pt x="5310" y="2"/>
                  </a:lnTo>
                  <a:lnTo>
                    <a:pt x="5313" y="14"/>
                  </a:lnTo>
                  <a:close/>
                  <a:moveTo>
                    <a:pt x="1300" y="4018"/>
                  </a:moveTo>
                  <a:lnTo>
                    <a:pt x="1300" y="4018"/>
                  </a:lnTo>
                  <a:lnTo>
                    <a:pt x="1312" y="4041"/>
                  </a:lnTo>
                  <a:lnTo>
                    <a:pt x="1304" y="4096"/>
                  </a:lnTo>
                  <a:lnTo>
                    <a:pt x="1304" y="4096"/>
                  </a:lnTo>
                  <a:lnTo>
                    <a:pt x="1318" y="4139"/>
                  </a:lnTo>
                  <a:lnTo>
                    <a:pt x="1334" y="4162"/>
                  </a:lnTo>
                  <a:lnTo>
                    <a:pt x="1372" y="4192"/>
                  </a:lnTo>
                  <a:lnTo>
                    <a:pt x="1372" y="4192"/>
                  </a:lnTo>
                  <a:lnTo>
                    <a:pt x="1389" y="4211"/>
                  </a:lnTo>
                  <a:lnTo>
                    <a:pt x="1413" y="4224"/>
                  </a:lnTo>
                  <a:lnTo>
                    <a:pt x="1413" y="4224"/>
                  </a:lnTo>
                  <a:lnTo>
                    <a:pt x="1520" y="4204"/>
                  </a:lnTo>
                  <a:lnTo>
                    <a:pt x="1520" y="4204"/>
                  </a:lnTo>
                  <a:lnTo>
                    <a:pt x="1581" y="4218"/>
                  </a:lnTo>
                  <a:lnTo>
                    <a:pt x="1653" y="4254"/>
                  </a:lnTo>
                  <a:lnTo>
                    <a:pt x="1653" y="4254"/>
                  </a:lnTo>
                  <a:lnTo>
                    <a:pt x="1687" y="4264"/>
                  </a:lnTo>
                  <a:lnTo>
                    <a:pt x="1716" y="4254"/>
                  </a:lnTo>
                  <a:lnTo>
                    <a:pt x="1787" y="4195"/>
                  </a:lnTo>
                  <a:lnTo>
                    <a:pt x="1805" y="4201"/>
                  </a:lnTo>
                  <a:lnTo>
                    <a:pt x="1805" y="4201"/>
                  </a:lnTo>
                  <a:lnTo>
                    <a:pt x="1826" y="4192"/>
                  </a:lnTo>
                  <a:lnTo>
                    <a:pt x="1857" y="4152"/>
                  </a:lnTo>
                  <a:lnTo>
                    <a:pt x="1857" y="4152"/>
                  </a:lnTo>
                  <a:lnTo>
                    <a:pt x="1895" y="4126"/>
                  </a:lnTo>
                  <a:lnTo>
                    <a:pt x="1895" y="4126"/>
                  </a:lnTo>
                  <a:lnTo>
                    <a:pt x="1932" y="4128"/>
                  </a:lnTo>
                  <a:lnTo>
                    <a:pt x="1932" y="4128"/>
                  </a:lnTo>
                  <a:lnTo>
                    <a:pt x="1957" y="4129"/>
                  </a:lnTo>
                  <a:lnTo>
                    <a:pt x="1985" y="4142"/>
                  </a:lnTo>
                  <a:lnTo>
                    <a:pt x="1985" y="4142"/>
                  </a:lnTo>
                  <a:lnTo>
                    <a:pt x="2009" y="4155"/>
                  </a:lnTo>
                  <a:lnTo>
                    <a:pt x="2009" y="4155"/>
                  </a:lnTo>
                  <a:lnTo>
                    <a:pt x="2052" y="4171"/>
                  </a:lnTo>
                  <a:lnTo>
                    <a:pt x="2052" y="4171"/>
                  </a:lnTo>
                  <a:lnTo>
                    <a:pt x="2069" y="4165"/>
                  </a:lnTo>
                  <a:lnTo>
                    <a:pt x="2069" y="4165"/>
                  </a:lnTo>
                  <a:lnTo>
                    <a:pt x="2082" y="4151"/>
                  </a:lnTo>
                  <a:lnTo>
                    <a:pt x="2153" y="4094"/>
                  </a:lnTo>
                  <a:lnTo>
                    <a:pt x="2183" y="4091"/>
                  </a:lnTo>
                  <a:lnTo>
                    <a:pt x="2183" y="4091"/>
                  </a:lnTo>
                  <a:lnTo>
                    <a:pt x="2194" y="4094"/>
                  </a:lnTo>
                  <a:lnTo>
                    <a:pt x="2206" y="4079"/>
                  </a:lnTo>
                  <a:lnTo>
                    <a:pt x="2183" y="4034"/>
                  </a:lnTo>
                  <a:lnTo>
                    <a:pt x="2179" y="4015"/>
                  </a:lnTo>
                  <a:lnTo>
                    <a:pt x="2189" y="4006"/>
                  </a:lnTo>
                  <a:lnTo>
                    <a:pt x="2264" y="3959"/>
                  </a:lnTo>
                  <a:lnTo>
                    <a:pt x="2320" y="3942"/>
                  </a:lnTo>
                  <a:lnTo>
                    <a:pt x="2349" y="3946"/>
                  </a:lnTo>
                  <a:lnTo>
                    <a:pt x="2395" y="3934"/>
                  </a:lnTo>
                  <a:lnTo>
                    <a:pt x="2415" y="3942"/>
                  </a:lnTo>
                  <a:lnTo>
                    <a:pt x="2448" y="3969"/>
                  </a:lnTo>
                  <a:lnTo>
                    <a:pt x="2484" y="3975"/>
                  </a:lnTo>
                  <a:lnTo>
                    <a:pt x="2501" y="3985"/>
                  </a:lnTo>
                  <a:lnTo>
                    <a:pt x="2506" y="3999"/>
                  </a:lnTo>
                  <a:lnTo>
                    <a:pt x="2506" y="3999"/>
                  </a:lnTo>
                  <a:lnTo>
                    <a:pt x="2497" y="4051"/>
                  </a:lnTo>
                  <a:lnTo>
                    <a:pt x="2497" y="4051"/>
                  </a:lnTo>
                  <a:lnTo>
                    <a:pt x="2503" y="4064"/>
                  </a:lnTo>
                  <a:lnTo>
                    <a:pt x="2516" y="4071"/>
                  </a:lnTo>
                  <a:lnTo>
                    <a:pt x="2516" y="4071"/>
                  </a:lnTo>
                  <a:lnTo>
                    <a:pt x="2552" y="4083"/>
                  </a:lnTo>
                  <a:lnTo>
                    <a:pt x="2552" y="4083"/>
                  </a:lnTo>
                  <a:lnTo>
                    <a:pt x="2578" y="4079"/>
                  </a:lnTo>
                  <a:lnTo>
                    <a:pt x="2628" y="4045"/>
                  </a:lnTo>
                  <a:lnTo>
                    <a:pt x="2648" y="4040"/>
                  </a:lnTo>
                  <a:lnTo>
                    <a:pt x="2648" y="4040"/>
                  </a:lnTo>
                  <a:lnTo>
                    <a:pt x="2674" y="4040"/>
                  </a:lnTo>
                  <a:lnTo>
                    <a:pt x="2674" y="4040"/>
                  </a:lnTo>
                  <a:lnTo>
                    <a:pt x="2762" y="4070"/>
                  </a:lnTo>
                  <a:lnTo>
                    <a:pt x="2762" y="4070"/>
                  </a:lnTo>
                  <a:lnTo>
                    <a:pt x="2794" y="4079"/>
                  </a:lnTo>
                  <a:lnTo>
                    <a:pt x="2794" y="4079"/>
                  </a:lnTo>
                  <a:lnTo>
                    <a:pt x="2849" y="4081"/>
                  </a:lnTo>
                  <a:lnTo>
                    <a:pt x="2834" y="4077"/>
                  </a:lnTo>
                  <a:lnTo>
                    <a:pt x="2834" y="4067"/>
                  </a:lnTo>
                  <a:lnTo>
                    <a:pt x="2823" y="4057"/>
                  </a:lnTo>
                  <a:lnTo>
                    <a:pt x="2818" y="4015"/>
                  </a:lnTo>
                  <a:lnTo>
                    <a:pt x="2831" y="4008"/>
                  </a:lnTo>
                  <a:lnTo>
                    <a:pt x="2842" y="3973"/>
                  </a:lnTo>
                  <a:lnTo>
                    <a:pt x="2860" y="3970"/>
                  </a:lnTo>
                  <a:lnTo>
                    <a:pt x="2860" y="3942"/>
                  </a:lnTo>
                  <a:lnTo>
                    <a:pt x="2869" y="3943"/>
                  </a:lnTo>
                  <a:lnTo>
                    <a:pt x="2880" y="3919"/>
                  </a:lnTo>
                  <a:lnTo>
                    <a:pt x="2873" y="3885"/>
                  </a:lnTo>
                  <a:lnTo>
                    <a:pt x="2895" y="3835"/>
                  </a:lnTo>
                  <a:lnTo>
                    <a:pt x="2892" y="3809"/>
                  </a:lnTo>
                  <a:lnTo>
                    <a:pt x="2909" y="3790"/>
                  </a:lnTo>
                  <a:lnTo>
                    <a:pt x="2904" y="3776"/>
                  </a:lnTo>
                  <a:lnTo>
                    <a:pt x="2908" y="3754"/>
                  </a:lnTo>
                  <a:lnTo>
                    <a:pt x="2915" y="3750"/>
                  </a:lnTo>
                  <a:lnTo>
                    <a:pt x="2904" y="3717"/>
                  </a:lnTo>
                  <a:lnTo>
                    <a:pt x="2921" y="3702"/>
                  </a:lnTo>
                  <a:lnTo>
                    <a:pt x="2916" y="3692"/>
                  </a:lnTo>
                  <a:lnTo>
                    <a:pt x="2932" y="3675"/>
                  </a:lnTo>
                  <a:lnTo>
                    <a:pt x="2938" y="3679"/>
                  </a:lnTo>
                  <a:lnTo>
                    <a:pt x="2942" y="3655"/>
                  </a:lnTo>
                  <a:lnTo>
                    <a:pt x="2934" y="3640"/>
                  </a:lnTo>
                  <a:lnTo>
                    <a:pt x="2954" y="3613"/>
                  </a:lnTo>
                  <a:lnTo>
                    <a:pt x="2951" y="3589"/>
                  </a:lnTo>
                  <a:lnTo>
                    <a:pt x="2963" y="3580"/>
                  </a:lnTo>
                  <a:lnTo>
                    <a:pt x="2964" y="3560"/>
                  </a:lnTo>
                  <a:lnTo>
                    <a:pt x="2978" y="3542"/>
                  </a:lnTo>
                  <a:lnTo>
                    <a:pt x="2950" y="3535"/>
                  </a:lnTo>
                  <a:lnTo>
                    <a:pt x="2953" y="3521"/>
                  </a:lnTo>
                  <a:lnTo>
                    <a:pt x="2968" y="3516"/>
                  </a:lnTo>
                  <a:lnTo>
                    <a:pt x="2961" y="3493"/>
                  </a:lnTo>
                  <a:lnTo>
                    <a:pt x="2977" y="3479"/>
                  </a:lnTo>
                  <a:lnTo>
                    <a:pt x="2950" y="3437"/>
                  </a:lnTo>
                  <a:lnTo>
                    <a:pt x="2950" y="3421"/>
                  </a:lnTo>
                  <a:lnTo>
                    <a:pt x="2976" y="3408"/>
                  </a:lnTo>
                  <a:lnTo>
                    <a:pt x="2987" y="3378"/>
                  </a:lnTo>
                  <a:lnTo>
                    <a:pt x="3002" y="3374"/>
                  </a:lnTo>
                  <a:lnTo>
                    <a:pt x="2999" y="3365"/>
                  </a:lnTo>
                  <a:lnTo>
                    <a:pt x="3013" y="3339"/>
                  </a:lnTo>
                  <a:lnTo>
                    <a:pt x="3006" y="3318"/>
                  </a:lnTo>
                  <a:lnTo>
                    <a:pt x="3032" y="3295"/>
                  </a:lnTo>
                  <a:lnTo>
                    <a:pt x="3030" y="3279"/>
                  </a:lnTo>
                  <a:lnTo>
                    <a:pt x="3062" y="3238"/>
                  </a:lnTo>
                  <a:lnTo>
                    <a:pt x="3049" y="3222"/>
                  </a:lnTo>
                  <a:lnTo>
                    <a:pt x="3058" y="3214"/>
                  </a:lnTo>
                  <a:lnTo>
                    <a:pt x="3059" y="3207"/>
                  </a:lnTo>
                  <a:lnTo>
                    <a:pt x="3049" y="3201"/>
                  </a:lnTo>
                  <a:lnTo>
                    <a:pt x="3056" y="3198"/>
                  </a:lnTo>
                  <a:lnTo>
                    <a:pt x="3061" y="3178"/>
                  </a:lnTo>
                  <a:lnTo>
                    <a:pt x="3038" y="3130"/>
                  </a:lnTo>
                  <a:lnTo>
                    <a:pt x="3039" y="3110"/>
                  </a:lnTo>
                  <a:lnTo>
                    <a:pt x="3022" y="3104"/>
                  </a:lnTo>
                  <a:lnTo>
                    <a:pt x="3017" y="3090"/>
                  </a:lnTo>
                  <a:lnTo>
                    <a:pt x="2996" y="3096"/>
                  </a:lnTo>
                  <a:lnTo>
                    <a:pt x="2994" y="3113"/>
                  </a:lnTo>
                  <a:lnTo>
                    <a:pt x="2978" y="3137"/>
                  </a:lnTo>
                  <a:lnTo>
                    <a:pt x="2924" y="3197"/>
                  </a:lnTo>
                  <a:lnTo>
                    <a:pt x="2922" y="3221"/>
                  </a:lnTo>
                  <a:lnTo>
                    <a:pt x="2847" y="3266"/>
                  </a:lnTo>
                  <a:lnTo>
                    <a:pt x="2843" y="3287"/>
                  </a:lnTo>
                  <a:lnTo>
                    <a:pt x="2829" y="3292"/>
                  </a:lnTo>
                  <a:lnTo>
                    <a:pt x="2782" y="3274"/>
                  </a:lnTo>
                  <a:lnTo>
                    <a:pt x="2775" y="3260"/>
                  </a:lnTo>
                  <a:lnTo>
                    <a:pt x="2788" y="3246"/>
                  </a:lnTo>
                  <a:lnTo>
                    <a:pt x="2778" y="3235"/>
                  </a:lnTo>
                  <a:lnTo>
                    <a:pt x="2736" y="3247"/>
                  </a:lnTo>
                  <a:lnTo>
                    <a:pt x="2739" y="3234"/>
                  </a:lnTo>
                  <a:lnTo>
                    <a:pt x="2752" y="3227"/>
                  </a:lnTo>
                  <a:lnTo>
                    <a:pt x="2761" y="3212"/>
                  </a:lnTo>
                  <a:lnTo>
                    <a:pt x="2785" y="3218"/>
                  </a:lnTo>
                  <a:lnTo>
                    <a:pt x="2801" y="3217"/>
                  </a:lnTo>
                  <a:lnTo>
                    <a:pt x="2801" y="3210"/>
                  </a:lnTo>
                  <a:lnTo>
                    <a:pt x="2755" y="3192"/>
                  </a:lnTo>
                  <a:lnTo>
                    <a:pt x="2725" y="3212"/>
                  </a:lnTo>
                  <a:lnTo>
                    <a:pt x="2706" y="3184"/>
                  </a:lnTo>
                  <a:lnTo>
                    <a:pt x="2718" y="3142"/>
                  </a:lnTo>
                  <a:lnTo>
                    <a:pt x="2742" y="3142"/>
                  </a:lnTo>
                  <a:lnTo>
                    <a:pt x="2751" y="3127"/>
                  </a:lnTo>
                  <a:lnTo>
                    <a:pt x="2781" y="3117"/>
                  </a:lnTo>
                  <a:lnTo>
                    <a:pt x="2777" y="3091"/>
                  </a:lnTo>
                  <a:lnTo>
                    <a:pt x="2798" y="3071"/>
                  </a:lnTo>
                  <a:lnTo>
                    <a:pt x="2801" y="3061"/>
                  </a:lnTo>
                  <a:lnTo>
                    <a:pt x="2803" y="3044"/>
                  </a:lnTo>
                  <a:lnTo>
                    <a:pt x="2748" y="2999"/>
                  </a:lnTo>
                  <a:lnTo>
                    <a:pt x="2739" y="2979"/>
                  </a:lnTo>
                  <a:lnTo>
                    <a:pt x="2751" y="2949"/>
                  </a:lnTo>
                  <a:lnTo>
                    <a:pt x="2751" y="2927"/>
                  </a:lnTo>
                  <a:lnTo>
                    <a:pt x="2739" y="2891"/>
                  </a:lnTo>
                  <a:lnTo>
                    <a:pt x="2736" y="2884"/>
                  </a:lnTo>
                  <a:lnTo>
                    <a:pt x="2715" y="2879"/>
                  </a:lnTo>
                  <a:lnTo>
                    <a:pt x="2699" y="2851"/>
                  </a:lnTo>
                  <a:lnTo>
                    <a:pt x="2703" y="2839"/>
                  </a:lnTo>
                  <a:lnTo>
                    <a:pt x="2718" y="2835"/>
                  </a:lnTo>
                  <a:lnTo>
                    <a:pt x="2725" y="2812"/>
                  </a:lnTo>
                  <a:lnTo>
                    <a:pt x="2716" y="2787"/>
                  </a:lnTo>
                  <a:lnTo>
                    <a:pt x="2725" y="2770"/>
                  </a:lnTo>
                  <a:lnTo>
                    <a:pt x="2702" y="2744"/>
                  </a:lnTo>
                  <a:lnTo>
                    <a:pt x="2708" y="2708"/>
                  </a:lnTo>
                  <a:lnTo>
                    <a:pt x="2716" y="2698"/>
                  </a:lnTo>
                  <a:lnTo>
                    <a:pt x="2705" y="2671"/>
                  </a:lnTo>
                  <a:lnTo>
                    <a:pt x="2712" y="2665"/>
                  </a:lnTo>
                  <a:lnTo>
                    <a:pt x="2718" y="2600"/>
                  </a:lnTo>
                  <a:lnTo>
                    <a:pt x="2713" y="2577"/>
                  </a:lnTo>
                  <a:lnTo>
                    <a:pt x="2729" y="2544"/>
                  </a:lnTo>
                  <a:lnTo>
                    <a:pt x="2728" y="2526"/>
                  </a:lnTo>
                  <a:lnTo>
                    <a:pt x="2758" y="2475"/>
                  </a:lnTo>
                  <a:lnTo>
                    <a:pt x="2762" y="2456"/>
                  </a:lnTo>
                  <a:lnTo>
                    <a:pt x="2769" y="2456"/>
                  </a:lnTo>
                  <a:lnTo>
                    <a:pt x="2800" y="2413"/>
                  </a:lnTo>
                  <a:lnTo>
                    <a:pt x="2810" y="2378"/>
                  </a:lnTo>
                  <a:lnTo>
                    <a:pt x="2806" y="2348"/>
                  </a:lnTo>
                  <a:lnTo>
                    <a:pt x="2813" y="2299"/>
                  </a:lnTo>
                  <a:lnTo>
                    <a:pt x="2806" y="2266"/>
                  </a:lnTo>
                  <a:lnTo>
                    <a:pt x="2826" y="2247"/>
                  </a:lnTo>
                  <a:lnTo>
                    <a:pt x="2827" y="2215"/>
                  </a:lnTo>
                  <a:lnTo>
                    <a:pt x="2839" y="2211"/>
                  </a:lnTo>
                  <a:lnTo>
                    <a:pt x="2830" y="2196"/>
                  </a:lnTo>
                  <a:lnTo>
                    <a:pt x="2823" y="2196"/>
                  </a:lnTo>
                  <a:lnTo>
                    <a:pt x="2817" y="2114"/>
                  </a:lnTo>
                  <a:lnTo>
                    <a:pt x="2780" y="2071"/>
                  </a:lnTo>
                  <a:lnTo>
                    <a:pt x="2768" y="2048"/>
                  </a:lnTo>
                  <a:lnTo>
                    <a:pt x="2765" y="2016"/>
                  </a:lnTo>
                  <a:lnTo>
                    <a:pt x="2777" y="2010"/>
                  </a:lnTo>
                  <a:lnTo>
                    <a:pt x="2769" y="1966"/>
                  </a:lnTo>
                  <a:lnTo>
                    <a:pt x="2778" y="1933"/>
                  </a:lnTo>
                  <a:lnTo>
                    <a:pt x="2797" y="1911"/>
                  </a:lnTo>
                  <a:lnTo>
                    <a:pt x="2813" y="1863"/>
                  </a:lnTo>
                  <a:lnTo>
                    <a:pt x="2833" y="1846"/>
                  </a:lnTo>
                  <a:lnTo>
                    <a:pt x="2857" y="1848"/>
                  </a:lnTo>
                  <a:lnTo>
                    <a:pt x="2865" y="1816"/>
                  </a:lnTo>
                  <a:lnTo>
                    <a:pt x="2879" y="1804"/>
                  </a:lnTo>
                  <a:lnTo>
                    <a:pt x="2870" y="1758"/>
                  </a:lnTo>
                  <a:lnTo>
                    <a:pt x="2879" y="1748"/>
                  </a:lnTo>
                  <a:lnTo>
                    <a:pt x="2879" y="1732"/>
                  </a:lnTo>
                  <a:lnTo>
                    <a:pt x="2865" y="1705"/>
                  </a:lnTo>
                  <a:lnTo>
                    <a:pt x="2863" y="1680"/>
                  </a:lnTo>
                  <a:lnTo>
                    <a:pt x="2882" y="1662"/>
                  </a:lnTo>
                  <a:lnTo>
                    <a:pt x="2856" y="1618"/>
                  </a:lnTo>
                  <a:lnTo>
                    <a:pt x="2846" y="1561"/>
                  </a:lnTo>
                  <a:lnTo>
                    <a:pt x="2829" y="1541"/>
                  </a:lnTo>
                  <a:lnTo>
                    <a:pt x="2827" y="1523"/>
                  </a:lnTo>
                  <a:lnTo>
                    <a:pt x="2797" y="1490"/>
                  </a:lnTo>
                  <a:lnTo>
                    <a:pt x="2782" y="1446"/>
                  </a:lnTo>
                  <a:lnTo>
                    <a:pt x="2787" y="1435"/>
                  </a:lnTo>
                  <a:lnTo>
                    <a:pt x="2775" y="1412"/>
                  </a:lnTo>
                  <a:lnTo>
                    <a:pt x="2774" y="1398"/>
                  </a:lnTo>
                  <a:lnTo>
                    <a:pt x="2784" y="1389"/>
                  </a:lnTo>
                  <a:lnTo>
                    <a:pt x="2774" y="1365"/>
                  </a:lnTo>
                  <a:lnTo>
                    <a:pt x="2784" y="1288"/>
                  </a:lnTo>
                  <a:lnTo>
                    <a:pt x="2762" y="1216"/>
                  </a:lnTo>
                  <a:lnTo>
                    <a:pt x="2781" y="1183"/>
                  </a:lnTo>
                  <a:lnTo>
                    <a:pt x="2781" y="1159"/>
                  </a:lnTo>
                  <a:lnTo>
                    <a:pt x="2764" y="1108"/>
                  </a:lnTo>
                  <a:lnTo>
                    <a:pt x="2777" y="1098"/>
                  </a:lnTo>
                  <a:lnTo>
                    <a:pt x="2769" y="1075"/>
                  </a:lnTo>
                  <a:lnTo>
                    <a:pt x="2772" y="1054"/>
                  </a:lnTo>
                  <a:lnTo>
                    <a:pt x="2784" y="1046"/>
                  </a:lnTo>
                  <a:lnTo>
                    <a:pt x="2794" y="1052"/>
                  </a:lnTo>
                  <a:lnTo>
                    <a:pt x="2801" y="1046"/>
                  </a:lnTo>
                  <a:lnTo>
                    <a:pt x="2791" y="1028"/>
                  </a:lnTo>
                  <a:lnTo>
                    <a:pt x="2739" y="990"/>
                  </a:lnTo>
                  <a:lnTo>
                    <a:pt x="2738" y="979"/>
                  </a:lnTo>
                  <a:lnTo>
                    <a:pt x="2708" y="953"/>
                  </a:lnTo>
                  <a:lnTo>
                    <a:pt x="2705" y="931"/>
                  </a:lnTo>
                  <a:lnTo>
                    <a:pt x="2713" y="917"/>
                  </a:lnTo>
                  <a:lnTo>
                    <a:pt x="2713" y="917"/>
                  </a:lnTo>
                  <a:lnTo>
                    <a:pt x="2637" y="930"/>
                  </a:lnTo>
                  <a:lnTo>
                    <a:pt x="2637" y="930"/>
                  </a:lnTo>
                  <a:lnTo>
                    <a:pt x="2604" y="969"/>
                  </a:lnTo>
                  <a:lnTo>
                    <a:pt x="2559" y="986"/>
                  </a:lnTo>
                  <a:lnTo>
                    <a:pt x="2509" y="1030"/>
                  </a:lnTo>
                  <a:lnTo>
                    <a:pt x="2509" y="1030"/>
                  </a:lnTo>
                  <a:lnTo>
                    <a:pt x="2480" y="1069"/>
                  </a:lnTo>
                  <a:lnTo>
                    <a:pt x="2480" y="1092"/>
                  </a:lnTo>
                  <a:lnTo>
                    <a:pt x="2480" y="1092"/>
                  </a:lnTo>
                  <a:lnTo>
                    <a:pt x="2509" y="1143"/>
                  </a:lnTo>
                  <a:lnTo>
                    <a:pt x="2390" y="1146"/>
                  </a:lnTo>
                  <a:lnTo>
                    <a:pt x="2390" y="1146"/>
                  </a:lnTo>
                  <a:lnTo>
                    <a:pt x="2343" y="1104"/>
                  </a:lnTo>
                  <a:lnTo>
                    <a:pt x="2290" y="1085"/>
                  </a:lnTo>
                  <a:lnTo>
                    <a:pt x="2243" y="1078"/>
                  </a:lnTo>
                  <a:lnTo>
                    <a:pt x="2197" y="1124"/>
                  </a:lnTo>
                  <a:lnTo>
                    <a:pt x="2179" y="1120"/>
                  </a:lnTo>
                  <a:lnTo>
                    <a:pt x="2124" y="1090"/>
                  </a:lnTo>
                  <a:lnTo>
                    <a:pt x="2063" y="1077"/>
                  </a:lnTo>
                  <a:lnTo>
                    <a:pt x="2043" y="1077"/>
                  </a:lnTo>
                  <a:lnTo>
                    <a:pt x="2003" y="1090"/>
                  </a:lnTo>
                  <a:lnTo>
                    <a:pt x="1991" y="1067"/>
                  </a:lnTo>
                  <a:lnTo>
                    <a:pt x="1960" y="1054"/>
                  </a:lnTo>
                  <a:lnTo>
                    <a:pt x="1960" y="1054"/>
                  </a:lnTo>
                  <a:lnTo>
                    <a:pt x="1944" y="1065"/>
                  </a:lnTo>
                  <a:lnTo>
                    <a:pt x="1908" y="1131"/>
                  </a:lnTo>
                  <a:lnTo>
                    <a:pt x="1908" y="1131"/>
                  </a:lnTo>
                  <a:lnTo>
                    <a:pt x="1890" y="1153"/>
                  </a:lnTo>
                  <a:lnTo>
                    <a:pt x="1818" y="1153"/>
                  </a:lnTo>
                  <a:lnTo>
                    <a:pt x="1756" y="1103"/>
                  </a:lnTo>
                  <a:lnTo>
                    <a:pt x="1706" y="1075"/>
                  </a:lnTo>
                  <a:lnTo>
                    <a:pt x="1670" y="1078"/>
                  </a:lnTo>
                  <a:lnTo>
                    <a:pt x="1658" y="1120"/>
                  </a:lnTo>
                  <a:lnTo>
                    <a:pt x="1660" y="1163"/>
                  </a:lnTo>
                  <a:lnTo>
                    <a:pt x="1654" y="1176"/>
                  </a:lnTo>
                  <a:lnTo>
                    <a:pt x="1640" y="1183"/>
                  </a:lnTo>
                  <a:lnTo>
                    <a:pt x="1614" y="1166"/>
                  </a:lnTo>
                  <a:lnTo>
                    <a:pt x="1585" y="1159"/>
                  </a:lnTo>
                  <a:lnTo>
                    <a:pt x="1550" y="1163"/>
                  </a:lnTo>
                  <a:lnTo>
                    <a:pt x="1495" y="1126"/>
                  </a:lnTo>
                  <a:lnTo>
                    <a:pt x="1474" y="1121"/>
                  </a:lnTo>
                  <a:lnTo>
                    <a:pt x="1474" y="1121"/>
                  </a:lnTo>
                  <a:lnTo>
                    <a:pt x="1451" y="1144"/>
                  </a:lnTo>
                  <a:lnTo>
                    <a:pt x="1451" y="1144"/>
                  </a:lnTo>
                  <a:lnTo>
                    <a:pt x="1434" y="1160"/>
                  </a:lnTo>
                  <a:lnTo>
                    <a:pt x="1426" y="1156"/>
                  </a:lnTo>
                  <a:lnTo>
                    <a:pt x="1426" y="1156"/>
                  </a:lnTo>
                  <a:lnTo>
                    <a:pt x="1409" y="1150"/>
                  </a:lnTo>
                  <a:lnTo>
                    <a:pt x="1409" y="1150"/>
                  </a:lnTo>
                  <a:lnTo>
                    <a:pt x="1396" y="1156"/>
                  </a:lnTo>
                  <a:lnTo>
                    <a:pt x="1396" y="1156"/>
                  </a:lnTo>
                  <a:lnTo>
                    <a:pt x="1370" y="1195"/>
                  </a:lnTo>
                  <a:lnTo>
                    <a:pt x="1354" y="1202"/>
                  </a:lnTo>
                  <a:lnTo>
                    <a:pt x="1354" y="1202"/>
                  </a:lnTo>
                  <a:lnTo>
                    <a:pt x="1344" y="1208"/>
                  </a:lnTo>
                  <a:lnTo>
                    <a:pt x="1344" y="1208"/>
                  </a:lnTo>
                  <a:lnTo>
                    <a:pt x="1285" y="1265"/>
                  </a:lnTo>
                  <a:lnTo>
                    <a:pt x="1235" y="1281"/>
                  </a:lnTo>
                  <a:lnTo>
                    <a:pt x="1235" y="1281"/>
                  </a:lnTo>
                  <a:lnTo>
                    <a:pt x="1220" y="1303"/>
                  </a:lnTo>
                  <a:lnTo>
                    <a:pt x="1220" y="1303"/>
                  </a:lnTo>
                  <a:lnTo>
                    <a:pt x="1212" y="1320"/>
                  </a:lnTo>
                  <a:lnTo>
                    <a:pt x="1157" y="1352"/>
                  </a:lnTo>
                  <a:lnTo>
                    <a:pt x="1154" y="1368"/>
                  </a:lnTo>
                  <a:lnTo>
                    <a:pt x="1128" y="1395"/>
                  </a:lnTo>
                  <a:lnTo>
                    <a:pt x="1099" y="1454"/>
                  </a:lnTo>
                  <a:lnTo>
                    <a:pt x="1099" y="1454"/>
                  </a:lnTo>
                  <a:lnTo>
                    <a:pt x="1085" y="1483"/>
                  </a:lnTo>
                  <a:lnTo>
                    <a:pt x="1085" y="1483"/>
                  </a:lnTo>
                  <a:lnTo>
                    <a:pt x="1083" y="1506"/>
                  </a:lnTo>
                  <a:lnTo>
                    <a:pt x="1108" y="1518"/>
                  </a:lnTo>
                  <a:lnTo>
                    <a:pt x="1108" y="1518"/>
                  </a:lnTo>
                  <a:lnTo>
                    <a:pt x="1116" y="1532"/>
                  </a:lnTo>
                  <a:lnTo>
                    <a:pt x="1116" y="1532"/>
                  </a:lnTo>
                  <a:lnTo>
                    <a:pt x="1121" y="1569"/>
                  </a:lnTo>
                  <a:lnTo>
                    <a:pt x="1070" y="1640"/>
                  </a:lnTo>
                  <a:lnTo>
                    <a:pt x="1070" y="1640"/>
                  </a:lnTo>
                  <a:lnTo>
                    <a:pt x="1044" y="1644"/>
                  </a:lnTo>
                  <a:lnTo>
                    <a:pt x="1044" y="1644"/>
                  </a:lnTo>
                  <a:lnTo>
                    <a:pt x="1007" y="1647"/>
                  </a:lnTo>
                  <a:lnTo>
                    <a:pt x="1007" y="1647"/>
                  </a:lnTo>
                  <a:lnTo>
                    <a:pt x="998" y="1653"/>
                  </a:lnTo>
                  <a:lnTo>
                    <a:pt x="998" y="1653"/>
                  </a:lnTo>
                  <a:lnTo>
                    <a:pt x="982" y="1672"/>
                  </a:lnTo>
                  <a:lnTo>
                    <a:pt x="938" y="1672"/>
                  </a:lnTo>
                  <a:lnTo>
                    <a:pt x="938" y="1672"/>
                  </a:lnTo>
                  <a:lnTo>
                    <a:pt x="909" y="1679"/>
                  </a:lnTo>
                  <a:lnTo>
                    <a:pt x="899" y="1675"/>
                  </a:lnTo>
                  <a:lnTo>
                    <a:pt x="899" y="1675"/>
                  </a:lnTo>
                  <a:lnTo>
                    <a:pt x="880" y="1624"/>
                  </a:lnTo>
                  <a:lnTo>
                    <a:pt x="854" y="1587"/>
                  </a:lnTo>
                  <a:lnTo>
                    <a:pt x="795" y="1552"/>
                  </a:lnTo>
                  <a:lnTo>
                    <a:pt x="775" y="1518"/>
                  </a:lnTo>
                  <a:lnTo>
                    <a:pt x="775" y="1518"/>
                  </a:lnTo>
                  <a:lnTo>
                    <a:pt x="755" y="1541"/>
                  </a:lnTo>
                  <a:lnTo>
                    <a:pt x="750" y="1559"/>
                  </a:lnTo>
                  <a:lnTo>
                    <a:pt x="750" y="1559"/>
                  </a:lnTo>
                  <a:lnTo>
                    <a:pt x="745" y="1572"/>
                  </a:lnTo>
                  <a:lnTo>
                    <a:pt x="724" y="1578"/>
                  </a:lnTo>
                  <a:lnTo>
                    <a:pt x="720" y="1624"/>
                  </a:lnTo>
                  <a:lnTo>
                    <a:pt x="720" y="1624"/>
                  </a:lnTo>
                  <a:lnTo>
                    <a:pt x="716" y="1637"/>
                  </a:lnTo>
                  <a:lnTo>
                    <a:pt x="716" y="1637"/>
                  </a:lnTo>
                  <a:lnTo>
                    <a:pt x="710" y="1647"/>
                  </a:lnTo>
                  <a:lnTo>
                    <a:pt x="616" y="1623"/>
                  </a:lnTo>
                  <a:lnTo>
                    <a:pt x="606" y="1616"/>
                  </a:lnTo>
                  <a:lnTo>
                    <a:pt x="606" y="1616"/>
                  </a:lnTo>
                  <a:lnTo>
                    <a:pt x="599" y="1604"/>
                  </a:lnTo>
                  <a:lnTo>
                    <a:pt x="599" y="1604"/>
                  </a:lnTo>
                  <a:lnTo>
                    <a:pt x="580" y="1597"/>
                  </a:lnTo>
                  <a:lnTo>
                    <a:pt x="569" y="1608"/>
                  </a:lnTo>
                  <a:lnTo>
                    <a:pt x="569" y="1608"/>
                  </a:lnTo>
                  <a:lnTo>
                    <a:pt x="544" y="1629"/>
                  </a:lnTo>
                  <a:lnTo>
                    <a:pt x="544" y="1629"/>
                  </a:lnTo>
                  <a:lnTo>
                    <a:pt x="524" y="1665"/>
                  </a:lnTo>
                  <a:lnTo>
                    <a:pt x="524" y="1665"/>
                  </a:lnTo>
                  <a:lnTo>
                    <a:pt x="498" y="1667"/>
                  </a:lnTo>
                  <a:lnTo>
                    <a:pt x="498" y="1667"/>
                  </a:lnTo>
                  <a:lnTo>
                    <a:pt x="469" y="1636"/>
                  </a:lnTo>
                  <a:lnTo>
                    <a:pt x="461" y="1642"/>
                  </a:lnTo>
                  <a:lnTo>
                    <a:pt x="412" y="1755"/>
                  </a:lnTo>
                  <a:lnTo>
                    <a:pt x="412" y="1755"/>
                  </a:lnTo>
                  <a:lnTo>
                    <a:pt x="409" y="1761"/>
                  </a:lnTo>
                  <a:lnTo>
                    <a:pt x="409" y="1761"/>
                  </a:lnTo>
                  <a:lnTo>
                    <a:pt x="467" y="1842"/>
                  </a:lnTo>
                  <a:lnTo>
                    <a:pt x="469" y="1856"/>
                  </a:lnTo>
                  <a:lnTo>
                    <a:pt x="448" y="1858"/>
                  </a:lnTo>
                  <a:lnTo>
                    <a:pt x="387" y="1840"/>
                  </a:lnTo>
                  <a:lnTo>
                    <a:pt x="387" y="1840"/>
                  </a:lnTo>
                  <a:lnTo>
                    <a:pt x="366" y="1827"/>
                  </a:lnTo>
                  <a:lnTo>
                    <a:pt x="344" y="1839"/>
                  </a:lnTo>
                  <a:lnTo>
                    <a:pt x="344" y="1839"/>
                  </a:lnTo>
                  <a:lnTo>
                    <a:pt x="305" y="1820"/>
                  </a:lnTo>
                  <a:lnTo>
                    <a:pt x="305" y="1820"/>
                  </a:lnTo>
                  <a:lnTo>
                    <a:pt x="285" y="1809"/>
                  </a:lnTo>
                  <a:lnTo>
                    <a:pt x="285" y="1809"/>
                  </a:lnTo>
                  <a:lnTo>
                    <a:pt x="263" y="1851"/>
                  </a:lnTo>
                  <a:lnTo>
                    <a:pt x="233" y="1876"/>
                  </a:lnTo>
                  <a:lnTo>
                    <a:pt x="204" y="1895"/>
                  </a:lnTo>
                  <a:lnTo>
                    <a:pt x="168" y="1897"/>
                  </a:lnTo>
                  <a:lnTo>
                    <a:pt x="168" y="1897"/>
                  </a:lnTo>
                  <a:lnTo>
                    <a:pt x="157" y="1902"/>
                  </a:lnTo>
                  <a:lnTo>
                    <a:pt x="157" y="1902"/>
                  </a:lnTo>
                  <a:lnTo>
                    <a:pt x="126" y="1944"/>
                  </a:lnTo>
                  <a:lnTo>
                    <a:pt x="135" y="1985"/>
                  </a:lnTo>
                  <a:lnTo>
                    <a:pt x="135" y="1985"/>
                  </a:lnTo>
                  <a:lnTo>
                    <a:pt x="126" y="1997"/>
                  </a:lnTo>
                  <a:lnTo>
                    <a:pt x="126" y="1997"/>
                  </a:lnTo>
                  <a:lnTo>
                    <a:pt x="87" y="2031"/>
                  </a:lnTo>
                  <a:lnTo>
                    <a:pt x="87" y="2031"/>
                  </a:lnTo>
                  <a:lnTo>
                    <a:pt x="77" y="2045"/>
                  </a:lnTo>
                  <a:lnTo>
                    <a:pt x="77" y="2045"/>
                  </a:lnTo>
                  <a:lnTo>
                    <a:pt x="60" y="2071"/>
                  </a:lnTo>
                  <a:lnTo>
                    <a:pt x="46" y="2072"/>
                  </a:lnTo>
                  <a:lnTo>
                    <a:pt x="46" y="2072"/>
                  </a:lnTo>
                  <a:lnTo>
                    <a:pt x="17" y="2078"/>
                  </a:lnTo>
                  <a:lnTo>
                    <a:pt x="17" y="2078"/>
                  </a:lnTo>
                  <a:lnTo>
                    <a:pt x="2" y="2097"/>
                  </a:lnTo>
                  <a:lnTo>
                    <a:pt x="0" y="2113"/>
                  </a:lnTo>
                  <a:lnTo>
                    <a:pt x="13" y="2133"/>
                  </a:lnTo>
                  <a:lnTo>
                    <a:pt x="109" y="2153"/>
                  </a:lnTo>
                  <a:lnTo>
                    <a:pt x="131" y="2175"/>
                  </a:lnTo>
                  <a:lnTo>
                    <a:pt x="128" y="2192"/>
                  </a:lnTo>
                  <a:lnTo>
                    <a:pt x="128" y="2192"/>
                  </a:lnTo>
                  <a:lnTo>
                    <a:pt x="135" y="2219"/>
                  </a:lnTo>
                  <a:lnTo>
                    <a:pt x="145" y="2227"/>
                  </a:lnTo>
                  <a:lnTo>
                    <a:pt x="145" y="2227"/>
                  </a:lnTo>
                  <a:lnTo>
                    <a:pt x="175" y="2240"/>
                  </a:lnTo>
                  <a:lnTo>
                    <a:pt x="181" y="2251"/>
                  </a:lnTo>
                  <a:lnTo>
                    <a:pt x="174" y="2283"/>
                  </a:lnTo>
                  <a:lnTo>
                    <a:pt x="174" y="2283"/>
                  </a:lnTo>
                  <a:lnTo>
                    <a:pt x="171" y="2293"/>
                  </a:lnTo>
                  <a:lnTo>
                    <a:pt x="171" y="2293"/>
                  </a:lnTo>
                  <a:lnTo>
                    <a:pt x="138" y="2299"/>
                  </a:lnTo>
                  <a:lnTo>
                    <a:pt x="138" y="2299"/>
                  </a:lnTo>
                  <a:lnTo>
                    <a:pt x="131" y="2322"/>
                  </a:lnTo>
                  <a:lnTo>
                    <a:pt x="131" y="2322"/>
                  </a:lnTo>
                  <a:lnTo>
                    <a:pt x="135" y="2387"/>
                  </a:lnTo>
                  <a:lnTo>
                    <a:pt x="124" y="2436"/>
                  </a:lnTo>
                  <a:lnTo>
                    <a:pt x="134" y="2457"/>
                  </a:lnTo>
                  <a:lnTo>
                    <a:pt x="134" y="2480"/>
                  </a:lnTo>
                  <a:lnTo>
                    <a:pt x="111" y="2516"/>
                  </a:lnTo>
                  <a:lnTo>
                    <a:pt x="135" y="2574"/>
                  </a:lnTo>
                  <a:lnTo>
                    <a:pt x="135" y="2574"/>
                  </a:lnTo>
                  <a:lnTo>
                    <a:pt x="144" y="2580"/>
                  </a:lnTo>
                  <a:lnTo>
                    <a:pt x="144" y="2580"/>
                  </a:lnTo>
                  <a:lnTo>
                    <a:pt x="125" y="2626"/>
                  </a:lnTo>
                  <a:lnTo>
                    <a:pt x="77" y="2668"/>
                  </a:lnTo>
                  <a:lnTo>
                    <a:pt x="77" y="2668"/>
                  </a:lnTo>
                  <a:lnTo>
                    <a:pt x="76" y="2745"/>
                  </a:lnTo>
                  <a:lnTo>
                    <a:pt x="83" y="2758"/>
                  </a:lnTo>
                  <a:lnTo>
                    <a:pt x="115" y="2777"/>
                  </a:lnTo>
                  <a:lnTo>
                    <a:pt x="115" y="2777"/>
                  </a:lnTo>
                  <a:lnTo>
                    <a:pt x="148" y="2757"/>
                  </a:lnTo>
                  <a:lnTo>
                    <a:pt x="170" y="2731"/>
                  </a:lnTo>
                  <a:lnTo>
                    <a:pt x="177" y="2731"/>
                  </a:lnTo>
                  <a:lnTo>
                    <a:pt x="184" y="2757"/>
                  </a:lnTo>
                  <a:lnTo>
                    <a:pt x="224" y="2771"/>
                  </a:lnTo>
                  <a:lnTo>
                    <a:pt x="230" y="2783"/>
                  </a:lnTo>
                  <a:lnTo>
                    <a:pt x="230" y="2783"/>
                  </a:lnTo>
                  <a:lnTo>
                    <a:pt x="232" y="2792"/>
                  </a:lnTo>
                  <a:lnTo>
                    <a:pt x="232" y="2792"/>
                  </a:lnTo>
                  <a:lnTo>
                    <a:pt x="249" y="2797"/>
                  </a:lnTo>
                  <a:lnTo>
                    <a:pt x="249" y="2797"/>
                  </a:lnTo>
                  <a:lnTo>
                    <a:pt x="263" y="2812"/>
                  </a:lnTo>
                  <a:lnTo>
                    <a:pt x="263" y="2812"/>
                  </a:lnTo>
                  <a:lnTo>
                    <a:pt x="269" y="2820"/>
                  </a:lnTo>
                  <a:lnTo>
                    <a:pt x="283" y="2819"/>
                  </a:lnTo>
                  <a:lnTo>
                    <a:pt x="283" y="2819"/>
                  </a:lnTo>
                  <a:lnTo>
                    <a:pt x="320" y="2803"/>
                  </a:lnTo>
                  <a:lnTo>
                    <a:pt x="320" y="2803"/>
                  </a:lnTo>
                  <a:lnTo>
                    <a:pt x="360" y="2789"/>
                  </a:lnTo>
                  <a:lnTo>
                    <a:pt x="396" y="2802"/>
                  </a:lnTo>
                  <a:lnTo>
                    <a:pt x="396" y="2802"/>
                  </a:lnTo>
                  <a:lnTo>
                    <a:pt x="407" y="2822"/>
                  </a:lnTo>
                  <a:lnTo>
                    <a:pt x="407" y="2822"/>
                  </a:lnTo>
                  <a:lnTo>
                    <a:pt x="402" y="2841"/>
                  </a:lnTo>
                  <a:lnTo>
                    <a:pt x="410" y="2878"/>
                  </a:lnTo>
                  <a:lnTo>
                    <a:pt x="410" y="2878"/>
                  </a:lnTo>
                  <a:lnTo>
                    <a:pt x="420" y="2901"/>
                  </a:lnTo>
                  <a:lnTo>
                    <a:pt x="433" y="2911"/>
                  </a:lnTo>
                  <a:lnTo>
                    <a:pt x="433" y="2911"/>
                  </a:lnTo>
                  <a:lnTo>
                    <a:pt x="430" y="2926"/>
                  </a:lnTo>
                  <a:lnTo>
                    <a:pt x="410" y="2936"/>
                  </a:lnTo>
                  <a:lnTo>
                    <a:pt x="366" y="2910"/>
                  </a:lnTo>
                  <a:lnTo>
                    <a:pt x="322" y="2936"/>
                  </a:lnTo>
                  <a:lnTo>
                    <a:pt x="301" y="2966"/>
                  </a:lnTo>
                  <a:lnTo>
                    <a:pt x="302" y="2988"/>
                  </a:lnTo>
                  <a:lnTo>
                    <a:pt x="322" y="3019"/>
                  </a:lnTo>
                  <a:lnTo>
                    <a:pt x="314" y="3045"/>
                  </a:lnTo>
                  <a:lnTo>
                    <a:pt x="315" y="3084"/>
                  </a:lnTo>
                  <a:lnTo>
                    <a:pt x="283" y="3110"/>
                  </a:lnTo>
                  <a:lnTo>
                    <a:pt x="286" y="3127"/>
                  </a:lnTo>
                  <a:lnTo>
                    <a:pt x="269" y="3156"/>
                  </a:lnTo>
                  <a:lnTo>
                    <a:pt x="265" y="3194"/>
                  </a:lnTo>
                  <a:lnTo>
                    <a:pt x="232" y="3240"/>
                  </a:lnTo>
                  <a:lnTo>
                    <a:pt x="219" y="3246"/>
                  </a:lnTo>
                  <a:lnTo>
                    <a:pt x="203" y="3234"/>
                  </a:lnTo>
                  <a:lnTo>
                    <a:pt x="180" y="3238"/>
                  </a:lnTo>
                  <a:lnTo>
                    <a:pt x="161" y="3257"/>
                  </a:lnTo>
                  <a:lnTo>
                    <a:pt x="161" y="3257"/>
                  </a:lnTo>
                  <a:lnTo>
                    <a:pt x="223" y="3359"/>
                  </a:lnTo>
                  <a:lnTo>
                    <a:pt x="246" y="3418"/>
                  </a:lnTo>
                  <a:lnTo>
                    <a:pt x="240" y="3469"/>
                  </a:lnTo>
                  <a:lnTo>
                    <a:pt x="223" y="3509"/>
                  </a:lnTo>
                  <a:lnTo>
                    <a:pt x="223" y="3509"/>
                  </a:lnTo>
                  <a:lnTo>
                    <a:pt x="224" y="3544"/>
                  </a:lnTo>
                  <a:lnTo>
                    <a:pt x="234" y="3560"/>
                  </a:lnTo>
                  <a:lnTo>
                    <a:pt x="256" y="3576"/>
                  </a:lnTo>
                  <a:lnTo>
                    <a:pt x="283" y="3576"/>
                  </a:lnTo>
                  <a:lnTo>
                    <a:pt x="283" y="3576"/>
                  </a:lnTo>
                  <a:lnTo>
                    <a:pt x="296" y="3583"/>
                  </a:lnTo>
                  <a:lnTo>
                    <a:pt x="296" y="3583"/>
                  </a:lnTo>
                  <a:lnTo>
                    <a:pt x="302" y="3629"/>
                  </a:lnTo>
                  <a:lnTo>
                    <a:pt x="318" y="3639"/>
                  </a:lnTo>
                  <a:lnTo>
                    <a:pt x="318" y="3639"/>
                  </a:lnTo>
                  <a:lnTo>
                    <a:pt x="357" y="3645"/>
                  </a:lnTo>
                  <a:lnTo>
                    <a:pt x="357" y="3645"/>
                  </a:lnTo>
                  <a:lnTo>
                    <a:pt x="389" y="3649"/>
                  </a:lnTo>
                  <a:lnTo>
                    <a:pt x="400" y="3669"/>
                  </a:lnTo>
                  <a:lnTo>
                    <a:pt x="420" y="3681"/>
                  </a:lnTo>
                  <a:lnTo>
                    <a:pt x="420" y="3681"/>
                  </a:lnTo>
                  <a:lnTo>
                    <a:pt x="500" y="3695"/>
                  </a:lnTo>
                  <a:lnTo>
                    <a:pt x="500" y="3695"/>
                  </a:lnTo>
                  <a:lnTo>
                    <a:pt x="546" y="3689"/>
                  </a:lnTo>
                  <a:lnTo>
                    <a:pt x="546" y="3689"/>
                  </a:lnTo>
                  <a:lnTo>
                    <a:pt x="573" y="3704"/>
                  </a:lnTo>
                  <a:lnTo>
                    <a:pt x="573" y="3704"/>
                  </a:lnTo>
                  <a:lnTo>
                    <a:pt x="601" y="3717"/>
                  </a:lnTo>
                  <a:lnTo>
                    <a:pt x="609" y="3730"/>
                  </a:lnTo>
                  <a:lnTo>
                    <a:pt x="624" y="3782"/>
                  </a:lnTo>
                  <a:lnTo>
                    <a:pt x="624" y="3782"/>
                  </a:lnTo>
                  <a:lnTo>
                    <a:pt x="635" y="3790"/>
                  </a:lnTo>
                  <a:lnTo>
                    <a:pt x="635" y="3790"/>
                  </a:lnTo>
                  <a:lnTo>
                    <a:pt x="673" y="3809"/>
                  </a:lnTo>
                  <a:lnTo>
                    <a:pt x="684" y="3829"/>
                  </a:lnTo>
                  <a:lnTo>
                    <a:pt x="680" y="3841"/>
                  </a:lnTo>
                  <a:lnTo>
                    <a:pt x="726" y="3867"/>
                  </a:lnTo>
                  <a:lnTo>
                    <a:pt x="743" y="3900"/>
                  </a:lnTo>
                  <a:lnTo>
                    <a:pt x="737" y="3939"/>
                  </a:lnTo>
                  <a:lnTo>
                    <a:pt x="706" y="4011"/>
                  </a:lnTo>
                  <a:lnTo>
                    <a:pt x="706" y="4011"/>
                  </a:lnTo>
                  <a:lnTo>
                    <a:pt x="700" y="4040"/>
                  </a:lnTo>
                  <a:lnTo>
                    <a:pt x="717" y="4070"/>
                  </a:lnTo>
                  <a:lnTo>
                    <a:pt x="717" y="4070"/>
                  </a:lnTo>
                  <a:lnTo>
                    <a:pt x="785" y="4096"/>
                  </a:lnTo>
                  <a:lnTo>
                    <a:pt x="825" y="4091"/>
                  </a:lnTo>
                  <a:lnTo>
                    <a:pt x="825" y="4091"/>
                  </a:lnTo>
                  <a:lnTo>
                    <a:pt x="847" y="4086"/>
                  </a:lnTo>
                  <a:lnTo>
                    <a:pt x="847" y="4086"/>
                  </a:lnTo>
                  <a:lnTo>
                    <a:pt x="900" y="4066"/>
                  </a:lnTo>
                  <a:lnTo>
                    <a:pt x="939" y="4086"/>
                  </a:lnTo>
                  <a:lnTo>
                    <a:pt x="981" y="4090"/>
                  </a:lnTo>
                  <a:lnTo>
                    <a:pt x="981" y="4090"/>
                  </a:lnTo>
                  <a:lnTo>
                    <a:pt x="1021" y="4129"/>
                  </a:lnTo>
                  <a:lnTo>
                    <a:pt x="1021" y="4129"/>
                  </a:lnTo>
                  <a:lnTo>
                    <a:pt x="1052" y="4152"/>
                  </a:lnTo>
                  <a:lnTo>
                    <a:pt x="1052" y="4152"/>
                  </a:lnTo>
                  <a:lnTo>
                    <a:pt x="1039" y="4090"/>
                  </a:lnTo>
                  <a:lnTo>
                    <a:pt x="965" y="4001"/>
                  </a:lnTo>
                  <a:lnTo>
                    <a:pt x="971" y="3950"/>
                  </a:lnTo>
                  <a:lnTo>
                    <a:pt x="1006" y="3960"/>
                  </a:lnTo>
                  <a:lnTo>
                    <a:pt x="1033" y="3983"/>
                  </a:lnTo>
                  <a:lnTo>
                    <a:pt x="1072" y="3983"/>
                  </a:lnTo>
                  <a:lnTo>
                    <a:pt x="1083" y="3939"/>
                  </a:lnTo>
                  <a:lnTo>
                    <a:pt x="1027" y="3877"/>
                  </a:lnTo>
                  <a:lnTo>
                    <a:pt x="1050" y="3821"/>
                  </a:lnTo>
                  <a:lnTo>
                    <a:pt x="1072" y="3770"/>
                  </a:lnTo>
                  <a:lnTo>
                    <a:pt x="1167" y="3753"/>
                  </a:lnTo>
                  <a:lnTo>
                    <a:pt x="1161" y="3720"/>
                  </a:lnTo>
                  <a:lnTo>
                    <a:pt x="1111" y="3681"/>
                  </a:lnTo>
                  <a:lnTo>
                    <a:pt x="1027" y="3675"/>
                  </a:lnTo>
                  <a:lnTo>
                    <a:pt x="1033" y="3619"/>
                  </a:lnTo>
                  <a:lnTo>
                    <a:pt x="1056" y="3568"/>
                  </a:lnTo>
                  <a:lnTo>
                    <a:pt x="1095" y="3512"/>
                  </a:lnTo>
                  <a:lnTo>
                    <a:pt x="1134" y="3501"/>
                  </a:lnTo>
                  <a:lnTo>
                    <a:pt x="1167" y="3479"/>
                  </a:lnTo>
                  <a:lnTo>
                    <a:pt x="1178" y="3580"/>
                  </a:lnTo>
                  <a:lnTo>
                    <a:pt x="1223" y="3580"/>
                  </a:lnTo>
                  <a:lnTo>
                    <a:pt x="1240" y="3524"/>
                  </a:lnTo>
                  <a:lnTo>
                    <a:pt x="1285" y="3434"/>
                  </a:lnTo>
                  <a:lnTo>
                    <a:pt x="1392" y="3411"/>
                  </a:lnTo>
                  <a:lnTo>
                    <a:pt x="1442" y="3355"/>
                  </a:lnTo>
                  <a:lnTo>
                    <a:pt x="1504" y="3338"/>
                  </a:lnTo>
                  <a:lnTo>
                    <a:pt x="1560" y="3344"/>
                  </a:lnTo>
                  <a:lnTo>
                    <a:pt x="1628" y="3400"/>
                  </a:lnTo>
                  <a:lnTo>
                    <a:pt x="1628" y="3479"/>
                  </a:lnTo>
                  <a:lnTo>
                    <a:pt x="1638" y="3535"/>
                  </a:lnTo>
                  <a:lnTo>
                    <a:pt x="1673" y="3607"/>
                  </a:lnTo>
                  <a:lnTo>
                    <a:pt x="1655" y="3648"/>
                  </a:lnTo>
                  <a:lnTo>
                    <a:pt x="1593" y="3669"/>
                  </a:lnTo>
                  <a:lnTo>
                    <a:pt x="1566" y="3731"/>
                  </a:lnTo>
                  <a:lnTo>
                    <a:pt x="1566" y="3787"/>
                  </a:lnTo>
                  <a:lnTo>
                    <a:pt x="1521" y="3793"/>
                  </a:lnTo>
                  <a:lnTo>
                    <a:pt x="1521" y="3826"/>
                  </a:lnTo>
                  <a:lnTo>
                    <a:pt x="1543" y="3855"/>
                  </a:lnTo>
                  <a:lnTo>
                    <a:pt x="1543" y="3927"/>
                  </a:lnTo>
                  <a:lnTo>
                    <a:pt x="1481" y="3950"/>
                  </a:lnTo>
                  <a:lnTo>
                    <a:pt x="1454" y="3983"/>
                  </a:lnTo>
                  <a:lnTo>
                    <a:pt x="1403" y="3978"/>
                  </a:lnTo>
                  <a:lnTo>
                    <a:pt x="1392" y="3927"/>
                  </a:lnTo>
                  <a:lnTo>
                    <a:pt x="1336" y="3927"/>
                  </a:lnTo>
                  <a:lnTo>
                    <a:pt x="1297" y="3950"/>
                  </a:lnTo>
                  <a:lnTo>
                    <a:pt x="1268" y="3995"/>
                  </a:lnTo>
                  <a:lnTo>
                    <a:pt x="1276" y="4022"/>
                  </a:lnTo>
                  <a:lnTo>
                    <a:pt x="1276" y="4022"/>
                  </a:lnTo>
                  <a:lnTo>
                    <a:pt x="1282" y="4018"/>
                  </a:lnTo>
                  <a:lnTo>
                    <a:pt x="1300" y="4018"/>
                  </a:lnTo>
                  <a:close/>
                </a:path>
              </a:pathLst>
            </a:custGeom>
            <a:solidFill>
              <a:srgbClr val="92D050"/>
            </a:solidFill>
            <a:ln w="4763">
              <a:solidFill>
                <a:srgbClr val="3D4B4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1" name="Freeform 19">
              <a:extLst>
                <a:ext uri="{FF2B5EF4-FFF2-40B4-BE49-F238E27FC236}">
                  <a16:creationId xmlns:a16="http://schemas.microsoft.com/office/drawing/2014/main" id="{4E48B54C-A6BF-FA70-FD61-18166B67709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59810" y="4669017"/>
              <a:ext cx="1406765" cy="1366438"/>
            </a:xfrm>
            <a:custGeom>
              <a:avLst/>
              <a:gdLst>
                <a:gd name="T0" fmla="*/ 842 w 2721"/>
                <a:gd name="T1" fmla="*/ 180 h 2643"/>
                <a:gd name="T2" fmla="*/ 1013 w 2721"/>
                <a:gd name="T3" fmla="*/ 561 h 2643"/>
                <a:gd name="T4" fmla="*/ 1544 w 2721"/>
                <a:gd name="T5" fmla="*/ 595 h 2643"/>
                <a:gd name="T6" fmla="*/ 1949 w 2721"/>
                <a:gd name="T7" fmla="*/ 745 h 2643"/>
                <a:gd name="T8" fmla="*/ 2348 w 2721"/>
                <a:gd name="T9" fmla="*/ 662 h 2643"/>
                <a:gd name="T10" fmla="*/ 2642 w 2721"/>
                <a:gd name="T11" fmla="*/ 1039 h 2643"/>
                <a:gd name="T12" fmla="*/ 2183 w 2721"/>
                <a:gd name="T13" fmla="*/ 1456 h 2643"/>
                <a:gd name="T14" fmla="*/ 1846 w 2721"/>
                <a:gd name="T15" fmla="*/ 1643 h 2643"/>
                <a:gd name="T16" fmla="*/ 1695 w 2721"/>
                <a:gd name="T17" fmla="*/ 1560 h 2643"/>
                <a:gd name="T18" fmla="*/ 1682 w 2721"/>
                <a:gd name="T19" fmla="*/ 1548 h 2643"/>
                <a:gd name="T20" fmla="*/ 1647 w 2721"/>
                <a:gd name="T21" fmla="*/ 1717 h 2643"/>
                <a:gd name="T22" fmla="*/ 1581 w 2721"/>
                <a:gd name="T23" fmla="*/ 1620 h 2643"/>
                <a:gd name="T24" fmla="*/ 1392 w 2721"/>
                <a:gd name="T25" fmla="*/ 1730 h 2643"/>
                <a:gd name="T26" fmla="*/ 1417 w 2721"/>
                <a:gd name="T27" fmla="*/ 1718 h 2643"/>
                <a:gd name="T28" fmla="*/ 1495 w 2721"/>
                <a:gd name="T29" fmla="*/ 1820 h 2643"/>
                <a:gd name="T30" fmla="*/ 1388 w 2721"/>
                <a:gd name="T31" fmla="*/ 1966 h 2643"/>
                <a:gd name="T32" fmla="*/ 1446 w 2721"/>
                <a:gd name="T33" fmla="*/ 2050 h 2643"/>
                <a:gd name="T34" fmla="*/ 1417 w 2721"/>
                <a:gd name="T35" fmla="*/ 2248 h 2643"/>
                <a:gd name="T36" fmla="*/ 1300 w 2721"/>
                <a:gd name="T37" fmla="*/ 2267 h 2643"/>
                <a:gd name="T38" fmla="*/ 1273 w 2721"/>
                <a:gd name="T39" fmla="*/ 2184 h 2643"/>
                <a:gd name="T40" fmla="*/ 1372 w 2721"/>
                <a:gd name="T41" fmla="*/ 2116 h 2643"/>
                <a:gd name="T42" fmla="*/ 1191 w 2721"/>
                <a:gd name="T43" fmla="*/ 2064 h 2643"/>
                <a:gd name="T44" fmla="*/ 1205 w 2721"/>
                <a:gd name="T45" fmla="*/ 1921 h 2643"/>
                <a:gd name="T46" fmla="*/ 1100 w 2721"/>
                <a:gd name="T47" fmla="*/ 1973 h 2643"/>
                <a:gd name="T48" fmla="*/ 934 w 2721"/>
                <a:gd name="T49" fmla="*/ 2034 h 2643"/>
                <a:gd name="T50" fmla="*/ 729 w 2721"/>
                <a:gd name="T51" fmla="*/ 1849 h 2643"/>
                <a:gd name="T52" fmla="*/ 692 w 2721"/>
                <a:gd name="T53" fmla="*/ 1748 h 2643"/>
                <a:gd name="T54" fmla="*/ 675 w 2721"/>
                <a:gd name="T55" fmla="*/ 1867 h 2643"/>
                <a:gd name="T56" fmla="*/ 562 w 2721"/>
                <a:gd name="T57" fmla="*/ 1855 h 2643"/>
                <a:gd name="T58" fmla="*/ 402 w 2721"/>
                <a:gd name="T59" fmla="*/ 1926 h 2643"/>
                <a:gd name="T60" fmla="*/ 186 w 2721"/>
                <a:gd name="T61" fmla="*/ 1698 h 2643"/>
                <a:gd name="T62" fmla="*/ 147 w 2721"/>
                <a:gd name="T63" fmla="*/ 990 h 2643"/>
                <a:gd name="T64" fmla="*/ 61 w 2721"/>
                <a:gd name="T65" fmla="*/ 660 h 2643"/>
                <a:gd name="T66" fmla="*/ 281 w 2721"/>
                <a:gd name="T67" fmla="*/ 154 h 2643"/>
                <a:gd name="T68" fmla="*/ 2085 w 2721"/>
                <a:gd name="T69" fmla="*/ 1730 h 2643"/>
                <a:gd name="T70" fmla="*/ 2044 w 2721"/>
                <a:gd name="T71" fmla="*/ 1758 h 2643"/>
                <a:gd name="T72" fmla="*/ 1858 w 2721"/>
                <a:gd name="T73" fmla="*/ 1831 h 2643"/>
                <a:gd name="T74" fmla="*/ 1895 w 2721"/>
                <a:gd name="T75" fmla="*/ 2021 h 2643"/>
                <a:gd name="T76" fmla="*/ 1917 w 2721"/>
                <a:gd name="T77" fmla="*/ 2127 h 2643"/>
                <a:gd name="T78" fmla="*/ 1881 w 2721"/>
                <a:gd name="T79" fmla="*/ 2253 h 2643"/>
                <a:gd name="T80" fmla="*/ 1813 w 2721"/>
                <a:gd name="T81" fmla="*/ 2403 h 2643"/>
                <a:gd name="T82" fmla="*/ 1665 w 2721"/>
                <a:gd name="T83" fmla="*/ 2427 h 2643"/>
                <a:gd name="T84" fmla="*/ 1629 w 2721"/>
                <a:gd name="T85" fmla="*/ 2280 h 2643"/>
                <a:gd name="T86" fmla="*/ 1620 w 2721"/>
                <a:gd name="T87" fmla="*/ 2166 h 2643"/>
                <a:gd name="T88" fmla="*/ 1477 w 2721"/>
                <a:gd name="T89" fmla="*/ 2136 h 2643"/>
                <a:gd name="T90" fmla="*/ 1633 w 2721"/>
                <a:gd name="T91" fmla="*/ 2032 h 2643"/>
                <a:gd name="T92" fmla="*/ 1681 w 2721"/>
                <a:gd name="T93" fmla="*/ 1913 h 2643"/>
                <a:gd name="T94" fmla="*/ 1804 w 2721"/>
                <a:gd name="T95" fmla="*/ 1845 h 2643"/>
                <a:gd name="T96" fmla="*/ 1763 w 2721"/>
                <a:gd name="T97" fmla="*/ 1854 h 2643"/>
                <a:gd name="T98" fmla="*/ 484 w 2721"/>
                <a:gd name="T99" fmla="*/ 1952 h 2643"/>
                <a:gd name="T100" fmla="*/ 538 w 2721"/>
                <a:gd name="T101" fmla="*/ 2192 h 2643"/>
                <a:gd name="T102" fmla="*/ 768 w 2721"/>
                <a:gd name="T103" fmla="*/ 2244 h 2643"/>
                <a:gd name="T104" fmla="*/ 711 w 2721"/>
                <a:gd name="T105" fmla="*/ 2446 h 2643"/>
                <a:gd name="T106" fmla="*/ 592 w 2721"/>
                <a:gd name="T107" fmla="*/ 2414 h 2643"/>
                <a:gd name="T108" fmla="*/ 399 w 2721"/>
                <a:gd name="T109" fmla="*/ 2332 h 2643"/>
                <a:gd name="T110" fmla="*/ 396 w 2721"/>
                <a:gd name="T111" fmla="*/ 2035 h 2643"/>
                <a:gd name="T112" fmla="*/ 744 w 2721"/>
                <a:gd name="T113" fmla="*/ 2055 h 2643"/>
                <a:gd name="T114" fmla="*/ 702 w 2721"/>
                <a:gd name="T115" fmla="*/ 2153 h 2643"/>
                <a:gd name="T116" fmla="*/ 1061 w 2721"/>
                <a:gd name="T117" fmla="*/ 2162 h 2643"/>
                <a:gd name="T118" fmla="*/ 1045 w 2721"/>
                <a:gd name="T119" fmla="*/ 2253 h 2643"/>
                <a:gd name="T120" fmla="*/ 1489 w 2721"/>
                <a:gd name="T121" fmla="*/ 2240 h 2643"/>
                <a:gd name="T122" fmla="*/ 1489 w 2721"/>
                <a:gd name="T123" fmla="*/ 2260 h 2643"/>
                <a:gd name="T124" fmla="*/ 1157 w 2721"/>
                <a:gd name="T125" fmla="*/ 2626 h 26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721" h="2643">
                  <a:moveTo>
                    <a:pt x="530" y="51"/>
                  </a:moveTo>
                  <a:lnTo>
                    <a:pt x="552" y="67"/>
                  </a:lnTo>
                  <a:lnTo>
                    <a:pt x="579" y="67"/>
                  </a:lnTo>
                  <a:lnTo>
                    <a:pt x="579" y="67"/>
                  </a:lnTo>
                  <a:lnTo>
                    <a:pt x="592" y="74"/>
                  </a:lnTo>
                  <a:lnTo>
                    <a:pt x="592" y="74"/>
                  </a:lnTo>
                  <a:lnTo>
                    <a:pt x="598" y="120"/>
                  </a:lnTo>
                  <a:lnTo>
                    <a:pt x="614" y="130"/>
                  </a:lnTo>
                  <a:lnTo>
                    <a:pt x="614" y="130"/>
                  </a:lnTo>
                  <a:lnTo>
                    <a:pt x="653" y="136"/>
                  </a:lnTo>
                  <a:lnTo>
                    <a:pt x="653" y="136"/>
                  </a:lnTo>
                  <a:lnTo>
                    <a:pt x="685" y="140"/>
                  </a:lnTo>
                  <a:lnTo>
                    <a:pt x="696" y="160"/>
                  </a:lnTo>
                  <a:lnTo>
                    <a:pt x="716" y="172"/>
                  </a:lnTo>
                  <a:lnTo>
                    <a:pt x="716" y="172"/>
                  </a:lnTo>
                  <a:lnTo>
                    <a:pt x="796" y="186"/>
                  </a:lnTo>
                  <a:lnTo>
                    <a:pt x="796" y="186"/>
                  </a:lnTo>
                  <a:lnTo>
                    <a:pt x="842" y="180"/>
                  </a:lnTo>
                  <a:lnTo>
                    <a:pt x="842" y="180"/>
                  </a:lnTo>
                  <a:lnTo>
                    <a:pt x="869" y="195"/>
                  </a:lnTo>
                  <a:lnTo>
                    <a:pt x="869" y="195"/>
                  </a:lnTo>
                  <a:lnTo>
                    <a:pt x="897" y="208"/>
                  </a:lnTo>
                  <a:lnTo>
                    <a:pt x="905" y="221"/>
                  </a:lnTo>
                  <a:lnTo>
                    <a:pt x="920" y="273"/>
                  </a:lnTo>
                  <a:lnTo>
                    <a:pt x="920" y="273"/>
                  </a:lnTo>
                  <a:lnTo>
                    <a:pt x="931" y="281"/>
                  </a:lnTo>
                  <a:lnTo>
                    <a:pt x="931" y="281"/>
                  </a:lnTo>
                  <a:lnTo>
                    <a:pt x="969" y="300"/>
                  </a:lnTo>
                  <a:lnTo>
                    <a:pt x="980" y="320"/>
                  </a:lnTo>
                  <a:lnTo>
                    <a:pt x="976" y="332"/>
                  </a:lnTo>
                  <a:lnTo>
                    <a:pt x="1022" y="358"/>
                  </a:lnTo>
                  <a:lnTo>
                    <a:pt x="1039" y="391"/>
                  </a:lnTo>
                  <a:lnTo>
                    <a:pt x="1033" y="430"/>
                  </a:lnTo>
                  <a:lnTo>
                    <a:pt x="1002" y="502"/>
                  </a:lnTo>
                  <a:lnTo>
                    <a:pt x="1002" y="502"/>
                  </a:lnTo>
                  <a:lnTo>
                    <a:pt x="996" y="531"/>
                  </a:lnTo>
                  <a:lnTo>
                    <a:pt x="1013" y="561"/>
                  </a:lnTo>
                  <a:lnTo>
                    <a:pt x="1013" y="561"/>
                  </a:lnTo>
                  <a:lnTo>
                    <a:pt x="1081" y="587"/>
                  </a:lnTo>
                  <a:lnTo>
                    <a:pt x="1121" y="582"/>
                  </a:lnTo>
                  <a:lnTo>
                    <a:pt x="1121" y="582"/>
                  </a:lnTo>
                  <a:lnTo>
                    <a:pt x="1143" y="577"/>
                  </a:lnTo>
                  <a:lnTo>
                    <a:pt x="1143" y="577"/>
                  </a:lnTo>
                  <a:lnTo>
                    <a:pt x="1196" y="557"/>
                  </a:lnTo>
                  <a:lnTo>
                    <a:pt x="1235" y="577"/>
                  </a:lnTo>
                  <a:lnTo>
                    <a:pt x="1277" y="581"/>
                  </a:lnTo>
                  <a:lnTo>
                    <a:pt x="1277" y="581"/>
                  </a:lnTo>
                  <a:lnTo>
                    <a:pt x="1317" y="620"/>
                  </a:lnTo>
                  <a:lnTo>
                    <a:pt x="1317" y="620"/>
                  </a:lnTo>
                  <a:lnTo>
                    <a:pt x="1346" y="643"/>
                  </a:lnTo>
                  <a:lnTo>
                    <a:pt x="1391" y="642"/>
                  </a:lnTo>
                  <a:lnTo>
                    <a:pt x="1454" y="597"/>
                  </a:lnTo>
                  <a:lnTo>
                    <a:pt x="1454" y="597"/>
                  </a:lnTo>
                  <a:lnTo>
                    <a:pt x="1482" y="590"/>
                  </a:lnTo>
                  <a:lnTo>
                    <a:pt x="1482" y="590"/>
                  </a:lnTo>
                  <a:lnTo>
                    <a:pt x="1525" y="606"/>
                  </a:lnTo>
                  <a:lnTo>
                    <a:pt x="1544" y="595"/>
                  </a:lnTo>
                  <a:lnTo>
                    <a:pt x="1558" y="531"/>
                  </a:lnTo>
                  <a:lnTo>
                    <a:pt x="1572" y="513"/>
                  </a:lnTo>
                  <a:lnTo>
                    <a:pt x="1578" y="509"/>
                  </a:lnTo>
                  <a:lnTo>
                    <a:pt x="1596" y="509"/>
                  </a:lnTo>
                  <a:lnTo>
                    <a:pt x="1596" y="509"/>
                  </a:lnTo>
                  <a:lnTo>
                    <a:pt x="1608" y="532"/>
                  </a:lnTo>
                  <a:lnTo>
                    <a:pt x="1600" y="587"/>
                  </a:lnTo>
                  <a:lnTo>
                    <a:pt x="1600" y="587"/>
                  </a:lnTo>
                  <a:lnTo>
                    <a:pt x="1614" y="630"/>
                  </a:lnTo>
                  <a:lnTo>
                    <a:pt x="1630" y="653"/>
                  </a:lnTo>
                  <a:lnTo>
                    <a:pt x="1668" y="683"/>
                  </a:lnTo>
                  <a:lnTo>
                    <a:pt x="1668" y="683"/>
                  </a:lnTo>
                  <a:lnTo>
                    <a:pt x="1685" y="702"/>
                  </a:lnTo>
                  <a:lnTo>
                    <a:pt x="1709" y="715"/>
                  </a:lnTo>
                  <a:lnTo>
                    <a:pt x="1709" y="715"/>
                  </a:lnTo>
                  <a:lnTo>
                    <a:pt x="1816" y="695"/>
                  </a:lnTo>
                  <a:lnTo>
                    <a:pt x="1816" y="695"/>
                  </a:lnTo>
                  <a:lnTo>
                    <a:pt x="1877" y="709"/>
                  </a:lnTo>
                  <a:lnTo>
                    <a:pt x="1949" y="745"/>
                  </a:lnTo>
                  <a:lnTo>
                    <a:pt x="1949" y="745"/>
                  </a:lnTo>
                  <a:lnTo>
                    <a:pt x="1983" y="755"/>
                  </a:lnTo>
                  <a:lnTo>
                    <a:pt x="2012" y="745"/>
                  </a:lnTo>
                  <a:lnTo>
                    <a:pt x="2083" y="686"/>
                  </a:lnTo>
                  <a:lnTo>
                    <a:pt x="2101" y="692"/>
                  </a:lnTo>
                  <a:lnTo>
                    <a:pt x="2101" y="692"/>
                  </a:lnTo>
                  <a:lnTo>
                    <a:pt x="2122" y="683"/>
                  </a:lnTo>
                  <a:lnTo>
                    <a:pt x="2153" y="643"/>
                  </a:lnTo>
                  <a:lnTo>
                    <a:pt x="2153" y="643"/>
                  </a:lnTo>
                  <a:lnTo>
                    <a:pt x="2191" y="617"/>
                  </a:lnTo>
                  <a:lnTo>
                    <a:pt x="2191" y="617"/>
                  </a:lnTo>
                  <a:lnTo>
                    <a:pt x="2228" y="617"/>
                  </a:lnTo>
                  <a:lnTo>
                    <a:pt x="2228" y="617"/>
                  </a:lnTo>
                  <a:lnTo>
                    <a:pt x="2253" y="620"/>
                  </a:lnTo>
                  <a:lnTo>
                    <a:pt x="2280" y="633"/>
                  </a:lnTo>
                  <a:lnTo>
                    <a:pt x="2280" y="633"/>
                  </a:lnTo>
                  <a:lnTo>
                    <a:pt x="2305" y="646"/>
                  </a:lnTo>
                  <a:lnTo>
                    <a:pt x="2305" y="646"/>
                  </a:lnTo>
                  <a:lnTo>
                    <a:pt x="2348" y="662"/>
                  </a:lnTo>
                  <a:lnTo>
                    <a:pt x="2348" y="662"/>
                  </a:lnTo>
                  <a:lnTo>
                    <a:pt x="2365" y="656"/>
                  </a:lnTo>
                  <a:lnTo>
                    <a:pt x="2365" y="656"/>
                  </a:lnTo>
                  <a:lnTo>
                    <a:pt x="2378" y="642"/>
                  </a:lnTo>
                  <a:lnTo>
                    <a:pt x="2378" y="642"/>
                  </a:lnTo>
                  <a:lnTo>
                    <a:pt x="2405" y="685"/>
                  </a:lnTo>
                  <a:lnTo>
                    <a:pt x="2405" y="711"/>
                  </a:lnTo>
                  <a:lnTo>
                    <a:pt x="2384" y="729"/>
                  </a:lnTo>
                  <a:lnTo>
                    <a:pt x="2384" y="729"/>
                  </a:lnTo>
                  <a:lnTo>
                    <a:pt x="2343" y="764"/>
                  </a:lnTo>
                  <a:lnTo>
                    <a:pt x="2349" y="851"/>
                  </a:lnTo>
                  <a:lnTo>
                    <a:pt x="2390" y="869"/>
                  </a:lnTo>
                  <a:lnTo>
                    <a:pt x="2439" y="869"/>
                  </a:lnTo>
                  <a:lnTo>
                    <a:pt x="2439" y="869"/>
                  </a:lnTo>
                  <a:lnTo>
                    <a:pt x="2482" y="874"/>
                  </a:lnTo>
                  <a:lnTo>
                    <a:pt x="2541" y="934"/>
                  </a:lnTo>
                  <a:lnTo>
                    <a:pt x="2541" y="934"/>
                  </a:lnTo>
                  <a:lnTo>
                    <a:pt x="2603" y="1005"/>
                  </a:lnTo>
                  <a:lnTo>
                    <a:pt x="2642" y="1039"/>
                  </a:lnTo>
                  <a:lnTo>
                    <a:pt x="2642" y="1039"/>
                  </a:lnTo>
                  <a:lnTo>
                    <a:pt x="2698" y="1042"/>
                  </a:lnTo>
                  <a:lnTo>
                    <a:pt x="2698" y="1042"/>
                  </a:lnTo>
                  <a:lnTo>
                    <a:pt x="2721" y="1071"/>
                  </a:lnTo>
                  <a:lnTo>
                    <a:pt x="2721" y="1071"/>
                  </a:lnTo>
                  <a:lnTo>
                    <a:pt x="2668" y="1120"/>
                  </a:lnTo>
                  <a:lnTo>
                    <a:pt x="2658" y="1153"/>
                  </a:lnTo>
                  <a:lnTo>
                    <a:pt x="2570" y="1163"/>
                  </a:lnTo>
                  <a:lnTo>
                    <a:pt x="2539" y="1209"/>
                  </a:lnTo>
                  <a:lnTo>
                    <a:pt x="2524" y="1258"/>
                  </a:lnTo>
                  <a:lnTo>
                    <a:pt x="2505" y="1283"/>
                  </a:lnTo>
                  <a:lnTo>
                    <a:pt x="2472" y="1277"/>
                  </a:lnTo>
                  <a:lnTo>
                    <a:pt x="2401" y="1322"/>
                  </a:lnTo>
                  <a:lnTo>
                    <a:pt x="2384" y="1342"/>
                  </a:lnTo>
                  <a:lnTo>
                    <a:pt x="2369" y="1346"/>
                  </a:lnTo>
                  <a:lnTo>
                    <a:pt x="2354" y="1382"/>
                  </a:lnTo>
                  <a:lnTo>
                    <a:pt x="2328" y="1410"/>
                  </a:lnTo>
                  <a:lnTo>
                    <a:pt x="2253" y="1413"/>
                  </a:lnTo>
                  <a:lnTo>
                    <a:pt x="2183" y="1456"/>
                  </a:lnTo>
                  <a:lnTo>
                    <a:pt x="2143" y="1462"/>
                  </a:lnTo>
                  <a:lnTo>
                    <a:pt x="2134" y="1552"/>
                  </a:lnTo>
                  <a:lnTo>
                    <a:pt x="2058" y="1573"/>
                  </a:lnTo>
                  <a:lnTo>
                    <a:pt x="2013" y="1590"/>
                  </a:lnTo>
                  <a:lnTo>
                    <a:pt x="2011" y="1599"/>
                  </a:lnTo>
                  <a:lnTo>
                    <a:pt x="2011" y="1599"/>
                  </a:lnTo>
                  <a:lnTo>
                    <a:pt x="1977" y="1639"/>
                  </a:lnTo>
                  <a:lnTo>
                    <a:pt x="1960" y="1626"/>
                  </a:lnTo>
                  <a:lnTo>
                    <a:pt x="1963" y="1648"/>
                  </a:lnTo>
                  <a:lnTo>
                    <a:pt x="1941" y="1650"/>
                  </a:lnTo>
                  <a:lnTo>
                    <a:pt x="1923" y="1636"/>
                  </a:lnTo>
                  <a:lnTo>
                    <a:pt x="1911" y="1655"/>
                  </a:lnTo>
                  <a:lnTo>
                    <a:pt x="1902" y="1655"/>
                  </a:lnTo>
                  <a:lnTo>
                    <a:pt x="1895" y="1642"/>
                  </a:lnTo>
                  <a:lnTo>
                    <a:pt x="1879" y="1645"/>
                  </a:lnTo>
                  <a:lnTo>
                    <a:pt x="1879" y="1629"/>
                  </a:lnTo>
                  <a:lnTo>
                    <a:pt x="1856" y="1627"/>
                  </a:lnTo>
                  <a:lnTo>
                    <a:pt x="1859" y="1637"/>
                  </a:lnTo>
                  <a:lnTo>
                    <a:pt x="1846" y="1643"/>
                  </a:lnTo>
                  <a:lnTo>
                    <a:pt x="1833" y="1630"/>
                  </a:lnTo>
                  <a:lnTo>
                    <a:pt x="1829" y="1622"/>
                  </a:lnTo>
                  <a:lnTo>
                    <a:pt x="1846" y="1613"/>
                  </a:lnTo>
                  <a:lnTo>
                    <a:pt x="1861" y="1590"/>
                  </a:lnTo>
                  <a:lnTo>
                    <a:pt x="1849" y="1577"/>
                  </a:lnTo>
                  <a:lnTo>
                    <a:pt x="1849" y="1557"/>
                  </a:lnTo>
                  <a:lnTo>
                    <a:pt x="1833" y="1552"/>
                  </a:lnTo>
                  <a:lnTo>
                    <a:pt x="1838" y="1534"/>
                  </a:lnTo>
                  <a:lnTo>
                    <a:pt x="1807" y="1548"/>
                  </a:lnTo>
                  <a:lnTo>
                    <a:pt x="1817" y="1580"/>
                  </a:lnTo>
                  <a:lnTo>
                    <a:pt x="1796" y="1597"/>
                  </a:lnTo>
                  <a:lnTo>
                    <a:pt x="1790" y="1570"/>
                  </a:lnTo>
                  <a:lnTo>
                    <a:pt x="1757" y="1557"/>
                  </a:lnTo>
                  <a:lnTo>
                    <a:pt x="1754" y="1542"/>
                  </a:lnTo>
                  <a:lnTo>
                    <a:pt x="1763" y="1532"/>
                  </a:lnTo>
                  <a:lnTo>
                    <a:pt x="1730" y="1538"/>
                  </a:lnTo>
                  <a:lnTo>
                    <a:pt x="1722" y="1570"/>
                  </a:lnTo>
                  <a:lnTo>
                    <a:pt x="1711" y="1554"/>
                  </a:lnTo>
                  <a:lnTo>
                    <a:pt x="1695" y="1560"/>
                  </a:lnTo>
                  <a:lnTo>
                    <a:pt x="1709" y="1539"/>
                  </a:lnTo>
                  <a:lnTo>
                    <a:pt x="1698" y="1521"/>
                  </a:lnTo>
                  <a:lnTo>
                    <a:pt x="1701" y="1505"/>
                  </a:lnTo>
                  <a:lnTo>
                    <a:pt x="1691" y="1509"/>
                  </a:lnTo>
                  <a:lnTo>
                    <a:pt x="1673" y="1486"/>
                  </a:lnTo>
                  <a:lnTo>
                    <a:pt x="1669" y="1428"/>
                  </a:lnTo>
                  <a:lnTo>
                    <a:pt x="1699" y="1405"/>
                  </a:lnTo>
                  <a:lnTo>
                    <a:pt x="1725" y="1403"/>
                  </a:lnTo>
                  <a:lnTo>
                    <a:pt x="1741" y="1385"/>
                  </a:lnTo>
                  <a:lnTo>
                    <a:pt x="1718" y="1398"/>
                  </a:lnTo>
                  <a:lnTo>
                    <a:pt x="1665" y="1410"/>
                  </a:lnTo>
                  <a:lnTo>
                    <a:pt x="1626" y="1456"/>
                  </a:lnTo>
                  <a:lnTo>
                    <a:pt x="1634" y="1479"/>
                  </a:lnTo>
                  <a:lnTo>
                    <a:pt x="1650" y="1485"/>
                  </a:lnTo>
                  <a:lnTo>
                    <a:pt x="1639" y="1496"/>
                  </a:lnTo>
                  <a:lnTo>
                    <a:pt x="1644" y="1508"/>
                  </a:lnTo>
                  <a:lnTo>
                    <a:pt x="1656" y="1502"/>
                  </a:lnTo>
                  <a:lnTo>
                    <a:pt x="1665" y="1511"/>
                  </a:lnTo>
                  <a:lnTo>
                    <a:pt x="1682" y="1548"/>
                  </a:lnTo>
                  <a:lnTo>
                    <a:pt x="1676" y="1558"/>
                  </a:lnTo>
                  <a:lnTo>
                    <a:pt x="1657" y="1564"/>
                  </a:lnTo>
                  <a:lnTo>
                    <a:pt x="1643" y="1558"/>
                  </a:lnTo>
                  <a:lnTo>
                    <a:pt x="1640" y="1571"/>
                  </a:lnTo>
                  <a:lnTo>
                    <a:pt x="1659" y="1577"/>
                  </a:lnTo>
                  <a:lnTo>
                    <a:pt x="1673" y="1568"/>
                  </a:lnTo>
                  <a:lnTo>
                    <a:pt x="1686" y="1570"/>
                  </a:lnTo>
                  <a:lnTo>
                    <a:pt x="1681" y="1587"/>
                  </a:lnTo>
                  <a:lnTo>
                    <a:pt x="1688" y="1630"/>
                  </a:lnTo>
                  <a:lnTo>
                    <a:pt x="1731" y="1666"/>
                  </a:lnTo>
                  <a:lnTo>
                    <a:pt x="1731" y="1671"/>
                  </a:lnTo>
                  <a:lnTo>
                    <a:pt x="1691" y="1678"/>
                  </a:lnTo>
                  <a:lnTo>
                    <a:pt x="1705" y="1695"/>
                  </a:lnTo>
                  <a:lnTo>
                    <a:pt x="1730" y="1689"/>
                  </a:lnTo>
                  <a:lnTo>
                    <a:pt x="1744" y="1695"/>
                  </a:lnTo>
                  <a:lnTo>
                    <a:pt x="1744" y="1701"/>
                  </a:lnTo>
                  <a:lnTo>
                    <a:pt x="1693" y="1722"/>
                  </a:lnTo>
                  <a:lnTo>
                    <a:pt x="1637" y="1733"/>
                  </a:lnTo>
                  <a:lnTo>
                    <a:pt x="1647" y="1717"/>
                  </a:lnTo>
                  <a:lnTo>
                    <a:pt x="1663" y="1712"/>
                  </a:lnTo>
                  <a:lnTo>
                    <a:pt x="1669" y="1694"/>
                  </a:lnTo>
                  <a:lnTo>
                    <a:pt x="1663" y="1692"/>
                  </a:lnTo>
                  <a:lnTo>
                    <a:pt x="1656" y="1708"/>
                  </a:lnTo>
                  <a:lnTo>
                    <a:pt x="1650" y="1701"/>
                  </a:lnTo>
                  <a:lnTo>
                    <a:pt x="1620" y="1705"/>
                  </a:lnTo>
                  <a:lnTo>
                    <a:pt x="1632" y="1730"/>
                  </a:lnTo>
                  <a:lnTo>
                    <a:pt x="1623" y="1735"/>
                  </a:lnTo>
                  <a:lnTo>
                    <a:pt x="1608" y="1733"/>
                  </a:lnTo>
                  <a:lnTo>
                    <a:pt x="1585" y="1699"/>
                  </a:lnTo>
                  <a:lnTo>
                    <a:pt x="1626" y="1697"/>
                  </a:lnTo>
                  <a:lnTo>
                    <a:pt x="1620" y="1675"/>
                  </a:lnTo>
                  <a:lnTo>
                    <a:pt x="1637" y="1663"/>
                  </a:lnTo>
                  <a:lnTo>
                    <a:pt x="1655" y="1662"/>
                  </a:lnTo>
                  <a:lnTo>
                    <a:pt x="1655" y="1655"/>
                  </a:lnTo>
                  <a:lnTo>
                    <a:pt x="1585" y="1635"/>
                  </a:lnTo>
                  <a:lnTo>
                    <a:pt x="1597" y="1622"/>
                  </a:lnTo>
                  <a:lnTo>
                    <a:pt x="1590" y="1614"/>
                  </a:lnTo>
                  <a:lnTo>
                    <a:pt x="1581" y="1620"/>
                  </a:lnTo>
                  <a:lnTo>
                    <a:pt x="1580" y="1594"/>
                  </a:lnTo>
                  <a:lnTo>
                    <a:pt x="1561" y="1627"/>
                  </a:lnTo>
                  <a:lnTo>
                    <a:pt x="1552" y="1624"/>
                  </a:lnTo>
                  <a:lnTo>
                    <a:pt x="1534" y="1639"/>
                  </a:lnTo>
                  <a:lnTo>
                    <a:pt x="1522" y="1639"/>
                  </a:lnTo>
                  <a:lnTo>
                    <a:pt x="1506" y="1623"/>
                  </a:lnTo>
                  <a:lnTo>
                    <a:pt x="1489" y="1617"/>
                  </a:lnTo>
                  <a:lnTo>
                    <a:pt x="1490" y="1633"/>
                  </a:lnTo>
                  <a:lnTo>
                    <a:pt x="1472" y="1640"/>
                  </a:lnTo>
                  <a:lnTo>
                    <a:pt x="1446" y="1624"/>
                  </a:lnTo>
                  <a:lnTo>
                    <a:pt x="1431" y="1624"/>
                  </a:lnTo>
                  <a:lnTo>
                    <a:pt x="1427" y="1643"/>
                  </a:lnTo>
                  <a:lnTo>
                    <a:pt x="1480" y="1673"/>
                  </a:lnTo>
                  <a:lnTo>
                    <a:pt x="1480" y="1681"/>
                  </a:lnTo>
                  <a:lnTo>
                    <a:pt x="1473" y="1686"/>
                  </a:lnTo>
                  <a:lnTo>
                    <a:pt x="1461" y="1673"/>
                  </a:lnTo>
                  <a:lnTo>
                    <a:pt x="1453" y="1691"/>
                  </a:lnTo>
                  <a:lnTo>
                    <a:pt x="1415" y="1695"/>
                  </a:lnTo>
                  <a:lnTo>
                    <a:pt x="1392" y="1730"/>
                  </a:lnTo>
                  <a:lnTo>
                    <a:pt x="1371" y="1730"/>
                  </a:lnTo>
                  <a:lnTo>
                    <a:pt x="1372" y="1715"/>
                  </a:lnTo>
                  <a:lnTo>
                    <a:pt x="1365" y="1714"/>
                  </a:lnTo>
                  <a:lnTo>
                    <a:pt x="1345" y="1731"/>
                  </a:lnTo>
                  <a:lnTo>
                    <a:pt x="1317" y="1738"/>
                  </a:lnTo>
                  <a:lnTo>
                    <a:pt x="1316" y="1748"/>
                  </a:lnTo>
                  <a:lnTo>
                    <a:pt x="1303" y="1741"/>
                  </a:lnTo>
                  <a:lnTo>
                    <a:pt x="1314" y="1769"/>
                  </a:lnTo>
                  <a:lnTo>
                    <a:pt x="1300" y="1782"/>
                  </a:lnTo>
                  <a:lnTo>
                    <a:pt x="1293" y="1777"/>
                  </a:lnTo>
                  <a:lnTo>
                    <a:pt x="1296" y="1795"/>
                  </a:lnTo>
                  <a:lnTo>
                    <a:pt x="1276" y="1809"/>
                  </a:lnTo>
                  <a:lnTo>
                    <a:pt x="1276" y="1822"/>
                  </a:lnTo>
                  <a:lnTo>
                    <a:pt x="1290" y="1809"/>
                  </a:lnTo>
                  <a:lnTo>
                    <a:pt x="1325" y="1802"/>
                  </a:lnTo>
                  <a:lnTo>
                    <a:pt x="1326" y="1770"/>
                  </a:lnTo>
                  <a:lnTo>
                    <a:pt x="1353" y="1754"/>
                  </a:lnTo>
                  <a:lnTo>
                    <a:pt x="1427" y="1735"/>
                  </a:lnTo>
                  <a:lnTo>
                    <a:pt x="1417" y="1718"/>
                  </a:lnTo>
                  <a:lnTo>
                    <a:pt x="1423" y="1699"/>
                  </a:lnTo>
                  <a:lnTo>
                    <a:pt x="1437" y="1697"/>
                  </a:lnTo>
                  <a:lnTo>
                    <a:pt x="1444" y="1711"/>
                  </a:lnTo>
                  <a:lnTo>
                    <a:pt x="1460" y="1702"/>
                  </a:lnTo>
                  <a:lnTo>
                    <a:pt x="1461" y="1685"/>
                  </a:lnTo>
                  <a:lnTo>
                    <a:pt x="1485" y="1709"/>
                  </a:lnTo>
                  <a:lnTo>
                    <a:pt x="1477" y="1724"/>
                  </a:lnTo>
                  <a:lnTo>
                    <a:pt x="1483" y="1731"/>
                  </a:lnTo>
                  <a:lnTo>
                    <a:pt x="1479" y="1747"/>
                  </a:lnTo>
                  <a:lnTo>
                    <a:pt x="1454" y="1741"/>
                  </a:lnTo>
                  <a:lnTo>
                    <a:pt x="1447" y="1746"/>
                  </a:lnTo>
                  <a:lnTo>
                    <a:pt x="1460" y="1754"/>
                  </a:lnTo>
                  <a:lnTo>
                    <a:pt x="1483" y="1757"/>
                  </a:lnTo>
                  <a:lnTo>
                    <a:pt x="1490" y="1769"/>
                  </a:lnTo>
                  <a:lnTo>
                    <a:pt x="1483" y="1783"/>
                  </a:lnTo>
                  <a:lnTo>
                    <a:pt x="1516" y="1799"/>
                  </a:lnTo>
                  <a:lnTo>
                    <a:pt x="1518" y="1810"/>
                  </a:lnTo>
                  <a:lnTo>
                    <a:pt x="1502" y="1832"/>
                  </a:lnTo>
                  <a:lnTo>
                    <a:pt x="1495" y="1820"/>
                  </a:lnTo>
                  <a:lnTo>
                    <a:pt x="1486" y="1822"/>
                  </a:lnTo>
                  <a:lnTo>
                    <a:pt x="1489" y="1844"/>
                  </a:lnTo>
                  <a:lnTo>
                    <a:pt x="1476" y="1845"/>
                  </a:lnTo>
                  <a:lnTo>
                    <a:pt x="1476" y="1858"/>
                  </a:lnTo>
                  <a:lnTo>
                    <a:pt x="1453" y="1848"/>
                  </a:lnTo>
                  <a:lnTo>
                    <a:pt x="1459" y="1865"/>
                  </a:lnTo>
                  <a:lnTo>
                    <a:pt x="1451" y="1867"/>
                  </a:lnTo>
                  <a:lnTo>
                    <a:pt x="1412" y="1854"/>
                  </a:lnTo>
                  <a:lnTo>
                    <a:pt x="1358" y="1852"/>
                  </a:lnTo>
                  <a:lnTo>
                    <a:pt x="1359" y="1878"/>
                  </a:lnTo>
                  <a:lnTo>
                    <a:pt x="1374" y="1869"/>
                  </a:lnTo>
                  <a:lnTo>
                    <a:pt x="1394" y="1871"/>
                  </a:lnTo>
                  <a:lnTo>
                    <a:pt x="1415" y="1878"/>
                  </a:lnTo>
                  <a:lnTo>
                    <a:pt x="1420" y="1897"/>
                  </a:lnTo>
                  <a:lnTo>
                    <a:pt x="1401" y="1921"/>
                  </a:lnTo>
                  <a:lnTo>
                    <a:pt x="1385" y="1931"/>
                  </a:lnTo>
                  <a:lnTo>
                    <a:pt x="1395" y="1936"/>
                  </a:lnTo>
                  <a:lnTo>
                    <a:pt x="1397" y="1956"/>
                  </a:lnTo>
                  <a:lnTo>
                    <a:pt x="1388" y="1966"/>
                  </a:lnTo>
                  <a:lnTo>
                    <a:pt x="1405" y="1982"/>
                  </a:lnTo>
                  <a:lnTo>
                    <a:pt x="1394" y="1991"/>
                  </a:lnTo>
                  <a:lnTo>
                    <a:pt x="1395" y="2014"/>
                  </a:lnTo>
                  <a:lnTo>
                    <a:pt x="1375" y="2028"/>
                  </a:lnTo>
                  <a:lnTo>
                    <a:pt x="1389" y="2041"/>
                  </a:lnTo>
                  <a:lnTo>
                    <a:pt x="1378" y="2055"/>
                  </a:lnTo>
                  <a:lnTo>
                    <a:pt x="1385" y="2083"/>
                  </a:lnTo>
                  <a:lnTo>
                    <a:pt x="1382" y="2106"/>
                  </a:lnTo>
                  <a:lnTo>
                    <a:pt x="1398" y="2093"/>
                  </a:lnTo>
                  <a:lnTo>
                    <a:pt x="1402" y="2084"/>
                  </a:lnTo>
                  <a:lnTo>
                    <a:pt x="1397" y="2081"/>
                  </a:lnTo>
                  <a:lnTo>
                    <a:pt x="1398" y="2073"/>
                  </a:lnTo>
                  <a:lnTo>
                    <a:pt x="1424" y="2047"/>
                  </a:lnTo>
                  <a:lnTo>
                    <a:pt x="1423" y="2034"/>
                  </a:lnTo>
                  <a:lnTo>
                    <a:pt x="1411" y="2027"/>
                  </a:lnTo>
                  <a:lnTo>
                    <a:pt x="1414" y="2021"/>
                  </a:lnTo>
                  <a:lnTo>
                    <a:pt x="1436" y="2019"/>
                  </a:lnTo>
                  <a:lnTo>
                    <a:pt x="1447" y="2038"/>
                  </a:lnTo>
                  <a:lnTo>
                    <a:pt x="1446" y="2050"/>
                  </a:lnTo>
                  <a:lnTo>
                    <a:pt x="1454" y="2050"/>
                  </a:lnTo>
                  <a:lnTo>
                    <a:pt x="1456" y="2064"/>
                  </a:lnTo>
                  <a:lnTo>
                    <a:pt x="1470" y="2063"/>
                  </a:lnTo>
                  <a:lnTo>
                    <a:pt x="1473" y="2068"/>
                  </a:lnTo>
                  <a:lnTo>
                    <a:pt x="1459" y="2110"/>
                  </a:lnTo>
                  <a:lnTo>
                    <a:pt x="1447" y="2106"/>
                  </a:lnTo>
                  <a:lnTo>
                    <a:pt x="1440" y="2086"/>
                  </a:lnTo>
                  <a:lnTo>
                    <a:pt x="1434" y="2103"/>
                  </a:lnTo>
                  <a:lnTo>
                    <a:pt x="1440" y="2120"/>
                  </a:lnTo>
                  <a:lnTo>
                    <a:pt x="1425" y="2119"/>
                  </a:lnTo>
                  <a:lnTo>
                    <a:pt x="1436" y="2133"/>
                  </a:lnTo>
                  <a:lnTo>
                    <a:pt x="1434" y="2159"/>
                  </a:lnTo>
                  <a:lnTo>
                    <a:pt x="1404" y="2178"/>
                  </a:lnTo>
                  <a:lnTo>
                    <a:pt x="1389" y="2172"/>
                  </a:lnTo>
                  <a:lnTo>
                    <a:pt x="1363" y="2184"/>
                  </a:lnTo>
                  <a:lnTo>
                    <a:pt x="1412" y="2195"/>
                  </a:lnTo>
                  <a:lnTo>
                    <a:pt x="1417" y="2211"/>
                  </a:lnTo>
                  <a:lnTo>
                    <a:pt x="1412" y="2223"/>
                  </a:lnTo>
                  <a:lnTo>
                    <a:pt x="1417" y="2248"/>
                  </a:lnTo>
                  <a:lnTo>
                    <a:pt x="1400" y="2244"/>
                  </a:lnTo>
                  <a:lnTo>
                    <a:pt x="1398" y="2251"/>
                  </a:lnTo>
                  <a:lnTo>
                    <a:pt x="1412" y="2267"/>
                  </a:lnTo>
                  <a:lnTo>
                    <a:pt x="1402" y="2277"/>
                  </a:lnTo>
                  <a:lnTo>
                    <a:pt x="1379" y="2273"/>
                  </a:lnTo>
                  <a:lnTo>
                    <a:pt x="1407" y="2295"/>
                  </a:lnTo>
                  <a:lnTo>
                    <a:pt x="1388" y="2318"/>
                  </a:lnTo>
                  <a:lnTo>
                    <a:pt x="1385" y="2333"/>
                  </a:lnTo>
                  <a:lnTo>
                    <a:pt x="1355" y="2332"/>
                  </a:lnTo>
                  <a:lnTo>
                    <a:pt x="1351" y="2321"/>
                  </a:lnTo>
                  <a:lnTo>
                    <a:pt x="1340" y="2328"/>
                  </a:lnTo>
                  <a:lnTo>
                    <a:pt x="1339" y="2297"/>
                  </a:lnTo>
                  <a:lnTo>
                    <a:pt x="1336" y="2293"/>
                  </a:lnTo>
                  <a:lnTo>
                    <a:pt x="1325" y="2303"/>
                  </a:lnTo>
                  <a:lnTo>
                    <a:pt x="1320" y="2295"/>
                  </a:lnTo>
                  <a:lnTo>
                    <a:pt x="1330" y="2283"/>
                  </a:lnTo>
                  <a:lnTo>
                    <a:pt x="1314" y="2261"/>
                  </a:lnTo>
                  <a:lnTo>
                    <a:pt x="1303" y="2279"/>
                  </a:lnTo>
                  <a:lnTo>
                    <a:pt x="1300" y="2267"/>
                  </a:lnTo>
                  <a:lnTo>
                    <a:pt x="1283" y="2264"/>
                  </a:lnTo>
                  <a:lnTo>
                    <a:pt x="1297" y="2248"/>
                  </a:lnTo>
                  <a:lnTo>
                    <a:pt x="1310" y="2247"/>
                  </a:lnTo>
                  <a:lnTo>
                    <a:pt x="1303" y="2237"/>
                  </a:lnTo>
                  <a:lnTo>
                    <a:pt x="1309" y="2224"/>
                  </a:lnTo>
                  <a:lnTo>
                    <a:pt x="1255" y="2202"/>
                  </a:lnTo>
                  <a:lnTo>
                    <a:pt x="1237" y="2220"/>
                  </a:lnTo>
                  <a:lnTo>
                    <a:pt x="1227" y="2201"/>
                  </a:lnTo>
                  <a:lnTo>
                    <a:pt x="1227" y="2192"/>
                  </a:lnTo>
                  <a:lnTo>
                    <a:pt x="1232" y="2199"/>
                  </a:lnTo>
                  <a:lnTo>
                    <a:pt x="1242" y="2194"/>
                  </a:lnTo>
                  <a:lnTo>
                    <a:pt x="1238" y="2168"/>
                  </a:lnTo>
                  <a:lnTo>
                    <a:pt x="1247" y="2169"/>
                  </a:lnTo>
                  <a:lnTo>
                    <a:pt x="1250" y="2188"/>
                  </a:lnTo>
                  <a:lnTo>
                    <a:pt x="1260" y="2182"/>
                  </a:lnTo>
                  <a:lnTo>
                    <a:pt x="1257" y="2169"/>
                  </a:lnTo>
                  <a:lnTo>
                    <a:pt x="1267" y="2166"/>
                  </a:lnTo>
                  <a:lnTo>
                    <a:pt x="1276" y="2172"/>
                  </a:lnTo>
                  <a:lnTo>
                    <a:pt x="1273" y="2184"/>
                  </a:lnTo>
                  <a:lnTo>
                    <a:pt x="1287" y="2192"/>
                  </a:lnTo>
                  <a:lnTo>
                    <a:pt x="1297" y="2182"/>
                  </a:lnTo>
                  <a:lnTo>
                    <a:pt x="1320" y="2228"/>
                  </a:lnTo>
                  <a:lnTo>
                    <a:pt x="1317" y="2197"/>
                  </a:lnTo>
                  <a:lnTo>
                    <a:pt x="1335" y="2202"/>
                  </a:lnTo>
                  <a:lnTo>
                    <a:pt x="1352" y="2188"/>
                  </a:lnTo>
                  <a:lnTo>
                    <a:pt x="1343" y="2184"/>
                  </a:lnTo>
                  <a:lnTo>
                    <a:pt x="1332" y="2194"/>
                  </a:lnTo>
                  <a:lnTo>
                    <a:pt x="1327" y="2182"/>
                  </a:lnTo>
                  <a:lnTo>
                    <a:pt x="1317" y="2184"/>
                  </a:lnTo>
                  <a:lnTo>
                    <a:pt x="1325" y="2168"/>
                  </a:lnTo>
                  <a:lnTo>
                    <a:pt x="1302" y="2169"/>
                  </a:lnTo>
                  <a:lnTo>
                    <a:pt x="1307" y="2162"/>
                  </a:lnTo>
                  <a:lnTo>
                    <a:pt x="1294" y="2149"/>
                  </a:lnTo>
                  <a:lnTo>
                    <a:pt x="1309" y="2148"/>
                  </a:lnTo>
                  <a:lnTo>
                    <a:pt x="1326" y="2125"/>
                  </a:lnTo>
                  <a:lnTo>
                    <a:pt x="1366" y="2133"/>
                  </a:lnTo>
                  <a:lnTo>
                    <a:pt x="1378" y="2127"/>
                  </a:lnTo>
                  <a:lnTo>
                    <a:pt x="1372" y="2116"/>
                  </a:lnTo>
                  <a:lnTo>
                    <a:pt x="1322" y="2116"/>
                  </a:lnTo>
                  <a:lnTo>
                    <a:pt x="1313" y="2104"/>
                  </a:lnTo>
                  <a:lnTo>
                    <a:pt x="1319" y="2086"/>
                  </a:lnTo>
                  <a:lnTo>
                    <a:pt x="1312" y="2074"/>
                  </a:lnTo>
                  <a:lnTo>
                    <a:pt x="1307" y="2086"/>
                  </a:lnTo>
                  <a:lnTo>
                    <a:pt x="1293" y="2078"/>
                  </a:lnTo>
                  <a:lnTo>
                    <a:pt x="1304" y="2106"/>
                  </a:lnTo>
                  <a:lnTo>
                    <a:pt x="1297" y="2113"/>
                  </a:lnTo>
                  <a:lnTo>
                    <a:pt x="1270" y="2107"/>
                  </a:lnTo>
                  <a:lnTo>
                    <a:pt x="1261" y="2077"/>
                  </a:lnTo>
                  <a:lnTo>
                    <a:pt x="1257" y="2104"/>
                  </a:lnTo>
                  <a:lnTo>
                    <a:pt x="1245" y="2101"/>
                  </a:lnTo>
                  <a:lnTo>
                    <a:pt x="1245" y="2086"/>
                  </a:lnTo>
                  <a:lnTo>
                    <a:pt x="1232" y="2084"/>
                  </a:lnTo>
                  <a:lnTo>
                    <a:pt x="1238" y="2096"/>
                  </a:lnTo>
                  <a:lnTo>
                    <a:pt x="1222" y="2099"/>
                  </a:lnTo>
                  <a:lnTo>
                    <a:pt x="1222" y="2077"/>
                  </a:lnTo>
                  <a:lnTo>
                    <a:pt x="1202" y="2091"/>
                  </a:lnTo>
                  <a:lnTo>
                    <a:pt x="1191" y="2064"/>
                  </a:lnTo>
                  <a:lnTo>
                    <a:pt x="1170" y="2050"/>
                  </a:lnTo>
                  <a:lnTo>
                    <a:pt x="1170" y="2042"/>
                  </a:lnTo>
                  <a:lnTo>
                    <a:pt x="1195" y="2029"/>
                  </a:lnTo>
                  <a:lnTo>
                    <a:pt x="1240" y="2029"/>
                  </a:lnTo>
                  <a:lnTo>
                    <a:pt x="1254" y="2038"/>
                  </a:lnTo>
                  <a:lnTo>
                    <a:pt x="1268" y="2032"/>
                  </a:lnTo>
                  <a:lnTo>
                    <a:pt x="1263" y="2022"/>
                  </a:lnTo>
                  <a:lnTo>
                    <a:pt x="1268" y="2011"/>
                  </a:lnTo>
                  <a:lnTo>
                    <a:pt x="1255" y="2009"/>
                  </a:lnTo>
                  <a:lnTo>
                    <a:pt x="1253" y="2005"/>
                  </a:lnTo>
                  <a:lnTo>
                    <a:pt x="1260" y="2002"/>
                  </a:lnTo>
                  <a:lnTo>
                    <a:pt x="1248" y="1992"/>
                  </a:lnTo>
                  <a:lnTo>
                    <a:pt x="1253" y="1976"/>
                  </a:lnTo>
                  <a:lnTo>
                    <a:pt x="1244" y="1949"/>
                  </a:lnTo>
                  <a:lnTo>
                    <a:pt x="1235" y="1957"/>
                  </a:lnTo>
                  <a:lnTo>
                    <a:pt x="1225" y="1952"/>
                  </a:lnTo>
                  <a:lnTo>
                    <a:pt x="1229" y="1933"/>
                  </a:lnTo>
                  <a:lnTo>
                    <a:pt x="1222" y="1936"/>
                  </a:lnTo>
                  <a:lnTo>
                    <a:pt x="1205" y="1921"/>
                  </a:lnTo>
                  <a:lnTo>
                    <a:pt x="1208" y="1943"/>
                  </a:lnTo>
                  <a:lnTo>
                    <a:pt x="1202" y="1944"/>
                  </a:lnTo>
                  <a:lnTo>
                    <a:pt x="1211" y="1957"/>
                  </a:lnTo>
                  <a:lnTo>
                    <a:pt x="1204" y="1959"/>
                  </a:lnTo>
                  <a:lnTo>
                    <a:pt x="1199" y="1969"/>
                  </a:lnTo>
                  <a:lnTo>
                    <a:pt x="1175" y="1973"/>
                  </a:lnTo>
                  <a:lnTo>
                    <a:pt x="1182" y="2011"/>
                  </a:lnTo>
                  <a:lnTo>
                    <a:pt x="1157" y="2029"/>
                  </a:lnTo>
                  <a:lnTo>
                    <a:pt x="1144" y="2016"/>
                  </a:lnTo>
                  <a:lnTo>
                    <a:pt x="1144" y="2041"/>
                  </a:lnTo>
                  <a:lnTo>
                    <a:pt x="1134" y="2041"/>
                  </a:lnTo>
                  <a:lnTo>
                    <a:pt x="1134" y="2028"/>
                  </a:lnTo>
                  <a:lnTo>
                    <a:pt x="1117" y="2024"/>
                  </a:lnTo>
                  <a:lnTo>
                    <a:pt x="1121" y="2012"/>
                  </a:lnTo>
                  <a:lnTo>
                    <a:pt x="1110" y="2003"/>
                  </a:lnTo>
                  <a:lnTo>
                    <a:pt x="1123" y="1979"/>
                  </a:lnTo>
                  <a:lnTo>
                    <a:pt x="1117" y="1966"/>
                  </a:lnTo>
                  <a:lnTo>
                    <a:pt x="1106" y="1965"/>
                  </a:lnTo>
                  <a:lnTo>
                    <a:pt x="1100" y="1973"/>
                  </a:lnTo>
                  <a:lnTo>
                    <a:pt x="1088" y="1962"/>
                  </a:lnTo>
                  <a:lnTo>
                    <a:pt x="1082" y="1975"/>
                  </a:lnTo>
                  <a:lnTo>
                    <a:pt x="1082" y="1959"/>
                  </a:lnTo>
                  <a:lnTo>
                    <a:pt x="1072" y="1956"/>
                  </a:lnTo>
                  <a:lnTo>
                    <a:pt x="1052" y="1965"/>
                  </a:lnTo>
                  <a:lnTo>
                    <a:pt x="1042" y="1954"/>
                  </a:lnTo>
                  <a:lnTo>
                    <a:pt x="1035" y="1969"/>
                  </a:lnTo>
                  <a:lnTo>
                    <a:pt x="1025" y="1962"/>
                  </a:lnTo>
                  <a:lnTo>
                    <a:pt x="1022" y="1969"/>
                  </a:lnTo>
                  <a:lnTo>
                    <a:pt x="1016" y="1965"/>
                  </a:lnTo>
                  <a:lnTo>
                    <a:pt x="999" y="1972"/>
                  </a:lnTo>
                  <a:lnTo>
                    <a:pt x="1013" y="1995"/>
                  </a:lnTo>
                  <a:lnTo>
                    <a:pt x="1003" y="2018"/>
                  </a:lnTo>
                  <a:lnTo>
                    <a:pt x="1009" y="2061"/>
                  </a:lnTo>
                  <a:lnTo>
                    <a:pt x="976" y="2058"/>
                  </a:lnTo>
                  <a:lnTo>
                    <a:pt x="964" y="2034"/>
                  </a:lnTo>
                  <a:lnTo>
                    <a:pt x="960" y="2055"/>
                  </a:lnTo>
                  <a:lnTo>
                    <a:pt x="947" y="2055"/>
                  </a:lnTo>
                  <a:lnTo>
                    <a:pt x="934" y="2034"/>
                  </a:lnTo>
                  <a:lnTo>
                    <a:pt x="905" y="2044"/>
                  </a:lnTo>
                  <a:lnTo>
                    <a:pt x="889" y="2073"/>
                  </a:lnTo>
                  <a:lnTo>
                    <a:pt x="872" y="2038"/>
                  </a:lnTo>
                  <a:lnTo>
                    <a:pt x="853" y="2044"/>
                  </a:lnTo>
                  <a:lnTo>
                    <a:pt x="840" y="2025"/>
                  </a:lnTo>
                  <a:lnTo>
                    <a:pt x="850" y="2009"/>
                  </a:lnTo>
                  <a:lnTo>
                    <a:pt x="862" y="2006"/>
                  </a:lnTo>
                  <a:lnTo>
                    <a:pt x="866" y="2016"/>
                  </a:lnTo>
                  <a:lnTo>
                    <a:pt x="871" y="2002"/>
                  </a:lnTo>
                  <a:lnTo>
                    <a:pt x="796" y="1993"/>
                  </a:lnTo>
                  <a:lnTo>
                    <a:pt x="794" y="2001"/>
                  </a:lnTo>
                  <a:lnTo>
                    <a:pt x="757" y="1988"/>
                  </a:lnTo>
                  <a:lnTo>
                    <a:pt x="732" y="1966"/>
                  </a:lnTo>
                  <a:lnTo>
                    <a:pt x="731" y="1953"/>
                  </a:lnTo>
                  <a:lnTo>
                    <a:pt x="715" y="1929"/>
                  </a:lnTo>
                  <a:lnTo>
                    <a:pt x="748" y="1904"/>
                  </a:lnTo>
                  <a:lnTo>
                    <a:pt x="754" y="1887"/>
                  </a:lnTo>
                  <a:lnTo>
                    <a:pt x="741" y="1880"/>
                  </a:lnTo>
                  <a:lnTo>
                    <a:pt x="729" y="1849"/>
                  </a:lnTo>
                  <a:lnTo>
                    <a:pt x="748" y="1807"/>
                  </a:lnTo>
                  <a:lnTo>
                    <a:pt x="741" y="1793"/>
                  </a:lnTo>
                  <a:lnTo>
                    <a:pt x="728" y="1805"/>
                  </a:lnTo>
                  <a:lnTo>
                    <a:pt x="725" y="1796"/>
                  </a:lnTo>
                  <a:lnTo>
                    <a:pt x="735" y="1777"/>
                  </a:lnTo>
                  <a:lnTo>
                    <a:pt x="731" y="1756"/>
                  </a:lnTo>
                  <a:lnTo>
                    <a:pt x="748" y="1698"/>
                  </a:lnTo>
                  <a:lnTo>
                    <a:pt x="768" y="1679"/>
                  </a:lnTo>
                  <a:lnTo>
                    <a:pt x="757" y="1673"/>
                  </a:lnTo>
                  <a:lnTo>
                    <a:pt x="721" y="1701"/>
                  </a:lnTo>
                  <a:lnTo>
                    <a:pt x="725" y="1712"/>
                  </a:lnTo>
                  <a:lnTo>
                    <a:pt x="708" y="1728"/>
                  </a:lnTo>
                  <a:lnTo>
                    <a:pt x="715" y="1747"/>
                  </a:lnTo>
                  <a:lnTo>
                    <a:pt x="709" y="1774"/>
                  </a:lnTo>
                  <a:lnTo>
                    <a:pt x="699" y="1786"/>
                  </a:lnTo>
                  <a:lnTo>
                    <a:pt x="680" y="1780"/>
                  </a:lnTo>
                  <a:lnTo>
                    <a:pt x="675" y="1771"/>
                  </a:lnTo>
                  <a:lnTo>
                    <a:pt x="696" y="1760"/>
                  </a:lnTo>
                  <a:lnTo>
                    <a:pt x="692" y="1748"/>
                  </a:lnTo>
                  <a:lnTo>
                    <a:pt x="690" y="1756"/>
                  </a:lnTo>
                  <a:lnTo>
                    <a:pt x="677" y="1763"/>
                  </a:lnTo>
                  <a:lnTo>
                    <a:pt x="672" y="1753"/>
                  </a:lnTo>
                  <a:lnTo>
                    <a:pt x="641" y="1747"/>
                  </a:lnTo>
                  <a:lnTo>
                    <a:pt x="633" y="1769"/>
                  </a:lnTo>
                  <a:lnTo>
                    <a:pt x="626" y="1771"/>
                  </a:lnTo>
                  <a:lnTo>
                    <a:pt x="624" y="1776"/>
                  </a:lnTo>
                  <a:lnTo>
                    <a:pt x="640" y="1776"/>
                  </a:lnTo>
                  <a:lnTo>
                    <a:pt x="644" y="1761"/>
                  </a:lnTo>
                  <a:lnTo>
                    <a:pt x="660" y="1764"/>
                  </a:lnTo>
                  <a:lnTo>
                    <a:pt x="657" y="1777"/>
                  </a:lnTo>
                  <a:lnTo>
                    <a:pt x="680" y="1796"/>
                  </a:lnTo>
                  <a:lnTo>
                    <a:pt x="677" y="1815"/>
                  </a:lnTo>
                  <a:lnTo>
                    <a:pt x="698" y="1819"/>
                  </a:lnTo>
                  <a:lnTo>
                    <a:pt x="690" y="1859"/>
                  </a:lnTo>
                  <a:lnTo>
                    <a:pt x="677" y="1852"/>
                  </a:lnTo>
                  <a:lnTo>
                    <a:pt x="679" y="1880"/>
                  </a:lnTo>
                  <a:lnTo>
                    <a:pt x="672" y="1877"/>
                  </a:lnTo>
                  <a:lnTo>
                    <a:pt x="675" y="1867"/>
                  </a:lnTo>
                  <a:lnTo>
                    <a:pt x="662" y="1851"/>
                  </a:lnTo>
                  <a:lnTo>
                    <a:pt x="653" y="1854"/>
                  </a:lnTo>
                  <a:lnTo>
                    <a:pt x="656" y="1875"/>
                  </a:lnTo>
                  <a:lnTo>
                    <a:pt x="649" y="1864"/>
                  </a:lnTo>
                  <a:lnTo>
                    <a:pt x="641" y="1868"/>
                  </a:lnTo>
                  <a:lnTo>
                    <a:pt x="650" y="1881"/>
                  </a:lnTo>
                  <a:lnTo>
                    <a:pt x="636" y="1890"/>
                  </a:lnTo>
                  <a:lnTo>
                    <a:pt x="616" y="1851"/>
                  </a:lnTo>
                  <a:lnTo>
                    <a:pt x="601" y="1854"/>
                  </a:lnTo>
                  <a:lnTo>
                    <a:pt x="592" y="1875"/>
                  </a:lnTo>
                  <a:lnTo>
                    <a:pt x="584" y="1871"/>
                  </a:lnTo>
                  <a:lnTo>
                    <a:pt x="575" y="1877"/>
                  </a:lnTo>
                  <a:lnTo>
                    <a:pt x="585" y="1893"/>
                  </a:lnTo>
                  <a:lnTo>
                    <a:pt x="558" y="1882"/>
                  </a:lnTo>
                  <a:lnTo>
                    <a:pt x="564" y="1867"/>
                  </a:lnTo>
                  <a:lnTo>
                    <a:pt x="554" y="1871"/>
                  </a:lnTo>
                  <a:lnTo>
                    <a:pt x="549" y="1859"/>
                  </a:lnTo>
                  <a:lnTo>
                    <a:pt x="555" y="1851"/>
                  </a:lnTo>
                  <a:lnTo>
                    <a:pt x="562" y="1855"/>
                  </a:lnTo>
                  <a:lnTo>
                    <a:pt x="564" y="1833"/>
                  </a:lnTo>
                  <a:lnTo>
                    <a:pt x="551" y="1831"/>
                  </a:lnTo>
                  <a:lnTo>
                    <a:pt x="536" y="1807"/>
                  </a:lnTo>
                  <a:lnTo>
                    <a:pt x="528" y="1820"/>
                  </a:lnTo>
                  <a:lnTo>
                    <a:pt x="533" y="1833"/>
                  </a:lnTo>
                  <a:lnTo>
                    <a:pt x="522" y="1858"/>
                  </a:lnTo>
                  <a:lnTo>
                    <a:pt x="525" y="1877"/>
                  </a:lnTo>
                  <a:lnTo>
                    <a:pt x="509" y="1877"/>
                  </a:lnTo>
                  <a:lnTo>
                    <a:pt x="516" y="1898"/>
                  </a:lnTo>
                  <a:lnTo>
                    <a:pt x="497" y="1901"/>
                  </a:lnTo>
                  <a:lnTo>
                    <a:pt x="489" y="1918"/>
                  </a:lnTo>
                  <a:lnTo>
                    <a:pt x="492" y="1926"/>
                  </a:lnTo>
                  <a:lnTo>
                    <a:pt x="479" y="1936"/>
                  </a:lnTo>
                  <a:lnTo>
                    <a:pt x="466" y="1936"/>
                  </a:lnTo>
                  <a:lnTo>
                    <a:pt x="458" y="1949"/>
                  </a:lnTo>
                  <a:lnTo>
                    <a:pt x="432" y="1953"/>
                  </a:lnTo>
                  <a:lnTo>
                    <a:pt x="425" y="1944"/>
                  </a:lnTo>
                  <a:lnTo>
                    <a:pt x="407" y="1953"/>
                  </a:lnTo>
                  <a:lnTo>
                    <a:pt x="402" y="1926"/>
                  </a:lnTo>
                  <a:lnTo>
                    <a:pt x="395" y="1920"/>
                  </a:lnTo>
                  <a:lnTo>
                    <a:pt x="392" y="1931"/>
                  </a:lnTo>
                  <a:lnTo>
                    <a:pt x="382" y="1917"/>
                  </a:lnTo>
                  <a:lnTo>
                    <a:pt x="373" y="1954"/>
                  </a:lnTo>
                  <a:lnTo>
                    <a:pt x="365" y="1960"/>
                  </a:lnTo>
                  <a:lnTo>
                    <a:pt x="356" y="1947"/>
                  </a:lnTo>
                  <a:lnTo>
                    <a:pt x="343" y="1950"/>
                  </a:lnTo>
                  <a:lnTo>
                    <a:pt x="342" y="1942"/>
                  </a:lnTo>
                  <a:lnTo>
                    <a:pt x="329" y="1936"/>
                  </a:lnTo>
                  <a:lnTo>
                    <a:pt x="330" y="1882"/>
                  </a:lnTo>
                  <a:lnTo>
                    <a:pt x="301" y="1809"/>
                  </a:lnTo>
                  <a:lnTo>
                    <a:pt x="301" y="1809"/>
                  </a:lnTo>
                  <a:lnTo>
                    <a:pt x="270" y="1786"/>
                  </a:lnTo>
                  <a:lnTo>
                    <a:pt x="270" y="1786"/>
                  </a:lnTo>
                  <a:lnTo>
                    <a:pt x="248" y="1751"/>
                  </a:lnTo>
                  <a:lnTo>
                    <a:pt x="219" y="1740"/>
                  </a:lnTo>
                  <a:lnTo>
                    <a:pt x="206" y="1717"/>
                  </a:lnTo>
                  <a:lnTo>
                    <a:pt x="206" y="1717"/>
                  </a:lnTo>
                  <a:lnTo>
                    <a:pt x="186" y="1698"/>
                  </a:lnTo>
                  <a:lnTo>
                    <a:pt x="186" y="1698"/>
                  </a:lnTo>
                  <a:lnTo>
                    <a:pt x="183" y="1646"/>
                  </a:lnTo>
                  <a:lnTo>
                    <a:pt x="128" y="1581"/>
                  </a:lnTo>
                  <a:lnTo>
                    <a:pt x="88" y="1561"/>
                  </a:lnTo>
                  <a:lnTo>
                    <a:pt x="65" y="1529"/>
                  </a:lnTo>
                  <a:lnTo>
                    <a:pt x="49" y="1364"/>
                  </a:lnTo>
                  <a:lnTo>
                    <a:pt x="0" y="1310"/>
                  </a:lnTo>
                  <a:lnTo>
                    <a:pt x="2" y="1283"/>
                  </a:lnTo>
                  <a:lnTo>
                    <a:pt x="15" y="1270"/>
                  </a:lnTo>
                  <a:lnTo>
                    <a:pt x="15" y="1270"/>
                  </a:lnTo>
                  <a:lnTo>
                    <a:pt x="19" y="1266"/>
                  </a:lnTo>
                  <a:lnTo>
                    <a:pt x="19" y="1266"/>
                  </a:lnTo>
                  <a:lnTo>
                    <a:pt x="59" y="1225"/>
                  </a:lnTo>
                  <a:lnTo>
                    <a:pt x="49" y="1173"/>
                  </a:lnTo>
                  <a:lnTo>
                    <a:pt x="55" y="1152"/>
                  </a:lnTo>
                  <a:lnTo>
                    <a:pt x="69" y="1117"/>
                  </a:lnTo>
                  <a:lnTo>
                    <a:pt x="137" y="1052"/>
                  </a:lnTo>
                  <a:lnTo>
                    <a:pt x="147" y="990"/>
                  </a:lnTo>
                  <a:lnTo>
                    <a:pt x="147" y="990"/>
                  </a:lnTo>
                  <a:lnTo>
                    <a:pt x="144" y="980"/>
                  </a:lnTo>
                  <a:lnTo>
                    <a:pt x="144" y="980"/>
                  </a:lnTo>
                  <a:lnTo>
                    <a:pt x="115" y="973"/>
                  </a:lnTo>
                  <a:lnTo>
                    <a:pt x="115" y="973"/>
                  </a:lnTo>
                  <a:lnTo>
                    <a:pt x="102" y="938"/>
                  </a:lnTo>
                  <a:lnTo>
                    <a:pt x="102" y="938"/>
                  </a:lnTo>
                  <a:lnTo>
                    <a:pt x="115" y="878"/>
                  </a:lnTo>
                  <a:lnTo>
                    <a:pt x="115" y="878"/>
                  </a:lnTo>
                  <a:lnTo>
                    <a:pt x="92" y="838"/>
                  </a:lnTo>
                  <a:lnTo>
                    <a:pt x="92" y="838"/>
                  </a:lnTo>
                  <a:lnTo>
                    <a:pt x="84" y="819"/>
                  </a:lnTo>
                  <a:lnTo>
                    <a:pt x="85" y="786"/>
                  </a:lnTo>
                  <a:lnTo>
                    <a:pt x="85" y="786"/>
                  </a:lnTo>
                  <a:lnTo>
                    <a:pt x="72" y="773"/>
                  </a:lnTo>
                  <a:lnTo>
                    <a:pt x="35" y="760"/>
                  </a:lnTo>
                  <a:lnTo>
                    <a:pt x="35" y="760"/>
                  </a:lnTo>
                  <a:lnTo>
                    <a:pt x="32" y="719"/>
                  </a:lnTo>
                  <a:lnTo>
                    <a:pt x="32" y="719"/>
                  </a:lnTo>
                  <a:lnTo>
                    <a:pt x="61" y="660"/>
                  </a:lnTo>
                  <a:lnTo>
                    <a:pt x="61" y="660"/>
                  </a:lnTo>
                  <a:lnTo>
                    <a:pt x="75" y="575"/>
                  </a:lnTo>
                  <a:lnTo>
                    <a:pt x="75" y="575"/>
                  </a:lnTo>
                  <a:lnTo>
                    <a:pt x="108" y="486"/>
                  </a:lnTo>
                  <a:lnTo>
                    <a:pt x="126" y="460"/>
                  </a:lnTo>
                  <a:lnTo>
                    <a:pt x="126" y="460"/>
                  </a:lnTo>
                  <a:lnTo>
                    <a:pt x="141" y="446"/>
                  </a:lnTo>
                  <a:lnTo>
                    <a:pt x="144" y="411"/>
                  </a:lnTo>
                  <a:lnTo>
                    <a:pt x="144" y="411"/>
                  </a:lnTo>
                  <a:lnTo>
                    <a:pt x="159" y="325"/>
                  </a:lnTo>
                  <a:lnTo>
                    <a:pt x="189" y="303"/>
                  </a:lnTo>
                  <a:lnTo>
                    <a:pt x="248" y="240"/>
                  </a:lnTo>
                  <a:lnTo>
                    <a:pt x="262" y="198"/>
                  </a:lnTo>
                  <a:lnTo>
                    <a:pt x="262" y="198"/>
                  </a:lnTo>
                  <a:lnTo>
                    <a:pt x="274" y="176"/>
                  </a:lnTo>
                  <a:lnTo>
                    <a:pt x="274" y="176"/>
                  </a:lnTo>
                  <a:lnTo>
                    <a:pt x="277" y="166"/>
                  </a:lnTo>
                  <a:lnTo>
                    <a:pt x="277" y="166"/>
                  </a:lnTo>
                  <a:lnTo>
                    <a:pt x="281" y="154"/>
                  </a:lnTo>
                  <a:lnTo>
                    <a:pt x="288" y="157"/>
                  </a:lnTo>
                  <a:lnTo>
                    <a:pt x="288" y="157"/>
                  </a:lnTo>
                  <a:lnTo>
                    <a:pt x="301" y="166"/>
                  </a:lnTo>
                  <a:lnTo>
                    <a:pt x="301" y="166"/>
                  </a:lnTo>
                  <a:lnTo>
                    <a:pt x="326" y="165"/>
                  </a:lnTo>
                  <a:lnTo>
                    <a:pt x="326" y="165"/>
                  </a:lnTo>
                  <a:lnTo>
                    <a:pt x="358" y="144"/>
                  </a:lnTo>
                  <a:lnTo>
                    <a:pt x="358" y="144"/>
                  </a:lnTo>
                  <a:lnTo>
                    <a:pt x="385" y="144"/>
                  </a:lnTo>
                  <a:lnTo>
                    <a:pt x="417" y="114"/>
                  </a:lnTo>
                  <a:lnTo>
                    <a:pt x="440" y="110"/>
                  </a:lnTo>
                  <a:lnTo>
                    <a:pt x="450" y="75"/>
                  </a:lnTo>
                  <a:lnTo>
                    <a:pt x="477" y="28"/>
                  </a:lnTo>
                  <a:lnTo>
                    <a:pt x="519" y="0"/>
                  </a:lnTo>
                  <a:lnTo>
                    <a:pt x="520" y="35"/>
                  </a:lnTo>
                  <a:lnTo>
                    <a:pt x="530" y="51"/>
                  </a:lnTo>
                  <a:close/>
                  <a:moveTo>
                    <a:pt x="2075" y="1704"/>
                  </a:moveTo>
                  <a:lnTo>
                    <a:pt x="2083" y="1705"/>
                  </a:lnTo>
                  <a:lnTo>
                    <a:pt x="2085" y="1730"/>
                  </a:lnTo>
                  <a:lnTo>
                    <a:pt x="2103" y="1724"/>
                  </a:lnTo>
                  <a:lnTo>
                    <a:pt x="2111" y="1756"/>
                  </a:lnTo>
                  <a:lnTo>
                    <a:pt x="2083" y="1818"/>
                  </a:lnTo>
                  <a:lnTo>
                    <a:pt x="2094" y="1832"/>
                  </a:lnTo>
                  <a:lnTo>
                    <a:pt x="2084" y="1858"/>
                  </a:lnTo>
                  <a:lnTo>
                    <a:pt x="2071" y="1865"/>
                  </a:lnTo>
                  <a:lnTo>
                    <a:pt x="2075" y="1854"/>
                  </a:lnTo>
                  <a:lnTo>
                    <a:pt x="2061" y="1854"/>
                  </a:lnTo>
                  <a:lnTo>
                    <a:pt x="2061" y="1841"/>
                  </a:lnTo>
                  <a:lnTo>
                    <a:pt x="2055" y="1836"/>
                  </a:lnTo>
                  <a:lnTo>
                    <a:pt x="2058" y="1822"/>
                  </a:lnTo>
                  <a:lnTo>
                    <a:pt x="2070" y="1815"/>
                  </a:lnTo>
                  <a:lnTo>
                    <a:pt x="2034" y="1799"/>
                  </a:lnTo>
                  <a:lnTo>
                    <a:pt x="2032" y="1792"/>
                  </a:lnTo>
                  <a:lnTo>
                    <a:pt x="2044" y="1793"/>
                  </a:lnTo>
                  <a:lnTo>
                    <a:pt x="2051" y="1784"/>
                  </a:lnTo>
                  <a:lnTo>
                    <a:pt x="2036" y="1774"/>
                  </a:lnTo>
                  <a:lnTo>
                    <a:pt x="2045" y="1770"/>
                  </a:lnTo>
                  <a:lnTo>
                    <a:pt x="2044" y="1758"/>
                  </a:lnTo>
                  <a:lnTo>
                    <a:pt x="2034" y="1746"/>
                  </a:lnTo>
                  <a:lnTo>
                    <a:pt x="2021" y="1743"/>
                  </a:lnTo>
                  <a:lnTo>
                    <a:pt x="2018" y="1731"/>
                  </a:lnTo>
                  <a:lnTo>
                    <a:pt x="2034" y="1725"/>
                  </a:lnTo>
                  <a:lnTo>
                    <a:pt x="2034" y="1718"/>
                  </a:lnTo>
                  <a:lnTo>
                    <a:pt x="2062" y="1717"/>
                  </a:lnTo>
                  <a:lnTo>
                    <a:pt x="2065" y="1705"/>
                  </a:lnTo>
                  <a:lnTo>
                    <a:pt x="2075" y="1704"/>
                  </a:lnTo>
                  <a:close/>
                  <a:moveTo>
                    <a:pt x="1819" y="1757"/>
                  </a:moveTo>
                  <a:lnTo>
                    <a:pt x="1832" y="1763"/>
                  </a:lnTo>
                  <a:lnTo>
                    <a:pt x="1840" y="1779"/>
                  </a:lnTo>
                  <a:lnTo>
                    <a:pt x="1853" y="1777"/>
                  </a:lnTo>
                  <a:lnTo>
                    <a:pt x="1852" y="1767"/>
                  </a:lnTo>
                  <a:lnTo>
                    <a:pt x="1862" y="1776"/>
                  </a:lnTo>
                  <a:lnTo>
                    <a:pt x="1877" y="1776"/>
                  </a:lnTo>
                  <a:lnTo>
                    <a:pt x="1892" y="1803"/>
                  </a:lnTo>
                  <a:lnTo>
                    <a:pt x="1877" y="1832"/>
                  </a:lnTo>
                  <a:lnTo>
                    <a:pt x="1866" y="1825"/>
                  </a:lnTo>
                  <a:lnTo>
                    <a:pt x="1858" y="1831"/>
                  </a:lnTo>
                  <a:lnTo>
                    <a:pt x="1856" y="1838"/>
                  </a:lnTo>
                  <a:lnTo>
                    <a:pt x="1865" y="1841"/>
                  </a:lnTo>
                  <a:lnTo>
                    <a:pt x="1866" y="1849"/>
                  </a:lnTo>
                  <a:lnTo>
                    <a:pt x="1842" y="1851"/>
                  </a:lnTo>
                  <a:lnTo>
                    <a:pt x="1845" y="1861"/>
                  </a:lnTo>
                  <a:lnTo>
                    <a:pt x="1856" y="1859"/>
                  </a:lnTo>
                  <a:lnTo>
                    <a:pt x="1846" y="1881"/>
                  </a:lnTo>
                  <a:lnTo>
                    <a:pt x="1849" y="1900"/>
                  </a:lnTo>
                  <a:lnTo>
                    <a:pt x="1861" y="1900"/>
                  </a:lnTo>
                  <a:lnTo>
                    <a:pt x="1868" y="1916"/>
                  </a:lnTo>
                  <a:lnTo>
                    <a:pt x="1884" y="1917"/>
                  </a:lnTo>
                  <a:lnTo>
                    <a:pt x="1881" y="1931"/>
                  </a:lnTo>
                  <a:lnTo>
                    <a:pt x="1888" y="1946"/>
                  </a:lnTo>
                  <a:lnTo>
                    <a:pt x="1900" y="1949"/>
                  </a:lnTo>
                  <a:lnTo>
                    <a:pt x="1901" y="1969"/>
                  </a:lnTo>
                  <a:lnTo>
                    <a:pt x="1894" y="1973"/>
                  </a:lnTo>
                  <a:lnTo>
                    <a:pt x="1887" y="1967"/>
                  </a:lnTo>
                  <a:lnTo>
                    <a:pt x="1887" y="2006"/>
                  </a:lnTo>
                  <a:lnTo>
                    <a:pt x="1895" y="2021"/>
                  </a:lnTo>
                  <a:lnTo>
                    <a:pt x="1889" y="2029"/>
                  </a:lnTo>
                  <a:lnTo>
                    <a:pt x="1874" y="2024"/>
                  </a:lnTo>
                  <a:lnTo>
                    <a:pt x="1885" y="2048"/>
                  </a:lnTo>
                  <a:lnTo>
                    <a:pt x="1868" y="2051"/>
                  </a:lnTo>
                  <a:lnTo>
                    <a:pt x="1861" y="2064"/>
                  </a:lnTo>
                  <a:lnTo>
                    <a:pt x="1849" y="2068"/>
                  </a:lnTo>
                  <a:lnTo>
                    <a:pt x="1848" y="2087"/>
                  </a:lnTo>
                  <a:lnTo>
                    <a:pt x="1874" y="2093"/>
                  </a:lnTo>
                  <a:lnTo>
                    <a:pt x="1866" y="2104"/>
                  </a:lnTo>
                  <a:lnTo>
                    <a:pt x="1872" y="2109"/>
                  </a:lnTo>
                  <a:lnTo>
                    <a:pt x="1885" y="2083"/>
                  </a:lnTo>
                  <a:lnTo>
                    <a:pt x="1905" y="2068"/>
                  </a:lnTo>
                  <a:lnTo>
                    <a:pt x="1923" y="2078"/>
                  </a:lnTo>
                  <a:lnTo>
                    <a:pt x="1944" y="2060"/>
                  </a:lnTo>
                  <a:lnTo>
                    <a:pt x="1928" y="2081"/>
                  </a:lnTo>
                  <a:lnTo>
                    <a:pt x="1931" y="2090"/>
                  </a:lnTo>
                  <a:lnTo>
                    <a:pt x="1921" y="2091"/>
                  </a:lnTo>
                  <a:lnTo>
                    <a:pt x="1928" y="2114"/>
                  </a:lnTo>
                  <a:lnTo>
                    <a:pt x="1917" y="2127"/>
                  </a:lnTo>
                  <a:lnTo>
                    <a:pt x="1900" y="2117"/>
                  </a:lnTo>
                  <a:lnTo>
                    <a:pt x="1895" y="2122"/>
                  </a:lnTo>
                  <a:lnTo>
                    <a:pt x="1917" y="2165"/>
                  </a:lnTo>
                  <a:lnTo>
                    <a:pt x="1897" y="2169"/>
                  </a:lnTo>
                  <a:lnTo>
                    <a:pt x="1885" y="2152"/>
                  </a:lnTo>
                  <a:lnTo>
                    <a:pt x="1856" y="2171"/>
                  </a:lnTo>
                  <a:lnTo>
                    <a:pt x="1858" y="2186"/>
                  </a:lnTo>
                  <a:lnTo>
                    <a:pt x="1869" y="2197"/>
                  </a:lnTo>
                  <a:lnTo>
                    <a:pt x="1884" y="2178"/>
                  </a:lnTo>
                  <a:lnTo>
                    <a:pt x="1897" y="2188"/>
                  </a:lnTo>
                  <a:lnTo>
                    <a:pt x="1900" y="2198"/>
                  </a:lnTo>
                  <a:lnTo>
                    <a:pt x="1887" y="2208"/>
                  </a:lnTo>
                  <a:lnTo>
                    <a:pt x="1923" y="2269"/>
                  </a:lnTo>
                  <a:lnTo>
                    <a:pt x="1923" y="2282"/>
                  </a:lnTo>
                  <a:lnTo>
                    <a:pt x="1914" y="2283"/>
                  </a:lnTo>
                  <a:lnTo>
                    <a:pt x="1905" y="2270"/>
                  </a:lnTo>
                  <a:lnTo>
                    <a:pt x="1871" y="2267"/>
                  </a:lnTo>
                  <a:lnTo>
                    <a:pt x="1871" y="2259"/>
                  </a:lnTo>
                  <a:lnTo>
                    <a:pt x="1881" y="2253"/>
                  </a:lnTo>
                  <a:lnTo>
                    <a:pt x="1868" y="2228"/>
                  </a:lnTo>
                  <a:lnTo>
                    <a:pt x="1849" y="2240"/>
                  </a:lnTo>
                  <a:lnTo>
                    <a:pt x="1852" y="2261"/>
                  </a:lnTo>
                  <a:lnTo>
                    <a:pt x="1846" y="2261"/>
                  </a:lnTo>
                  <a:lnTo>
                    <a:pt x="1835" y="2259"/>
                  </a:lnTo>
                  <a:lnTo>
                    <a:pt x="1840" y="2250"/>
                  </a:lnTo>
                  <a:lnTo>
                    <a:pt x="1838" y="2237"/>
                  </a:lnTo>
                  <a:lnTo>
                    <a:pt x="1800" y="2228"/>
                  </a:lnTo>
                  <a:lnTo>
                    <a:pt x="1796" y="2270"/>
                  </a:lnTo>
                  <a:lnTo>
                    <a:pt x="1809" y="2284"/>
                  </a:lnTo>
                  <a:lnTo>
                    <a:pt x="1783" y="2308"/>
                  </a:lnTo>
                  <a:lnTo>
                    <a:pt x="1761" y="2300"/>
                  </a:lnTo>
                  <a:lnTo>
                    <a:pt x="1748" y="2332"/>
                  </a:lnTo>
                  <a:lnTo>
                    <a:pt x="1774" y="2375"/>
                  </a:lnTo>
                  <a:lnTo>
                    <a:pt x="1809" y="2370"/>
                  </a:lnTo>
                  <a:lnTo>
                    <a:pt x="1822" y="2378"/>
                  </a:lnTo>
                  <a:lnTo>
                    <a:pt x="1825" y="2385"/>
                  </a:lnTo>
                  <a:lnTo>
                    <a:pt x="1813" y="2388"/>
                  </a:lnTo>
                  <a:lnTo>
                    <a:pt x="1813" y="2403"/>
                  </a:lnTo>
                  <a:lnTo>
                    <a:pt x="1804" y="2388"/>
                  </a:lnTo>
                  <a:lnTo>
                    <a:pt x="1779" y="2380"/>
                  </a:lnTo>
                  <a:lnTo>
                    <a:pt x="1771" y="2391"/>
                  </a:lnTo>
                  <a:lnTo>
                    <a:pt x="1751" y="2387"/>
                  </a:lnTo>
                  <a:lnTo>
                    <a:pt x="1734" y="2397"/>
                  </a:lnTo>
                  <a:lnTo>
                    <a:pt x="1731" y="2385"/>
                  </a:lnTo>
                  <a:lnTo>
                    <a:pt x="1722" y="2398"/>
                  </a:lnTo>
                  <a:lnTo>
                    <a:pt x="1737" y="2420"/>
                  </a:lnTo>
                  <a:lnTo>
                    <a:pt x="1753" y="2424"/>
                  </a:lnTo>
                  <a:lnTo>
                    <a:pt x="1757" y="2434"/>
                  </a:lnTo>
                  <a:lnTo>
                    <a:pt x="1750" y="2442"/>
                  </a:lnTo>
                  <a:lnTo>
                    <a:pt x="1738" y="2442"/>
                  </a:lnTo>
                  <a:lnTo>
                    <a:pt x="1728" y="2433"/>
                  </a:lnTo>
                  <a:lnTo>
                    <a:pt x="1701" y="2459"/>
                  </a:lnTo>
                  <a:lnTo>
                    <a:pt x="1668" y="2442"/>
                  </a:lnTo>
                  <a:lnTo>
                    <a:pt x="1644" y="2456"/>
                  </a:lnTo>
                  <a:lnTo>
                    <a:pt x="1642" y="2446"/>
                  </a:lnTo>
                  <a:lnTo>
                    <a:pt x="1650" y="2429"/>
                  </a:lnTo>
                  <a:lnTo>
                    <a:pt x="1665" y="2427"/>
                  </a:lnTo>
                  <a:lnTo>
                    <a:pt x="1659" y="2414"/>
                  </a:lnTo>
                  <a:lnTo>
                    <a:pt x="1691" y="2406"/>
                  </a:lnTo>
                  <a:lnTo>
                    <a:pt x="1696" y="2397"/>
                  </a:lnTo>
                  <a:lnTo>
                    <a:pt x="1686" y="2384"/>
                  </a:lnTo>
                  <a:lnTo>
                    <a:pt x="1662" y="2385"/>
                  </a:lnTo>
                  <a:lnTo>
                    <a:pt x="1646" y="2377"/>
                  </a:lnTo>
                  <a:lnTo>
                    <a:pt x="1646" y="2354"/>
                  </a:lnTo>
                  <a:lnTo>
                    <a:pt x="1653" y="2345"/>
                  </a:lnTo>
                  <a:lnTo>
                    <a:pt x="1649" y="2333"/>
                  </a:lnTo>
                  <a:lnTo>
                    <a:pt x="1686" y="2331"/>
                  </a:lnTo>
                  <a:lnTo>
                    <a:pt x="1685" y="2322"/>
                  </a:lnTo>
                  <a:lnTo>
                    <a:pt x="1670" y="2316"/>
                  </a:lnTo>
                  <a:lnTo>
                    <a:pt x="1679" y="2300"/>
                  </a:lnTo>
                  <a:lnTo>
                    <a:pt x="1653" y="2306"/>
                  </a:lnTo>
                  <a:lnTo>
                    <a:pt x="1642" y="2300"/>
                  </a:lnTo>
                  <a:lnTo>
                    <a:pt x="1619" y="2325"/>
                  </a:lnTo>
                  <a:lnTo>
                    <a:pt x="1606" y="2322"/>
                  </a:lnTo>
                  <a:lnTo>
                    <a:pt x="1604" y="2306"/>
                  </a:lnTo>
                  <a:lnTo>
                    <a:pt x="1629" y="2280"/>
                  </a:lnTo>
                  <a:lnTo>
                    <a:pt x="1611" y="2277"/>
                  </a:lnTo>
                  <a:lnTo>
                    <a:pt x="1587" y="2306"/>
                  </a:lnTo>
                  <a:lnTo>
                    <a:pt x="1591" y="2286"/>
                  </a:lnTo>
                  <a:lnTo>
                    <a:pt x="1578" y="2280"/>
                  </a:lnTo>
                  <a:lnTo>
                    <a:pt x="1596" y="2277"/>
                  </a:lnTo>
                  <a:lnTo>
                    <a:pt x="1600" y="2267"/>
                  </a:lnTo>
                  <a:lnTo>
                    <a:pt x="1636" y="2267"/>
                  </a:lnTo>
                  <a:lnTo>
                    <a:pt x="1657" y="2259"/>
                  </a:lnTo>
                  <a:lnTo>
                    <a:pt x="1657" y="2217"/>
                  </a:lnTo>
                  <a:lnTo>
                    <a:pt x="1676" y="2202"/>
                  </a:lnTo>
                  <a:lnTo>
                    <a:pt x="1675" y="2188"/>
                  </a:lnTo>
                  <a:lnTo>
                    <a:pt x="1663" y="2192"/>
                  </a:lnTo>
                  <a:lnTo>
                    <a:pt x="1659" y="2176"/>
                  </a:lnTo>
                  <a:lnTo>
                    <a:pt x="1647" y="2172"/>
                  </a:lnTo>
                  <a:lnTo>
                    <a:pt x="1644" y="2163"/>
                  </a:lnTo>
                  <a:lnTo>
                    <a:pt x="1663" y="2169"/>
                  </a:lnTo>
                  <a:lnTo>
                    <a:pt x="1665" y="2158"/>
                  </a:lnTo>
                  <a:lnTo>
                    <a:pt x="1639" y="2142"/>
                  </a:lnTo>
                  <a:lnTo>
                    <a:pt x="1620" y="2166"/>
                  </a:lnTo>
                  <a:lnTo>
                    <a:pt x="1623" y="2186"/>
                  </a:lnTo>
                  <a:lnTo>
                    <a:pt x="1581" y="2182"/>
                  </a:lnTo>
                  <a:lnTo>
                    <a:pt x="1578" y="2195"/>
                  </a:lnTo>
                  <a:lnTo>
                    <a:pt x="1564" y="2186"/>
                  </a:lnTo>
                  <a:lnTo>
                    <a:pt x="1555" y="2198"/>
                  </a:lnTo>
                  <a:lnTo>
                    <a:pt x="1562" y="2211"/>
                  </a:lnTo>
                  <a:lnTo>
                    <a:pt x="1548" y="2207"/>
                  </a:lnTo>
                  <a:lnTo>
                    <a:pt x="1555" y="2223"/>
                  </a:lnTo>
                  <a:lnTo>
                    <a:pt x="1544" y="2237"/>
                  </a:lnTo>
                  <a:lnTo>
                    <a:pt x="1532" y="2237"/>
                  </a:lnTo>
                  <a:lnTo>
                    <a:pt x="1531" y="2218"/>
                  </a:lnTo>
                  <a:lnTo>
                    <a:pt x="1515" y="2205"/>
                  </a:lnTo>
                  <a:lnTo>
                    <a:pt x="1528" y="2191"/>
                  </a:lnTo>
                  <a:lnTo>
                    <a:pt x="1506" y="2188"/>
                  </a:lnTo>
                  <a:lnTo>
                    <a:pt x="1483" y="2171"/>
                  </a:lnTo>
                  <a:lnTo>
                    <a:pt x="1477" y="2155"/>
                  </a:lnTo>
                  <a:lnTo>
                    <a:pt x="1482" y="2149"/>
                  </a:lnTo>
                  <a:lnTo>
                    <a:pt x="1470" y="2142"/>
                  </a:lnTo>
                  <a:lnTo>
                    <a:pt x="1477" y="2136"/>
                  </a:lnTo>
                  <a:lnTo>
                    <a:pt x="1467" y="2104"/>
                  </a:lnTo>
                  <a:lnTo>
                    <a:pt x="1474" y="2081"/>
                  </a:lnTo>
                  <a:lnTo>
                    <a:pt x="1489" y="2071"/>
                  </a:lnTo>
                  <a:lnTo>
                    <a:pt x="1502" y="2047"/>
                  </a:lnTo>
                  <a:lnTo>
                    <a:pt x="1516" y="2047"/>
                  </a:lnTo>
                  <a:lnTo>
                    <a:pt x="1509" y="2034"/>
                  </a:lnTo>
                  <a:lnTo>
                    <a:pt x="1523" y="2040"/>
                  </a:lnTo>
                  <a:lnTo>
                    <a:pt x="1515" y="2025"/>
                  </a:lnTo>
                  <a:lnTo>
                    <a:pt x="1526" y="2032"/>
                  </a:lnTo>
                  <a:lnTo>
                    <a:pt x="1541" y="2029"/>
                  </a:lnTo>
                  <a:lnTo>
                    <a:pt x="1541" y="2018"/>
                  </a:lnTo>
                  <a:lnTo>
                    <a:pt x="1558" y="2001"/>
                  </a:lnTo>
                  <a:lnTo>
                    <a:pt x="1574" y="2005"/>
                  </a:lnTo>
                  <a:lnTo>
                    <a:pt x="1591" y="2019"/>
                  </a:lnTo>
                  <a:lnTo>
                    <a:pt x="1591" y="2029"/>
                  </a:lnTo>
                  <a:lnTo>
                    <a:pt x="1627" y="2051"/>
                  </a:lnTo>
                  <a:lnTo>
                    <a:pt x="1643" y="2048"/>
                  </a:lnTo>
                  <a:lnTo>
                    <a:pt x="1644" y="2041"/>
                  </a:lnTo>
                  <a:lnTo>
                    <a:pt x="1633" y="2032"/>
                  </a:lnTo>
                  <a:lnTo>
                    <a:pt x="1659" y="2018"/>
                  </a:lnTo>
                  <a:lnTo>
                    <a:pt x="1669" y="2032"/>
                  </a:lnTo>
                  <a:lnTo>
                    <a:pt x="1679" y="2028"/>
                  </a:lnTo>
                  <a:lnTo>
                    <a:pt x="1682" y="2041"/>
                  </a:lnTo>
                  <a:lnTo>
                    <a:pt x="1696" y="2034"/>
                  </a:lnTo>
                  <a:lnTo>
                    <a:pt x="1708" y="2060"/>
                  </a:lnTo>
                  <a:lnTo>
                    <a:pt x="1727" y="2065"/>
                  </a:lnTo>
                  <a:lnTo>
                    <a:pt x="1728" y="2052"/>
                  </a:lnTo>
                  <a:lnTo>
                    <a:pt x="1711" y="2025"/>
                  </a:lnTo>
                  <a:lnTo>
                    <a:pt x="1717" y="2014"/>
                  </a:lnTo>
                  <a:lnTo>
                    <a:pt x="1698" y="2019"/>
                  </a:lnTo>
                  <a:lnTo>
                    <a:pt x="1704" y="2001"/>
                  </a:lnTo>
                  <a:lnTo>
                    <a:pt x="1691" y="1999"/>
                  </a:lnTo>
                  <a:lnTo>
                    <a:pt x="1676" y="1965"/>
                  </a:lnTo>
                  <a:lnTo>
                    <a:pt x="1659" y="1960"/>
                  </a:lnTo>
                  <a:lnTo>
                    <a:pt x="1666" y="1940"/>
                  </a:lnTo>
                  <a:lnTo>
                    <a:pt x="1673" y="1949"/>
                  </a:lnTo>
                  <a:lnTo>
                    <a:pt x="1682" y="1937"/>
                  </a:lnTo>
                  <a:lnTo>
                    <a:pt x="1681" y="1913"/>
                  </a:lnTo>
                  <a:lnTo>
                    <a:pt x="1693" y="1904"/>
                  </a:lnTo>
                  <a:lnTo>
                    <a:pt x="1702" y="1910"/>
                  </a:lnTo>
                  <a:lnTo>
                    <a:pt x="1693" y="1929"/>
                  </a:lnTo>
                  <a:lnTo>
                    <a:pt x="1714" y="1917"/>
                  </a:lnTo>
                  <a:lnTo>
                    <a:pt x="1740" y="1923"/>
                  </a:lnTo>
                  <a:lnTo>
                    <a:pt x="1740" y="1911"/>
                  </a:lnTo>
                  <a:lnTo>
                    <a:pt x="1755" y="1927"/>
                  </a:lnTo>
                  <a:lnTo>
                    <a:pt x="1768" y="1930"/>
                  </a:lnTo>
                  <a:lnTo>
                    <a:pt x="1774" y="1924"/>
                  </a:lnTo>
                  <a:lnTo>
                    <a:pt x="1764" y="1920"/>
                  </a:lnTo>
                  <a:lnTo>
                    <a:pt x="1766" y="1900"/>
                  </a:lnTo>
                  <a:lnTo>
                    <a:pt x="1774" y="1884"/>
                  </a:lnTo>
                  <a:lnTo>
                    <a:pt x="1784" y="1880"/>
                  </a:lnTo>
                  <a:lnTo>
                    <a:pt x="1776" y="1878"/>
                  </a:lnTo>
                  <a:lnTo>
                    <a:pt x="1776" y="1867"/>
                  </a:lnTo>
                  <a:lnTo>
                    <a:pt x="1794" y="1862"/>
                  </a:lnTo>
                  <a:lnTo>
                    <a:pt x="1784" y="1848"/>
                  </a:lnTo>
                  <a:lnTo>
                    <a:pt x="1799" y="1854"/>
                  </a:lnTo>
                  <a:lnTo>
                    <a:pt x="1804" y="1845"/>
                  </a:lnTo>
                  <a:lnTo>
                    <a:pt x="1812" y="1864"/>
                  </a:lnTo>
                  <a:lnTo>
                    <a:pt x="1822" y="1864"/>
                  </a:lnTo>
                  <a:lnTo>
                    <a:pt x="1809" y="1841"/>
                  </a:lnTo>
                  <a:lnTo>
                    <a:pt x="1825" y="1838"/>
                  </a:lnTo>
                  <a:lnTo>
                    <a:pt x="1822" y="1828"/>
                  </a:lnTo>
                  <a:lnTo>
                    <a:pt x="1815" y="1835"/>
                  </a:lnTo>
                  <a:lnTo>
                    <a:pt x="1799" y="1829"/>
                  </a:lnTo>
                  <a:lnTo>
                    <a:pt x="1806" y="1799"/>
                  </a:lnTo>
                  <a:lnTo>
                    <a:pt x="1813" y="1799"/>
                  </a:lnTo>
                  <a:lnTo>
                    <a:pt x="1813" y="1776"/>
                  </a:lnTo>
                  <a:lnTo>
                    <a:pt x="1829" y="1773"/>
                  </a:lnTo>
                  <a:lnTo>
                    <a:pt x="1813" y="1763"/>
                  </a:lnTo>
                  <a:lnTo>
                    <a:pt x="1819" y="1757"/>
                  </a:lnTo>
                  <a:close/>
                  <a:moveTo>
                    <a:pt x="1768" y="1797"/>
                  </a:moveTo>
                  <a:lnTo>
                    <a:pt x="1777" y="1819"/>
                  </a:lnTo>
                  <a:lnTo>
                    <a:pt x="1764" y="1842"/>
                  </a:lnTo>
                  <a:lnTo>
                    <a:pt x="1764" y="1849"/>
                  </a:lnTo>
                  <a:lnTo>
                    <a:pt x="1774" y="1852"/>
                  </a:lnTo>
                  <a:lnTo>
                    <a:pt x="1763" y="1854"/>
                  </a:lnTo>
                  <a:lnTo>
                    <a:pt x="1761" y="1884"/>
                  </a:lnTo>
                  <a:lnTo>
                    <a:pt x="1731" y="1891"/>
                  </a:lnTo>
                  <a:lnTo>
                    <a:pt x="1735" y="1884"/>
                  </a:lnTo>
                  <a:lnTo>
                    <a:pt x="1722" y="1878"/>
                  </a:lnTo>
                  <a:lnTo>
                    <a:pt x="1715" y="1894"/>
                  </a:lnTo>
                  <a:lnTo>
                    <a:pt x="1701" y="1898"/>
                  </a:lnTo>
                  <a:lnTo>
                    <a:pt x="1705" y="1872"/>
                  </a:lnTo>
                  <a:lnTo>
                    <a:pt x="1712" y="1868"/>
                  </a:lnTo>
                  <a:lnTo>
                    <a:pt x="1717" y="1874"/>
                  </a:lnTo>
                  <a:lnTo>
                    <a:pt x="1730" y="1858"/>
                  </a:lnTo>
                  <a:lnTo>
                    <a:pt x="1728" y="1852"/>
                  </a:lnTo>
                  <a:lnTo>
                    <a:pt x="1711" y="1854"/>
                  </a:lnTo>
                  <a:lnTo>
                    <a:pt x="1714" y="1844"/>
                  </a:lnTo>
                  <a:lnTo>
                    <a:pt x="1741" y="1844"/>
                  </a:lnTo>
                  <a:lnTo>
                    <a:pt x="1737" y="1823"/>
                  </a:lnTo>
                  <a:lnTo>
                    <a:pt x="1748" y="1809"/>
                  </a:lnTo>
                  <a:lnTo>
                    <a:pt x="1758" y="1816"/>
                  </a:lnTo>
                  <a:lnTo>
                    <a:pt x="1768" y="1797"/>
                  </a:lnTo>
                  <a:close/>
                  <a:moveTo>
                    <a:pt x="484" y="1952"/>
                  </a:moveTo>
                  <a:lnTo>
                    <a:pt x="493" y="1962"/>
                  </a:lnTo>
                  <a:lnTo>
                    <a:pt x="510" y="1962"/>
                  </a:lnTo>
                  <a:lnTo>
                    <a:pt x="512" y="1969"/>
                  </a:lnTo>
                  <a:lnTo>
                    <a:pt x="519" y="1963"/>
                  </a:lnTo>
                  <a:lnTo>
                    <a:pt x="523" y="1975"/>
                  </a:lnTo>
                  <a:lnTo>
                    <a:pt x="526" y="1960"/>
                  </a:lnTo>
                  <a:lnTo>
                    <a:pt x="538" y="1966"/>
                  </a:lnTo>
                  <a:lnTo>
                    <a:pt x="530" y="1978"/>
                  </a:lnTo>
                  <a:lnTo>
                    <a:pt x="543" y="2016"/>
                  </a:lnTo>
                  <a:lnTo>
                    <a:pt x="535" y="2044"/>
                  </a:lnTo>
                  <a:lnTo>
                    <a:pt x="538" y="2067"/>
                  </a:lnTo>
                  <a:lnTo>
                    <a:pt x="528" y="2065"/>
                  </a:lnTo>
                  <a:lnTo>
                    <a:pt x="510" y="2083"/>
                  </a:lnTo>
                  <a:lnTo>
                    <a:pt x="497" y="2081"/>
                  </a:lnTo>
                  <a:lnTo>
                    <a:pt x="492" y="2109"/>
                  </a:lnTo>
                  <a:lnTo>
                    <a:pt x="510" y="2148"/>
                  </a:lnTo>
                  <a:lnTo>
                    <a:pt x="520" y="2156"/>
                  </a:lnTo>
                  <a:lnTo>
                    <a:pt x="510" y="2172"/>
                  </a:lnTo>
                  <a:lnTo>
                    <a:pt x="538" y="2192"/>
                  </a:lnTo>
                  <a:lnTo>
                    <a:pt x="549" y="2186"/>
                  </a:lnTo>
                  <a:lnTo>
                    <a:pt x="568" y="2198"/>
                  </a:lnTo>
                  <a:lnTo>
                    <a:pt x="571" y="2237"/>
                  </a:lnTo>
                  <a:lnTo>
                    <a:pt x="587" y="2244"/>
                  </a:lnTo>
                  <a:lnTo>
                    <a:pt x="601" y="2241"/>
                  </a:lnTo>
                  <a:lnTo>
                    <a:pt x="607" y="2235"/>
                  </a:lnTo>
                  <a:lnTo>
                    <a:pt x="595" y="2225"/>
                  </a:lnTo>
                  <a:lnTo>
                    <a:pt x="627" y="2214"/>
                  </a:lnTo>
                  <a:lnTo>
                    <a:pt x="626" y="2201"/>
                  </a:lnTo>
                  <a:lnTo>
                    <a:pt x="649" y="2189"/>
                  </a:lnTo>
                  <a:lnTo>
                    <a:pt x="696" y="2192"/>
                  </a:lnTo>
                  <a:lnTo>
                    <a:pt x="698" y="2186"/>
                  </a:lnTo>
                  <a:lnTo>
                    <a:pt x="715" y="2184"/>
                  </a:lnTo>
                  <a:lnTo>
                    <a:pt x="722" y="2198"/>
                  </a:lnTo>
                  <a:lnTo>
                    <a:pt x="741" y="2208"/>
                  </a:lnTo>
                  <a:lnTo>
                    <a:pt x="745" y="2202"/>
                  </a:lnTo>
                  <a:lnTo>
                    <a:pt x="767" y="2211"/>
                  </a:lnTo>
                  <a:lnTo>
                    <a:pt x="777" y="2228"/>
                  </a:lnTo>
                  <a:lnTo>
                    <a:pt x="768" y="2244"/>
                  </a:lnTo>
                  <a:lnTo>
                    <a:pt x="775" y="2253"/>
                  </a:lnTo>
                  <a:lnTo>
                    <a:pt x="767" y="2259"/>
                  </a:lnTo>
                  <a:lnTo>
                    <a:pt x="754" y="2253"/>
                  </a:lnTo>
                  <a:lnTo>
                    <a:pt x="752" y="2264"/>
                  </a:lnTo>
                  <a:lnTo>
                    <a:pt x="763" y="2270"/>
                  </a:lnTo>
                  <a:lnTo>
                    <a:pt x="750" y="2292"/>
                  </a:lnTo>
                  <a:lnTo>
                    <a:pt x="764" y="2355"/>
                  </a:lnTo>
                  <a:lnTo>
                    <a:pt x="760" y="2368"/>
                  </a:lnTo>
                  <a:lnTo>
                    <a:pt x="748" y="2372"/>
                  </a:lnTo>
                  <a:lnTo>
                    <a:pt x="726" y="2395"/>
                  </a:lnTo>
                  <a:lnTo>
                    <a:pt x="722" y="2410"/>
                  </a:lnTo>
                  <a:lnTo>
                    <a:pt x="767" y="2442"/>
                  </a:lnTo>
                  <a:lnTo>
                    <a:pt x="755" y="2436"/>
                  </a:lnTo>
                  <a:lnTo>
                    <a:pt x="755" y="2444"/>
                  </a:lnTo>
                  <a:lnTo>
                    <a:pt x="744" y="2446"/>
                  </a:lnTo>
                  <a:lnTo>
                    <a:pt x="737" y="2457"/>
                  </a:lnTo>
                  <a:lnTo>
                    <a:pt x="724" y="2455"/>
                  </a:lnTo>
                  <a:lnTo>
                    <a:pt x="726" y="2446"/>
                  </a:lnTo>
                  <a:lnTo>
                    <a:pt x="711" y="2446"/>
                  </a:lnTo>
                  <a:lnTo>
                    <a:pt x="706" y="2460"/>
                  </a:lnTo>
                  <a:lnTo>
                    <a:pt x="698" y="2457"/>
                  </a:lnTo>
                  <a:lnTo>
                    <a:pt x="709" y="2421"/>
                  </a:lnTo>
                  <a:lnTo>
                    <a:pt x="692" y="2411"/>
                  </a:lnTo>
                  <a:lnTo>
                    <a:pt x="677" y="2416"/>
                  </a:lnTo>
                  <a:lnTo>
                    <a:pt x="683" y="2429"/>
                  </a:lnTo>
                  <a:lnTo>
                    <a:pt x="679" y="2436"/>
                  </a:lnTo>
                  <a:lnTo>
                    <a:pt x="672" y="2436"/>
                  </a:lnTo>
                  <a:lnTo>
                    <a:pt x="666" y="2427"/>
                  </a:lnTo>
                  <a:lnTo>
                    <a:pt x="652" y="2433"/>
                  </a:lnTo>
                  <a:lnTo>
                    <a:pt x="646" y="2417"/>
                  </a:lnTo>
                  <a:lnTo>
                    <a:pt x="637" y="2423"/>
                  </a:lnTo>
                  <a:lnTo>
                    <a:pt x="644" y="2436"/>
                  </a:lnTo>
                  <a:lnTo>
                    <a:pt x="637" y="2443"/>
                  </a:lnTo>
                  <a:lnTo>
                    <a:pt x="618" y="2437"/>
                  </a:lnTo>
                  <a:lnTo>
                    <a:pt x="591" y="2442"/>
                  </a:lnTo>
                  <a:lnTo>
                    <a:pt x="584" y="2427"/>
                  </a:lnTo>
                  <a:lnTo>
                    <a:pt x="592" y="2423"/>
                  </a:lnTo>
                  <a:lnTo>
                    <a:pt x="592" y="2414"/>
                  </a:lnTo>
                  <a:lnTo>
                    <a:pt x="579" y="2411"/>
                  </a:lnTo>
                  <a:lnTo>
                    <a:pt x="569" y="2365"/>
                  </a:lnTo>
                  <a:lnTo>
                    <a:pt x="577" y="2328"/>
                  </a:lnTo>
                  <a:lnTo>
                    <a:pt x="588" y="2310"/>
                  </a:lnTo>
                  <a:lnTo>
                    <a:pt x="581" y="2302"/>
                  </a:lnTo>
                  <a:lnTo>
                    <a:pt x="542" y="2305"/>
                  </a:lnTo>
                  <a:lnTo>
                    <a:pt x="502" y="2325"/>
                  </a:lnTo>
                  <a:lnTo>
                    <a:pt x="515" y="2391"/>
                  </a:lnTo>
                  <a:lnTo>
                    <a:pt x="506" y="2406"/>
                  </a:lnTo>
                  <a:lnTo>
                    <a:pt x="477" y="2416"/>
                  </a:lnTo>
                  <a:lnTo>
                    <a:pt x="422" y="2404"/>
                  </a:lnTo>
                  <a:lnTo>
                    <a:pt x="430" y="2391"/>
                  </a:lnTo>
                  <a:lnTo>
                    <a:pt x="411" y="2384"/>
                  </a:lnTo>
                  <a:lnTo>
                    <a:pt x="421" y="2374"/>
                  </a:lnTo>
                  <a:lnTo>
                    <a:pt x="414" y="2362"/>
                  </a:lnTo>
                  <a:lnTo>
                    <a:pt x="388" y="2361"/>
                  </a:lnTo>
                  <a:lnTo>
                    <a:pt x="385" y="2345"/>
                  </a:lnTo>
                  <a:lnTo>
                    <a:pt x="395" y="2342"/>
                  </a:lnTo>
                  <a:lnTo>
                    <a:pt x="399" y="2332"/>
                  </a:lnTo>
                  <a:lnTo>
                    <a:pt x="394" y="2322"/>
                  </a:lnTo>
                  <a:lnTo>
                    <a:pt x="414" y="2318"/>
                  </a:lnTo>
                  <a:lnTo>
                    <a:pt x="402" y="2282"/>
                  </a:lnTo>
                  <a:lnTo>
                    <a:pt x="389" y="2277"/>
                  </a:lnTo>
                  <a:lnTo>
                    <a:pt x="382" y="2264"/>
                  </a:lnTo>
                  <a:lnTo>
                    <a:pt x="386" y="2238"/>
                  </a:lnTo>
                  <a:lnTo>
                    <a:pt x="372" y="2233"/>
                  </a:lnTo>
                  <a:lnTo>
                    <a:pt x="373" y="2220"/>
                  </a:lnTo>
                  <a:lnTo>
                    <a:pt x="347" y="2186"/>
                  </a:lnTo>
                  <a:lnTo>
                    <a:pt x="337" y="2136"/>
                  </a:lnTo>
                  <a:lnTo>
                    <a:pt x="355" y="2119"/>
                  </a:lnTo>
                  <a:lnTo>
                    <a:pt x="350" y="2106"/>
                  </a:lnTo>
                  <a:lnTo>
                    <a:pt x="356" y="2100"/>
                  </a:lnTo>
                  <a:lnTo>
                    <a:pt x="373" y="2099"/>
                  </a:lnTo>
                  <a:lnTo>
                    <a:pt x="371" y="2083"/>
                  </a:lnTo>
                  <a:lnTo>
                    <a:pt x="381" y="2065"/>
                  </a:lnTo>
                  <a:lnTo>
                    <a:pt x="375" y="2061"/>
                  </a:lnTo>
                  <a:lnTo>
                    <a:pt x="394" y="2051"/>
                  </a:lnTo>
                  <a:lnTo>
                    <a:pt x="396" y="2035"/>
                  </a:lnTo>
                  <a:lnTo>
                    <a:pt x="404" y="2047"/>
                  </a:lnTo>
                  <a:lnTo>
                    <a:pt x="432" y="2042"/>
                  </a:lnTo>
                  <a:lnTo>
                    <a:pt x="415" y="2019"/>
                  </a:lnTo>
                  <a:lnTo>
                    <a:pt x="415" y="2003"/>
                  </a:lnTo>
                  <a:lnTo>
                    <a:pt x="425" y="2003"/>
                  </a:lnTo>
                  <a:lnTo>
                    <a:pt x="418" y="1991"/>
                  </a:lnTo>
                  <a:lnTo>
                    <a:pt x="437" y="1985"/>
                  </a:lnTo>
                  <a:lnTo>
                    <a:pt x="435" y="1973"/>
                  </a:lnTo>
                  <a:lnTo>
                    <a:pt x="444" y="1962"/>
                  </a:lnTo>
                  <a:lnTo>
                    <a:pt x="484" y="1952"/>
                  </a:lnTo>
                  <a:close/>
                  <a:moveTo>
                    <a:pt x="716" y="2002"/>
                  </a:moveTo>
                  <a:lnTo>
                    <a:pt x="721" y="2015"/>
                  </a:lnTo>
                  <a:lnTo>
                    <a:pt x="708" y="2045"/>
                  </a:lnTo>
                  <a:lnTo>
                    <a:pt x="692" y="2060"/>
                  </a:lnTo>
                  <a:lnTo>
                    <a:pt x="682" y="2116"/>
                  </a:lnTo>
                  <a:lnTo>
                    <a:pt x="705" y="2122"/>
                  </a:lnTo>
                  <a:lnTo>
                    <a:pt x="703" y="2084"/>
                  </a:lnTo>
                  <a:lnTo>
                    <a:pt x="726" y="2052"/>
                  </a:lnTo>
                  <a:lnTo>
                    <a:pt x="744" y="2055"/>
                  </a:lnTo>
                  <a:lnTo>
                    <a:pt x="748" y="2084"/>
                  </a:lnTo>
                  <a:lnTo>
                    <a:pt x="760" y="2080"/>
                  </a:lnTo>
                  <a:lnTo>
                    <a:pt x="778" y="2103"/>
                  </a:lnTo>
                  <a:lnTo>
                    <a:pt x="775" y="2127"/>
                  </a:lnTo>
                  <a:lnTo>
                    <a:pt x="763" y="2133"/>
                  </a:lnTo>
                  <a:lnTo>
                    <a:pt x="757" y="2148"/>
                  </a:lnTo>
                  <a:lnTo>
                    <a:pt x="770" y="2142"/>
                  </a:lnTo>
                  <a:lnTo>
                    <a:pt x="774" y="2155"/>
                  </a:lnTo>
                  <a:lnTo>
                    <a:pt x="767" y="2162"/>
                  </a:lnTo>
                  <a:lnTo>
                    <a:pt x="793" y="2162"/>
                  </a:lnTo>
                  <a:lnTo>
                    <a:pt x="794" y="2175"/>
                  </a:lnTo>
                  <a:lnTo>
                    <a:pt x="810" y="2179"/>
                  </a:lnTo>
                  <a:lnTo>
                    <a:pt x="813" y="2197"/>
                  </a:lnTo>
                  <a:lnTo>
                    <a:pt x="797" y="2197"/>
                  </a:lnTo>
                  <a:lnTo>
                    <a:pt x="788" y="2182"/>
                  </a:lnTo>
                  <a:lnTo>
                    <a:pt x="775" y="2192"/>
                  </a:lnTo>
                  <a:lnTo>
                    <a:pt x="758" y="2175"/>
                  </a:lnTo>
                  <a:lnTo>
                    <a:pt x="744" y="2181"/>
                  </a:lnTo>
                  <a:lnTo>
                    <a:pt x="702" y="2153"/>
                  </a:lnTo>
                  <a:lnTo>
                    <a:pt x="696" y="2175"/>
                  </a:lnTo>
                  <a:lnTo>
                    <a:pt x="672" y="2181"/>
                  </a:lnTo>
                  <a:lnTo>
                    <a:pt x="643" y="2181"/>
                  </a:lnTo>
                  <a:lnTo>
                    <a:pt x="613" y="2165"/>
                  </a:lnTo>
                  <a:lnTo>
                    <a:pt x="617" y="2159"/>
                  </a:lnTo>
                  <a:lnTo>
                    <a:pt x="604" y="2146"/>
                  </a:lnTo>
                  <a:lnTo>
                    <a:pt x="600" y="2125"/>
                  </a:lnTo>
                  <a:lnTo>
                    <a:pt x="603" y="2107"/>
                  </a:lnTo>
                  <a:lnTo>
                    <a:pt x="626" y="2093"/>
                  </a:lnTo>
                  <a:lnTo>
                    <a:pt x="628" y="2077"/>
                  </a:lnTo>
                  <a:lnTo>
                    <a:pt x="649" y="2061"/>
                  </a:lnTo>
                  <a:lnTo>
                    <a:pt x="650" y="2042"/>
                  </a:lnTo>
                  <a:lnTo>
                    <a:pt x="662" y="2025"/>
                  </a:lnTo>
                  <a:lnTo>
                    <a:pt x="693" y="2006"/>
                  </a:lnTo>
                  <a:lnTo>
                    <a:pt x="705" y="2009"/>
                  </a:lnTo>
                  <a:lnTo>
                    <a:pt x="716" y="2002"/>
                  </a:lnTo>
                  <a:close/>
                  <a:moveTo>
                    <a:pt x="1005" y="2130"/>
                  </a:moveTo>
                  <a:lnTo>
                    <a:pt x="1046" y="2148"/>
                  </a:lnTo>
                  <a:lnTo>
                    <a:pt x="1061" y="2162"/>
                  </a:lnTo>
                  <a:lnTo>
                    <a:pt x="1057" y="2168"/>
                  </a:lnTo>
                  <a:lnTo>
                    <a:pt x="1016" y="2166"/>
                  </a:lnTo>
                  <a:lnTo>
                    <a:pt x="1005" y="2174"/>
                  </a:lnTo>
                  <a:lnTo>
                    <a:pt x="997" y="2197"/>
                  </a:lnTo>
                  <a:lnTo>
                    <a:pt x="979" y="2202"/>
                  </a:lnTo>
                  <a:lnTo>
                    <a:pt x="970" y="2189"/>
                  </a:lnTo>
                  <a:lnTo>
                    <a:pt x="977" y="2179"/>
                  </a:lnTo>
                  <a:lnTo>
                    <a:pt x="954" y="2174"/>
                  </a:lnTo>
                  <a:lnTo>
                    <a:pt x="948" y="2150"/>
                  </a:lnTo>
                  <a:lnTo>
                    <a:pt x="1005" y="2130"/>
                  </a:lnTo>
                  <a:close/>
                  <a:moveTo>
                    <a:pt x="1068" y="2169"/>
                  </a:moveTo>
                  <a:lnTo>
                    <a:pt x="1090" y="2205"/>
                  </a:lnTo>
                  <a:lnTo>
                    <a:pt x="1117" y="2221"/>
                  </a:lnTo>
                  <a:lnTo>
                    <a:pt x="1107" y="2235"/>
                  </a:lnTo>
                  <a:lnTo>
                    <a:pt x="1071" y="2233"/>
                  </a:lnTo>
                  <a:lnTo>
                    <a:pt x="1081" y="2253"/>
                  </a:lnTo>
                  <a:lnTo>
                    <a:pt x="1075" y="2266"/>
                  </a:lnTo>
                  <a:lnTo>
                    <a:pt x="1067" y="2253"/>
                  </a:lnTo>
                  <a:lnTo>
                    <a:pt x="1045" y="2253"/>
                  </a:lnTo>
                  <a:lnTo>
                    <a:pt x="1044" y="2238"/>
                  </a:lnTo>
                  <a:lnTo>
                    <a:pt x="1022" y="2240"/>
                  </a:lnTo>
                  <a:lnTo>
                    <a:pt x="1019" y="2233"/>
                  </a:lnTo>
                  <a:lnTo>
                    <a:pt x="1032" y="2230"/>
                  </a:lnTo>
                  <a:lnTo>
                    <a:pt x="1028" y="2224"/>
                  </a:lnTo>
                  <a:lnTo>
                    <a:pt x="1003" y="2217"/>
                  </a:lnTo>
                  <a:lnTo>
                    <a:pt x="1006" y="2202"/>
                  </a:lnTo>
                  <a:lnTo>
                    <a:pt x="1013" y="2211"/>
                  </a:lnTo>
                  <a:lnTo>
                    <a:pt x="1028" y="2210"/>
                  </a:lnTo>
                  <a:lnTo>
                    <a:pt x="1016" y="2199"/>
                  </a:lnTo>
                  <a:lnTo>
                    <a:pt x="1032" y="2176"/>
                  </a:lnTo>
                  <a:lnTo>
                    <a:pt x="1068" y="2169"/>
                  </a:lnTo>
                  <a:close/>
                  <a:moveTo>
                    <a:pt x="1489" y="2218"/>
                  </a:moveTo>
                  <a:lnTo>
                    <a:pt x="1490" y="2224"/>
                  </a:lnTo>
                  <a:lnTo>
                    <a:pt x="1477" y="2231"/>
                  </a:lnTo>
                  <a:lnTo>
                    <a:pt x="1485" y="2238"/>
                  </a:lnTo>
                  <a:lnTo>
                    <a:pt x="1486" y="2230"/>
                  </a:lnTo>
                  <a:lnTo>
                    <a:pt x="1493" y="2231"/>
                  </a:lnTo>
                  <a:lnTo>
                    <a:pt x="1489" y="2240"/>
                  </a:lnTo>
                  <a:lnTo>
                    <a:pt x="1502" y="2254"/>
                  </a:lnTo>
                  <a:lnTo>
                    <a:pt x="1503" y="2292"/>
                  </a:lnTo>
                  <a:lnTo>
                    <a:pt x="1525" y="2287"/>
                  </a:lnTo>
                  <a:lnTo>
                    <a:pt x="1535" y="2303"/>
                  </a:lnTo>
                  <a:lnTo>
                    <a:pt x="1529" y="2323"/>
                  </a:lnTo>
                  <a:lnTo>
                    <a:pt x="1495" y="2344"/>
                  </a:lnTo>
                  <a:lnTo>
                    <a:pt x="1483" y="2335"/>
                  </a:lnTo>
                  <a:lnTo>
                    <a:pt x="1460" y="2336"/>
                  </a:lnTo>
                  <a:lnTo>
                    <a:pt x="1466" y="2331"/>
                  </a:lnTo>
                  <a:lnTo>
                    <a:pt x="1460" y="2319"/>
                  </a:lnTo>
                  <a:lnTo>
                    <a:pt x="1470" y="2315"/>
                  </a:lnTo>
                  <a:lnTo>
                    <a:pt x="1446" y="2283"/>
                  </a:lnTo>
                  <a:lnTo>
                    <a:pt x="1451" y="2273"/>
                  </a:lnTo>
                  <a:lnTo>
                    <a:pt x="1450" y="2241"/>
                  </a:lnTo>
                  <a:lnTo>
                    <a:pt x="1460" y="2253"/>
                  </a:lnTo>
                  <a:lnTo>
                    <a:pt x="1459" y="2274"/>
                  </a:lnTo>
                  <a:lnTo>
                    <a:pt x="1472" y="2267"/>
                  </a:lnTo>
                  <a:lnTo>
                    <a:pt x="1469" y="2248"/>
                  </a:lnTo>
                  <a:lnTo>
                    <a:pt x="1489" y="2260"/>
                  </a:lnTo>
                  <a:lnTo>
                    <a:pt x="1477" y="2241"/>
                  </a:lnTo>
                  <a:lnTo>
                    <a:pt x="1461" y="2246"/>
                  </a:lnTo>
                  <a:lnTo>
                    <a:pt x="1457" y="2233"/>
                  </a:lnTo>
                  <a:lnTo>
                    <a:pt x="1461" y="2218"/>
                  </a:lnTo>
                  <a:lnTo>
                    <a:pt x="1489" y="2218"/>
                  </a:lnTo>
                  <a:close/>
                  <a:moveTo>
                    <a:pt x="1082" y="2557"/>
                  </a:moveTo>
                  <a:lnTo>
                    <a:pt x="1104" y="2574"/>
                  </a:lnTo>
                  <a:lnTo>
                    <a:pt x="1116" y="2571"/>
                  </a:lnTo>
                  <a:lnTo>
                    <a:pt x="1133" y="2586"/>
                  </a:lnTo>
                  <a:lnTo>
                    <a:pt x="1129" y="2596"/>
                  </a:lnTo>
                  <a:lnTo>
                    <a:pt x="1116" y="2599"/>
                  </a:lnTo>
                  <a:lnTo>
                    <a:pt x="1127" y="2604"/>
                  </a:lnTo>
                  <a:lnTo>
                    <a:pt x="1133" y="2615"/>
                  </a:lnTo>
                  <a:lnTo>
                    <a:pt x="1149" y="2586"/>
                  </a:lnTo>
                  <a:lnTo>
                    <a:pt x="1173" y="2584"/>
                  </a:lnTo>
                  <a:lnTo>
                    <a:pt x="1163" y="2594"/>
                  </a:lnTo>
                  <a:lnTo>
                    <a:pt x="1169" y="2602"/>
                  </a:lnTo>
                  <a:lnTo>
                    <a:pt x="1155" y="2610"/>
                  </a:lnTo>
                  <a:lnTo>
                    <a:pt x="1157" y="2626"/>
                  </a:lnTo>
                  <a:lnTo>
                    <a:pt x="1127" y="2625"/>
                  </a:lnTo>
                  <a:lnTo>
                    <a:pt x="1126" y="2616"/>
                  </a:lnTo>
                  <a:lnTo>
                    <a:pt x="1111" y="2610"/>
                  </a:lnTo>
                  <a:lnTo>
                    <a:pt x="1100" y="2626"/>
                  </a:lnTo>
                  <a:lnTo>
                    <a:pt x="1081" y="2627"/>
                  </a:lnTo>
                  <a:lnTo>
                    <a:pt x="1078" y="2643"/>
                  </a:lnTo>
                  <a:lnTo>
                    <a:pt x="1061" y="2640"/>
                  </a:lnTo>
                  <a:lnTo>
                    <a:pt x="1057" y="2630"/>
                  </a:lnTo>
                  <a:lnTo>
                    <a:pt x="1077" y="2627"/>
                  </a:lnTo>
                  <a:lnTo>
                    <a:pt x="1077" y="2617"/>
                  </a:lnTo>
                  <a:lnTo>
                    <a:pt x="1062" y="2607"/>
                  </a:lnTo>
                  <a:lnTo>
                    <a:pt x="1068" y="2594"/>
                  </a:lnTo>
                  <a:lnTo>
                    <a:pt x="1052" y="2603"/>
                  </a:lnTo>
                  <a:lnTo>
                    <a:pt x="1044" y="2590"/>
                  </a:lnTo>
                  <a:lnTo>
                    <a:pt x="1064" y="2583"/>
                  </a:lnTo>
                  <a:lnTo>
                    <a:pt x="1052" y="2566"/>
                  </a:lnTo>
                  <a:lnTo>
                    <a:pt x="1061" y="2558"/>
                  </a:lnTo>
                  <a:lnTo>
                    <a:pt x="1082" y="2557"/>
                  </a:lnTo>
                  <a:close/>
                </a:path>
              </a:pathLst>
            </a:custGeom>
            <a:solidFill>
              <a:srgbClr val="92D050"/>
            </a:solidFill>
            <a:ln w="4763">
              <a:solidFill>
                <a:srgbClr val="3D4B4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2" name="Freeform 20">
              <a:extLst>
                <a:ext uri="{FF2B5EF4-FFF2-40B4-BE49-F238E27FC236}">
                  <a16:creationId xmlns:a16="http://schemas.microsoft.com/office/drawing/2014/main" id="{93E853BF-5E46-F87D-5938-FCD71CFDC92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52415" y="6097496"/>
              <a:ext cx="713464" cy="387752"/>
            </a:xfrm>
            <a:custGeom>
              <a:avLst/>
              <a:gdLst>
                <a:gd name="T0" fmla="*/ 1355 w 1381"/>
                <a:gd name="T1" fmla="*/ 105 h 751"/>
                <a:gd name="T2" fmla="*/ 1371 w 1381"/>
                <a:gd name="T3" fmla="*/ 113 h 751"/>
                <a:gd name="T4" fmla="*/ 1330 w 1381"/>
                <a:gd name="T5" fmla="*/ 147 h 751"/>
                <a:gd name="T6" fmla="*/ 1350 w 1381"/>
                <a:gd name="T7" fmla="*/ 81 h 751"/>
                <a:gd name="T8" fmla="*/ 1211 w 1381"/>
                <a:gd name="T9" fmla="*/ 394 h 751"/>
                <a:gd name="T10" fmla="*/ 1160 w 1381"/>
                <a:gd name="T11" fmla="*/ 500 h 751"/>
                <a:gd name="T12" fmla="*/ 1046 w 1381"/>
                <a:gd name="T13" fmla="*/ 525 h 751"/>
                <a:gd name="T14" fmla="*/ 878 w 1381"/>
                <a:gd name="T15" fmla="*/ 605 h 751"/>
                <a:gd name="T16" fmla="*/ 780 w 1381"/>
                <a:gd name="T17" fmla="*/ 643 h 751"/>
                <a:gd name="T18" fmla="*/ 729 w 1381"/>
                <a:gd name="T19" fmla="*/ 662 h 751"/>
                <a:gd name="T20" fmla="*/ 688 w 1381"/>
                <a:gd name="T21" fmla="*/ 675 h 751"/>
                <a:gd name="T22" fmla="*/ 594 w 1381"/>
                <a:gd name="T23" fmla="*/ 676 h 751"/>
                <a:gd name="T24" fmla="*/ 494 w 1381"/>
                <a:gd name="T25" fmla="*/ 659 h 751"/>
                <a:gd name="T26" fmla="*/ 418 w 1381"/>
                <a:gd name="T27" fmla="*/ 652 h 751"/>
                <a:gd name="T28" fmla="*/ 228 w 1381"/>
                <a:gd name="T29" fmla="*/ 695 h 751"/>
                <a:gd name="T30" fmla="*/ 212 w 1381"/>
                <a:gd name="T31" fmla="*/ 739 h 751"/>
                <a:gd name="T32" fmla="*/ 170 w 1381"/>
                <a:gd name="T33" fmla="*/ 739 h 751"/>
                <a:gd name="T34" fmla="*/ 121 w 1381"/>
                <a:gd name="T35" fmla="*/ 667 h 751"/>
                <a:gd name="T36" fmla="*/ 0 w 1381"/>
                <a:gd name="T37" fmla="*/ 562 h 751"/>
                <a:gd name="T38" fmla="*/ 7 w 1381"/>
                <a:gd name="T39" fmla="*/ 457 h 751"/>
                <a:gd name="T40" fmla="*/ 82 w 1381"/>
                <a:gd name="T41" fmla="*/ 386 h 751"/>
                <a:gd name="T42" fmla="*/ 164 w 1381"/>
                <a:gd name="T43" fmla="*/ 313 h 751"/>
                <a:gd name="T44" fmla="*/ 249 w 1381"/>
                <a:gd name="T45" fmla="*/ 200 h 751"/>
                <a:gd name="T46" fmla="*/ 324 w 1381"/>
                <a:gd name="T47" fmla="*/ 186 h 751"/>
                <a:gd name="T48" fmla="*/ 382 w 1381"/>
                <a:gd name="T49" fmla="*/ 153 h 751"/>
                <a:gd name="T50" fmla="*/ 424 w 1381"/>
                <a:gd name="T51" fmla="*/ 150 h 751"/>
                <a:gd name="T52" fmla="*/ 545 w 1381"/>
                <a:gd name="T53" fmla="*/ 111 h 751"/>
                <a:gd name="T54" fmla="*/ 601 w 1381"/>
                <a:gd name="T55" fmla="*/ 100 h 751"/>
                <a:gd name="T56" fmla="*/ 662 w 1381"/>
                <a:gd name="T57" fmla="*/ 91 h 751"/>
                <a:gd name="T58" fmla="*/ 737 w 1381"/>
                <a:gd name="T59" fmla="*/ 61 h 751"/>
                <a:gd name="T60" fmla="*/ 823 w 1381"/>
                <a:gd name="T61" fmla="*/ 19 h 751"/>
                <a:gd name="T62" fmla="*/ 876 w 1381"/>
                <a:gd name="T63" fmla="*/ 26 h 751"/>
                <a:gd name="T64" fmla="*/ 1018 w 1381"/>
                <a:gd name="T65" fmla="*/ 16 h 751"/>
                <a:gd name="T66" fmla="*/ 1081 w 1381"/>
                <a:gd name="T67" fmla="*/ 20 h 751"/>
                <a:gd name="T68" fmla="*/ 1133 w 1381"/>
                <a:gd name="T69" fmla="*/ 36 h 751"/>
                <a:gd name="T70" fmla="*/ 1186 w 1381"/>
                <a:gd name="T71" fmla="*/ 82 h 751"/>
                <a:gd name="T72" fmla="*/ 1263 w 1381"/>
                <a:gd name="T73" fmla="*/ 89 h 751"/>
                <a:gd name="T74" fmla="*/ 1280 w 1381"/>
                <a:gd name="T75" fmla="*/ 130 h 751"/>
                <a:gd name="T76" fmla="*/ 1258 w 1381"/>
                <a:gd name="T77" fmla="*/ 169 h 751"/>
                <a:gd name="T78" fmla="*/ 1317 w 1381"/>
                <a:gd name="T79" fmla="*/ 202 h 751"/>
                <a:gd name="T80" fmla="*/ 1309 w 1381"/>
                <a:gd name="T81" fmla="*/ 215 h 751"/>
                <a:gd name="T82" fmla="*/ 1319 w 1381"/>
                <a:gd name="T83" fmla="*/ 274 h 751"/>
                <a:gd name="T84" fmla="*/ 1299 w 1381"/>
                <a:gd name="T85" fmla="*/ 273 h 7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381" h="751">
                  <a:moveTo>
                    <a:pt x="1350" y="81"/>
                  </a:moveTo>
                  <a:lnTo>
                    <a:pt x="1362" y="94"/>
                  </a:lnTo>
                  <a:lnTo>
                    <a:pt x="1355" y="105"/>
                  </a:lnTo>
                  <a:lnTo>
                    <a:pt x="1369" y="100"/>
                  </a:lnTo>
                  <a:lnTo>
                    <a:pt x="1381" y="104"/>
                  </a:lnTo>
                  <a:lnTo>
                    <a:pt x="1371" y="113"/>
                  </a:lnTo>
                  <a:lnTo>
                    <a:pt x="1378" y="134"/>
                  </a:lnTo>
                  <a:lnTo>
                    <a:pt x="1368" y="156"/>
                  </a:lnTo>
                  <a:lnTo>
                    <a:pt x="1330" y="147"/>
                  </a:lnTo>
                  <a:lnTo>
                    <a:pt x="1323" y="121"/>
                  </a:lnTo>
                  <a:lnTo>
                    <a:pt x="1337" y="85"/>
                  </a:lnTo>
                  <a:lnTo>
                    <a:pt x="1350" y="81"/>
                  </a:lnTo>
                  <a:close/>
                  <a:moveTo>
                    <a:pt x="1267" y="352"/>
                  </a:moveTo>
                  <a:lnTo>
                    <a:pt x="1241" y="362"/>
                  </a:lnTo>
                  <a:lnTo>
                    <a:pt x="1211" y="394"/>
                  </a:lnTo>
                  <a:lnTo>
                    <a:pt x="1202" y="430"/>
                  </a:lnTo>
                  <a:lnTo>
                    <a:pt x="1157" y="474"/>
                  </a:lnTo>
                  <a:lnTo>
                    <a:pt x="1160" y="500"/>
                  </a:lnTo>
                  <a:lnTo>
                    <a:pt x="1137" y="526"/>
                  </a:lnTo>
                  <a:lnTo>
                    <a:pt x="1098" y="535"/>
                  </a:lnTo>
                  <a:lnTo>
                    <a:pt x="1046" y="525"/>
                  </a:lnTo>
                  <a:lnTo>
                    <a:pt x="990" y="584"/>
                  </a:lnTo>
                  <a:lnTo>
                    <a:pt x="945" y="587"/>
                  </a:lnTo>
                  <a:lnTo>
                    <a:pt x="878" y="605"/>
                  </a:lnTo>
                  <a:lnTo>
                    <a:pt x="863" y="598"/>
                  </a:lnTo>
                  <a:lnTo>
                    <a:pt x="827" y="604"/>
                  </a:lnTo>
                  <a:lnTo>
                    <a:pt x="780" y="643"/>
                  </a:lnTo>
                  <a:lnTo>
                    <a:pt x="778" y="656"/>
                  </a:lnTo>
                  <a:lnTo>
                    <a:pt x="745" y="669"/>
                  </a:lnTo>
                  <a:lnTo>
                    <a:pt x="729" y="662"/>
                  </a:lnTo>
                  <a:lnTo>
                    <a:pt x="728" y="653"/>
                  </a:lnTo>
                  <a:lnTo>
                    <a:pt x="696" y="652"/>
                  </a:lnTo>
                  <a:lnTo>
                    <a:pt x="688" y="675"/>
                  </a:lnTo>
                  <a:lnTo>
                    <a:pt x="662" y="659"/>
                  </a:lnTo>
                  <a:lnTo>
                    <a:pt x="623" y="662"/>
                  </a:lnTo>
                  <a:lnTo>
                    <a:pt x="594" y="676"/>
                  </a:lnTo>
                  <a:lnTo>
                    <a:pt x="528" y="692"/>
                  </a:lnTo>
                  <a:lnTo>
                    <a:pt x="507" y="662"/>
                  </a:lnTo>
                  <a:lnTo>
                    <a:pt x="494" y="659"/>
                  </a:lnTo>
                  <a:lnTo>
                    <a:pt x="453" y="670"/>
                  </a:lnTo>
                  <a:lnTo>
                    <a:pt x="428" y="650"/>
                  </a:lnTo>
                  <a:lnTo>
                    <a:pt x="418" y="652"/>
                  </a:lnTo>
                  <a:lnTo>
                    <a:pt x="359" y="679"/>
                  </a:lnTo>
                  <a:lnTo>
                    <a:pt x="283" y="659"/>
                  </a:lnTo>
                  <a:lnTo>
                    <a:pt x="228" y="695"/>
                  </a:lnTo>
                  <a:lnTo>
                    <a:pt x="228" y="748"/>
                  </a:lnTo>
                  <a:lnTo>
                    <a:pt x="218" y="751"/>
                  </a:lnTo>
                  <a:lnTo>
                    <a:pt x="212" y="739"/>
                  </a:lnTo>
                  <a:lnTo>
                    <a:pt x="203" y="739"/>
                  </a:lnTo>
                  <a:lnTo>
                    <a:pt x="186" y="751"/>
                  </a:lnTo>
                  <a:lnTo>
                    <a:pt x="170" y="739"/>
                  </a:lnTo>
                  <a:lnTo>
                    <a:pt x="174" y="719"/>
                  </a:lnTo>
                  <a:lnTo>
                    <a:pt x="159" y="719"/>
                  </a:lnTo>
                  <a:lnTo>
                    <a:pt x="121" y="667"/>
                  </a:lnTo>
                  <a:lnTo>
                    <a:pt x="66" y="644"/>
                  </a:lnTo>
                  <a:lnTo>
                    <a:pt x="33" y="617"/>
                  </a:lnTo>
                  <a:lnTo>
                    <a:pt x="0" y="562"/>
                  </a:lnTo>
                  <a:lnTo>
                    <a:pt x="10" y="503"/>
                  </a:lnTo>
                  <a:lnTo>
                    <a:pt x="0" y="470"/>
                  </a:lnTo>
                  <a:lnTo>
                    <a:pt x="7" y="457"/>
                  </a:lnTo>
                  <a:lnTo>
                    <a:pt x="32" y="444"/>
                  </a:lnTo>
                  <a:lnTo>
                    <a:pt x="32" y="418"/>
                  </a:lnTo>
                  <a:lnTo>
                    <a:pt x="82" y="386"/>
                  </a:lnTo>
                  <a:lnTo>
                    <a:pt x="104" y="353"/>
                  </a:lnTo>
                  <a:lnTo>
                    <a:pt x="125" y="358"/>
                  </a:lnTo>
                  <a:lnTo>
                    <a:pt x="164" y="313"/>
                  </a:lnTo>
                  <a:lnTo>
                    <a:pt x="172" y="261"/>
                  </a:lnTo>
                  <a:lnTo>
                    <a:pt x="248" y="231"/>
                  </a:lnTo>
                  <a:lnTo>
                    <a:pt x="249" y="200"/>
                  </a:lnTo>
                  <a:lnTo>
                    <a:pt x="255" y="196"/>
                  </a:lnTo>
                  <a:lnTo>
                    <a:pt x="291" y="195"/>
                  </a:lnTo>
                  <a:lnTo>
                    <a:pt x="324" y="186"/>
                  </a:lnTo>
                  <a:lnTo>
                    <a:pt x="329" y="176"/>
                  </a:lnTo>
                  <a:lnTo>
                    <a:pt x="352" y="177"/>
                  </a:lnTo>
                  <a:lnTo>
                    <a:pt x="382" y="153"/>
                  </a:lnTo>
                  <a:lnTo>
                    <a:pt x="391" y="153"/>
                  </a:lnTo>
                  <a:lnTo>
                    <a:pt x="404" y="166"/>
                  </a:lnTo>
                  <a:lnTo>
                    <a:pt x="424" y="150"/>
                  </a:lnTo>
                  <a:lnTo>
                    <a:pt x="499" y="131"/>
                  </a:lnTo>
                  <a:lnTo>
                    <a:pt x="522" y="113"/>
                  </a:lnTo>
                  <a:lnTo>
                    <a:pt x="545" y="111"/>
                  </a:lnTo>
                  <a:lnTo>
                    <a:pt x="552" y="97"/>
                  </a:lnTo>
                  <a:lnTo>
                    <a:pt x="565" y="89"/>
                  </a:lnTo>
                  <a:lnTo>
                    <a:pt x="601" y="100"/>
                  </a:lnTo>
                  <a:lnTo>
                    <a:pt x="624" y="97"/>
                  </a:lnTo>
                  <a:lnTo>
                    <a:pt x="644" y="82"/>
                  </a:lnTo>
                  <a:lnTo>
                    <a:pt x="662" y="91"/>
                  </a:lnTo>
                  <a:lnTo>
                    <a:pt x="685" y="78"/>
                  </a:lnTo>
                  <a:lnTo>
                    <a:pt x="722" y="81"/>
                  </a:lnTo>
                  <a:lnTo>
                    <a:pt x="737" y="61"/>
                  </a:lnTo>
                  <a:lnTo>
                    <a:pt x="803" y="55"/>
                  </a:lnTo>
                  <a:lnTo>
                    <a:pt x="804" y="40"/>
                  </a:lnTo>
                  <a:lnTo>
                    <a:pt x="823" y="19"/>
                  </a:lnTo>
                  <a:lnTo>
                    <a:pt x="856" y="46"/>
                  </a:lnTo>
                  <a:lnTo>
                    <a:pt x="872" y="42"/>
                  </a:lnTo>
                  <a:lnTo>
                    <a:pt x="876" y="26"/>
                  </a:lnTo>
                  <a:lnTo>
                    <a:pt x="892" y="32"/>
                  </a:lnTo>
                  <a:lnTo>
                    <a:pt x="960" y="10"/>
                  </a:lnTo>
                  <a:lnTo>
                    <a:pt x="1018" y="16"/>
                  </a:lnTo>
                  <a:lnTo>
                    <a:pt x="1022" y="0"/>
                  </a:lnTo>
                  <a:lnTo>
                    <a:pt x="1075" y="10"/>
                  </a:lnTo>
                  <a:lnTo>
                    <a:pt x="1081" y="20"/>
                  </a:lnTo>
                  <a:lnTo>
                    <a:pt x="1114" y="9"/>
                  </a:lnTo>
                  <a:lnTo>
                    <a:pt x="1131" y="10"/>
                  </a:lnTo>
                  <a:lnTo>
                    <a:pt x="1133" y="36"/>
                  </a:lnTo>
                  <a:lnTo>
                    <a:pt x="1154" y="65"/>
                  </a:lnTo>
                  <a:lnTo>
                    <a:pt x="1173" y="66"/>
                  </a:lnTo>
                  <a:lnTo>
                    <a:pt x="1186" y="82"/>
                  </a:lnTo>
                  <a:lnTo>
                    <a:pt x="1203" y="71"/>
                  </a:lnTo>
                  <a:lnTo>
                    <a:pt x="1244" y="75"/>
                  </a:lnTo>
                  <a:lnTo>
                    <a:pt x="1263" y="89"/>
                  </a:lnTo>
                  <a:lnTo>
                    <a:pt x="1255" y="113"/>
                  </a:lnTo>
                  <a:lnTo>
                    <a:pt x="1273" y="113"/>
                  </a:lnTo>
                  <a:lnTo>
                    <a:pt x="1280" y="130"/>
                  </a:lnTo>
                  <a:lnTo>
                    <a:pt x="1277" y="153"/>
                  </a:lnTo>
                  <a:lnTo>
                    <a:pt x="1263" y="156"/>
                  </a:lnTo>
                  <a:lnTo>
                    <a:pt x="1258" y="169"/>
                  </a:lnTo>
                  <a:lnTo>
                    <a:pt x="1291" y="195"/>
                  </a:lnTo>
                  <a:lnTo>
                    <a:pt x="1316" y="186"/>
                  </a:lnTo>
                  <a:lnTo>
                    <a:pt x="1317" y="202"/>
                  </a:lnTo>
                  <a:lnTo>
                    <a:pt x="1335" y="216"/>
                  </a:lnTo>
                  <a:lnTo>
                    <a:pt x="1326" y="226"/>
                  </a:lnTo>
                  <a:lnTo>
                    <a:pt x="1309" y="215"/>
                  </a:lnTo>
                  <a:lnTo>
                    <a:pt x="1294" y="236"/>
                  </a:lnTo>
                  <a:lnTo>
                    <a:pt x="1291" y="255"/>
                  </a:lnTo>
                  <a:lnTo>
                    <a:pt x="1319" y="274"/>
                  </a:lnTo>
                  <a:lnTo>
                    <a:pt x="1306" y="290"/>
                  </a:lnTo>
                  <a:lnTo>
                    <a:pt x="1294" y="281"/>
                  </a:lnTo>
                  <a:lnTo>
                    <a:pt x="1299" y="273"/>
                  </a:lnTo>
                  <a:lnTo>
                    <a:pt x="1283" y="267"/>
                  </a:lnTo>
                  <a:lnTo>
                    <a:pt x="1267" y="352"/>
                  </a:lnTo>
                  <a:close/>
                </a:path>
              </a:pathLst>
            </a:custGeom>
            <a:solidFill>
              <a:srgbClr val="92D050"/>
            </a:solidFill>
            <a:ln w="4763">
              <a:solidFill>
                <a:srgbClr val="3D4B4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3" name="Freeform 21">
              <a:extLst>
                <a:ext uri="{FF2B5EF4-FFF2-40B4-BE49-F238E27FC236}">
                  <a16:creationId xmlns:a16="http://schemas.microsoft.com/office/drawing/2014/main" id="{854894AA-842B-1EB9-6BBF-49014096F244}"/>
                </a:ext>
              </a:extLst>
            </p:cNvPr>
            <p:cNvSpPr>
              <a:spLocks/>
            </p:cNvSpPr>
            <p:nvPr/>
          </p:nvSpPr>
          <p:spPr bwMode="auto">
            <a:xfrm>
              <a:off x="3451896" y="3789595"/>
              <a:ext cx="198529" cy="448242"/>
            </a:xfrm>
            <a:custGeom>
              <a:avLst/>
              <a:gdLst>
                <a:gd name="T0" fmla="*/ 268 w 385"/>
                <a:gd name="T1" fmla="*/ 85 h 865"/>
                <a:gd name="T2" fmla="*/ 296 w 385"/>
                <a:gd name="T3" fmla="*/ 125 h 865"/>
                <a:gd name="T4" fmla="*/ 290 w 385"/>
                <a:gd name="T5" fmla="*/ 176 h 865"/>
                <a:gd name="T6" fmla="*/ 251 w 385"/>
                <a:gd name="T7" fmla="*/ 186 h 865"/>
                <a:gd name="T8" fmla="*/ 302 w 385"/>
                <a:gd name="T9" fmla="*/ 248 h 865"/>
                <a:gd name="T10" fmla="*/ 302 w 385"/>
                <a:gd name="T11" fmla="*/ 298 h 865"/>
                <a:gd name="T12" fmla="*/ 309 w 385"/>
                <a:gd name="T13" fmla="*/ 323 h 865"/>
                <a:gd name="T14" fmla="*/ 369 w 385"/>
                <a:gd name="T15" fmla="*/ 327 h 865"/>
                <a:gd name="T16" fmla="*/ 368 w 385"/>
                <a:gd name="T17" fmla="*/ 353 h 865"/>
                <a:gd name="T18" fmla="*/ 353 w 385"/>
                <a:gd name="T19" fmla="*/ 385 h 865"/>
                <a:gd name="T20" fmla="*/ 372 w 385"/>
                <a:gd name="T21" fmla="*/ 406 h 865"/>
                <a:gd name="T22" fmla="*/ 339 w 385"/>
                <a:gd name="T23" fmla="*/ 516 h 865"/>
                <a:gd name="T24" fmla="*/ 349 w 385"/>
                <a:gd name="T25" fmla="*/ 501 h 865"/>
                <a:gd name="T26" fmla="*/ 356 w 385"/>
                <a:gd name="T27" fmla="*/ 496 h 865"/>
                <a:gd name="T28" fmla="*/ 369 w 385"/>
                <a:gd name="T29" fmla="*/ 498 h 865"/>
                <a:gd name="T30" fmla="*/ 381 w 385"/>
                <a:gd name="T31" fmla="*/ 514 h 865"/>
                <a:gd name="T32" fmla="*/ 385 w 385"/>
                <a:gd name="T33" fmla="*/ 514 h 865"/>
                <a:gd name="T34" fmla="*/ 379 w 385"/>
                <a:gd name="T35" fmla="*/ 573 h 865"/>
                <a:gd name="T36" fmla="*/ 364 w 385"/>
                <a:gd name="T37" fmla="*/ 624 h 865"/>
                <a:gd name="T38" fmla="*/ 302 w 385"/>
                <a:gd name="T39" fmla="*/ 651 h 865"/>
                <a:gd name="T40" fmla="*/ 284 w 385"/>
                <a:gd name="T41" fmla="*/ 653 h 865"/>
                <a:gd name="T42" fmla="*/ 240 w 385"/>
                <a:gd name="T43" fmla="*/ 663 h 865"/>
                <a:gd name="T44" fmla="*/ 245 w 385"/>
                <a:gd name="T45" fmla="*/ 820 h 865"/>
                <a:gd name="T46" fmla="*/ 206 w 385"/>
                <a:gd name="T47" fmla="*/ 865 h 865"/>
                <a:gd name="T48" fmla="*/ 175 w 385"/>
                <a:gd name="T49" fmla="*/ 828 h 865"/>
                <a:gd name="T50" fmla="*/ 145 w 385"/>
                <a:gd name="T51" fmla="*/ 804 h 865"/>
                <a:gd name="T52" fmla="*/ 121 w 385"/>
                <a:gd name="T53" fmla="*/ 748 h 865"/>
                <a:gd name="T54" fmla="*/ 124 w 385"/>
                <a:gd name="T55" fmla="*/ 676 h 865"/>
                <a:gd name="T56" fmla="*/ 120 w 385"/>
                <a:gd name="T57" fmla="*/ 624 h 865"/>
                <a:gd name="T58" fmla="*/ 96 w 385"/>
                <a:gd name="T59" fmla="*/ 555 h 865"/>
                <a:gd name="T60" fmla="*/ 47 w 385"/>
                <a:gd name="T61" fmla="*/ 527 h 865"/>
                <a:gd name="T62" fmla="*/ 13 w 385"/>
                <a:gd name="T63" fmla="*/ 481 h 865"/>
                <a:gd name="T64" fmla="*/ 10 w 385"/>
                <a:gd name="T65" fmla="*/ 445 h 865"/>
                <a:gd name="T66" fmla="*/ 31 w 385"/>
                <a:gd name="T67" fmla="*/ 402 h 865"/>
                <a:gd name="T68" fmla="*/ 31 w 385"/>
                <a:gd name="T69" fmla="*/ 346 h 865"/>
                <a:gd name="T70" fmla="*/ 28 w 385"/>
                <a:gd name="T71" fmla="*/ 282 h 865"/>
                <a:gd name="T72" fmla="*/ 22 w 385"/>
                <a:gd name="T73" fmla="*/ 222 h 865"/>
                <a:gd name="T74" fmla="*/ 35 w 385"/>
                <a:gd name="T75" fmla="*/ 179 h 865"/>
                <a:gd name="T76" fmla="*/ 31 w 385"/>
                <a:gd name="T77" fmla="*/ 122 h 865"/>
                <a:gd name="T78" fmla="*/ 21 w 385"/>
                <a:gd name="T79" fmla="*/ 86 h 865"/>
                <a:gd name="T80" fmla="*/ 0 w 385"/>
                <a:gd name="T81" fmla="*/ 50 h 865"/>
                <a:gd name="T82" fmla="*/ 8 w 385"/>
                <a:gd name="T83" fmla="*/ 19 h 865"/>
                <a:gd name="T84" fmla="*/ 57 w 385"/>
                <a:gd name="T85" fmla="*/ 0 h 865"/>
                <a:gd name="T86" fmla="*/ 103 w 385"/>
                <a:gd name="T87" fmla="*/ 14 h 865"/>
                <a:gd name="T88" fmla="*/ 129 w 385"/>
                <a:gd name="T89" fmla="*/ 43 h 865"/>
                <a:gd name="T90" fmla="*/ 178 w 385"/>
                <a:gd name="T91" fmla="*/ 72 h 865"/>
                <a:gd name="T92" fmla="*/ 224 w 385"/>
                <a:gd name="T93" fmla="*/ 89 h 865"/>
                <a:gd name="T94" fmla="*/ 268 w 385"/>
                <a:gd name="T95" fmla="*/ 85 h 8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85" h="865">
                  <a:moveTo>
                    <a:pt x="268" y="85"/>
                  </a:moveTo>
                  <a:lnTo>
                    <a:pt x="296" y="125"/>
                  </a:lnTo>
                  <a:lnTo>
                    <a:pt x="290" y="176"/>
                  </a:lnTo>
                  <a:lnTo>
                    <a:pt x="251" y="186"/>
                  </a:lnTo>
                  <a:lnTo>
                    <a:pt x="302" y="248"/>
                  </a:lnTo>
                  <a:lnTo>
                    <a:pt x="302" y="298"/>
                  </a:lnTo>
                  <a:lnTo>
                    <a:pt x="309" y="323"/>
                  </a:lnTo>
                  <a:lnTo>
                    <a:pt x="369" y="327"/>
                  </a:lnTo>
                  <a:lnTo>
                    <a:pt x="368" y="353"/>
                  </a:lnTo>
                  <a:lnTo>
                    <a:pt x="353" y="385"/>
                  </a:lnTo>
                  <a:lnTo>
                    <a:pt x="372" y="406"/>
                  </a:lnTo>
                  <a:lnTo>
                    <a:pt x="339" y="516"/>
                  </a:lnTo>
                  <a:lnTo>
                    <a:pt x="349" y="501"/>
                  </a:lnTo>
                  <a:lnTo>
                    <a:pt x="356" y="496"/>
                  </a:lnTo>
                  <a:lnTo>
                    <a:pt x="369" y="498"/>
                  </a:lnTo>
                  <a:lnTo>
                    <a:pt x="381" y="514"/>
                  </a:lnTo>
                  <a:lnTo>
                    <a:pt x="385" y="514"/>
                  </a:lnTo>
                  <a:lnTo>
                    <a:pt x="379" y="573"/>
                  </a:lnTo>
                  <a:lnTo>
                    <a:pt x="364" y="624"/>
                  </a:lnTo>
                  <a:lnTo>
                    <a:pt x="302" y="651"/>
                  </a:lnTo>
                  <a:lnTo>
                    <a:pt x="284" y="653"/>
                  </a:lnTo>
                  <a:lnTo>
                    <a:pt x="240" y="663"/>
                  </a:lnTo>
                  <a:lnTo>
                    <a:pt x="245" y="820"/>
                  </a:lnTo>
                  <a:lnTo>
                    <a:pt x="206" y="865"/>
                  </a:lnTo>
                  <a:lnTo>
                    <a:pt x="175" y="828"/>
                  </a:lnTo>
                  <a:lnTo>
                    <a:pt x="145" y="804"/>
                  </a:lnTo>
                  <a:lnTo>
                    <a:pt x="121" y="748"/>
                  </a:lnTo>
                  <a:lnTo>
                    <a:pt x="124" y="676"/>
                  </a:lnTo>
                  <a:lnTo>
                    <a:pt x="120" y="624"/>
                  </a:lnTo>
                  <a:lnTo>
                    <a:pt x="96" y="555"/>
                  </a:lnTo>
                  <a:lnTo>
                    <a:pt x="47" y="527"/>
                  </a:lnTo>
                  <a:lnTo>
                    <a:pt x="13" y="481"/>
                  </a:lnTo>
                  <a:lnTo>
                    <a:pt x="10" y="445"/>
                  </a:lnTo>
                  <a:lnTo>
                    <a:pt x="31" y="402"/>
                  </a:lnTo>
                  <a:lnTo>
                    <a:pt x="31" y="346"/>
                  </a:lnTo>
                  <a:lnTo>
                    <a:pt x="28" y="282"/>
                  </a:lnTo>
                  <a:lnTo>
                    <a:pt x="22" y="222"/>
                  </a:lnTo>
                  <a:lnTo>
                    <a:pt x="35" y="179"/>
                  </a:lnTo>
                  <a:lnTo>
                    <a:pt x="31" y="122"/>
                  </a:lnTo>
                  <a:lnTo>
                    <a:pt x="21" y="86"/>
                  </a:lnTo>
                  <a:lnTo>
                    <a:pt x="0" y="50"/>
                  </a:lnTo>
                  <a:lnTo>
                    <a:pt x="8" y="19"/>
                  </a:lnTo>
                  <a:lnTo>
                    <a:pt x="57" y="0"/>
                  </a:lnTo>
                  <a:lnTo>
                    <a:pt x="103" y="14"/>
                  </a:lnTo>
                  <a:lnTo>
                    <a:pt x="129" y="43"/>
                  </a:lnTo>
                  <a:lnTo>
                    <a:pt x="178" y="72"/>
                  </a:lnTo>
                  <a:lnTo>
                    <a:pt x="224" y="89"/>
                  </a:lnTo>
                  <a:lnTo>
                    <a:pt x="268" y="85"/>
                  </a:lnTo>
                  <a:close/>
                </a:path>
              </a:pathLst>
            </a:custGeom>
            <a:solidFill>
              <a:srgbClr val="92D050"/>
            </a:solidFill>
            <a:ln w="4763">
              <a:solidFill>
                <a:srgbClr val="3D4B4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55" name="사각형: 둥근 모서리 54"/>
          <p:cNvSpPr/>
          <p:nvPr/>
        </p:nvSpPr>
        <p:spPr>
          <a:xfrm>
            <a:off x="1445385" y="2123254"/>
            <a:ext cx="3486759" cy="486000"/>
          </a:xfrm>
          <a:prstGeom prst="roundRect">
            <a:avLst>
              <a:gd name="adj" fmla="val 16667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800" b="0" i="0" u="none" strike="noStrike" kern="1200" cap="none" spc="0" normalizeH="0" baseline="0">
                <a:solidFill>
                  <a:srgbClr val="ffe766"/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비수도권</a:t>
            </a:r>
            <a:r>
              <a:rPr kumimoji="0" lang="ko-KR" altLang="en-US" sz="18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 지역 상품 타겟</a:t>
            </a: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나눔스퀘어 ExtraBold"/>
              <a:ea typeface="나눔스퀘어 ExtraBold"/>
              <a:cs typeface="+mn-cs"/>
            </a:endParaRPr>
          </a:p>
        </p:txBody>
      </p:sp>
      <p:sp>
        <p:nvSpPr>
          <p:cNvPr id="58" name="십자형 57">
            <a:extLst>
              <a:ext uri="{FF2B5EF4-FFF2-40B4-BE49-F238E27FC236}">
                <a16:creationId xmlns:a16="http://schemas.microsoft.com/office/drawing/2014/main" id="{340A91CA-D405-9B23-4278-024AE16E3BD4}"/>
              </a:ext>
            </a:extLst>
          </p:cNvPr>
          <p:cNvSpPr/>
          <p:nvPr/>
        </p:nvSpPr>
        <p:spPr>
          <a:xfrm>
            <a:off x="8308861" y="3819991"/>
            <a:ext cx="703051" cy="700166"/>
          </a:xfrm>
          <a:prstGeom prst="plus">
            <a:avLst>
              <a:gd name="adj" fmla="val 31402"/>
            </a:avLst>
          </a:prstGeom>
          <a:solidFill>
            <a:srgbClr val="333F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A386179C-44C1-F296-9071-7617652CE3D6}"/>
              </a:ext>
            </a:extLst>
          </p:cNvPr>
          <p:cNvSpPr/>
          <p:nvPr/>
        </p:nvSpPr>
        <p:spPr>
          <a:xfrm>
            <a:off x="6810049" y="2988597"/>
            <a:ext cx="3656043" cy="486000"/>
          </a:xfrm>
          <a:prstGeom prst="roundRect">
            <a:avLst/>
          </a:prstGeom>
          <a:solidFill>
            <a:srgbClr val="EBEC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333F50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Distance-Similarity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333F50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61" name="사각형: 둥근 모서리 60">
            <a:extLst>
              <a:ext uri="{FF2B5EF4-FFF2-40B4-BE49-F238E27FC236}">
                <a16:creationId xmlns:a16="http://schemas.microsoft.com/office/drawing/2014/main" id="{1671BCF8-6D1C-4694-F449-467483C9A3A5}"/>
              </a:ext>
            </a:extLst>
          </p:cNvPr>
          <p:cNvSpPr/>
          <p:nvPr/>
        </p:nvSpPr>
        <p:spPr>
          <a:xfrm>
            <a:off x="6847061" y="4867689"/>
            <a:ext cx="3656043" cy="486000"/>
          </a:xfrm>
          <a:prstGeom prst="roundRect">
            <a:avLst/>
          </a:prstGeom>
          <a:solidFill>
            <a:srgbClr val="EBEC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333F50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Contents-Based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333F50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800900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ebec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6075C4BF-0949-4D62-57B0-78BE5EA8922D}"/>
              </a:ext>
            </a:extLst>
          </p:cNvPr>
          <p:cNvSpPr/>
          <p:nvPr/>
        </p:nvSpPr>
        <p:spPr>
          <a:xfrm>
            <a:off x="4175690" y="131545"/>
            <a:ext cx="1800000" cy="1353312"/>
          </a:xfrm>
          <a:prstGeom prst="roundRect">
            <a:avLst>
              <a:gd name="adj" fmla="val 8007"/>
            </a:avLst>
          </a:prstGeom>
          <a:solidFill>
            <a:schemeClr val="bg1"/>
          </a:solidFill>
          <a:ln w="28575">
            <a:solidFill>
              <a:srgbClr val="333F50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+mn-cs"/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C1FF4C9A-1927-0DEA-19B1-9CFAAF12AC53}"/>
              </a:ext>
            </a:extLst>
          </p:cNvPr>
          <p:cNvSpPr/>
          <p:nvPr/>
        </p:nvSpPr>
        <p:spPr>
          <a:xfrm>
            <a:off x="2203604" y="330099"/>
            <a:ext cx="1800000" cy="1353312"/>
          </a:xfrm>
          <a:prstGeom prst="roundRect">
            <a:avLst>
              <a:gd name="adj" fmla="val 8007"/>
            </a:avLst>
          </a:prstGeom>
          <a:solidFill>
            <a:srgbClr val="333F50"/>
          </a:solidFill>
          <a:ln w="28575">
            <a:solidFill>
              <a:srgbClr val="333F50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rPr>
              <a:t>문제 상황 정의</a:t>
            </a: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D768F0BA-3F43-0D46-F1A1-120FA039DED4}"/>
              </a:ext>
            </a:extLst>
          </p:cNvPr>
          <p:cNvSpPr/>
          <p:nvPr/>
        </p:nvSpPr>
        <p:spPr>
          <a:xfrm>
            <a:off x="208363" y="330099"/>
            <a:ext cx="1800000" cy="1353312"/>
          </a:xfrm>
          <a:prstGeom prst="roundRect">
            <a:avLst>
              <a:gd name="adj" fmla="val 8007"/>
            </a:avLst>
          </a:prstGeom>
          <a:solidFill>
            <a:srgbClr val="333F50"/>
          </a:solidFill>
          <a:ln w="28575">
            <a:solidFill>
              <a:srgbClr val="333F50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rPr>
              <a:t>배경 및 목적</a:t>
            </a: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59DBDE08-2BFF-8430-1F9F-9631FCF9E30E}"/>
              </a:ext>
            </a:extLst>
          </p:cNvPr>
          <p:cNvSpPr/>
          <p:nvPr/>
        </p:nvSpPr>
        <p:spPr>
          <a:xfrm>
            <a:off x="6195508" y="330099"/>
            <a:ext cx="1800000" cy="1353312"/>
          </a:xfrm>
          <a:prstGeom prst="roundRect">
            <a:avLst>
              <a:gd name="adj" fmla="val 8007"/>
            </a:avLst>
          </a:prstGeom>
          <a:solidFill>
            <a:srgbClr val="333F50"/>
          </a:solidFill>
          <a:ln w="28575">
            <a:solidFill>
              <a:srgbClr val="333F50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rPr>
              <a:t>MF Model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+mn-cs"/>
            </a:endParaRP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03DE1782-498B-2050-2FD1-A688A0C19342}"/>
              </a:ext>
            </a:extLst>
          </p:cNvPr>
          <p:cNvSpPr/>
          <p:nvPr/>
        </p:nvSpPr>
        <p:spPr>
          <a:xfrm>
            <a:off x="8215326" y="330099"/>
            <a:ext cx="1800000" cy="1353312"/>
          </a:xfrm>
          <a:prstGeom prst="roundRect">
            <a:avLst>
              <a:gd name="adj" fmla="val 8007"/>
            </a:avLst>
          </a:prstGeom>
          <a:solidFill>
            <a:srgbClr val="333F50"/>
          </a:solidFill>
          <a:ln w="28575">
            <a:solidFill>
              <a:srgbClr val="333F50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rPr>
              <a:t>CF Model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+mn-cs"/>
            </a:endParaRP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98E90260-F8F9-DFBA-DEAF-43E7F19D4696}"/>
              </a:ext>
            </a:extLst>
          </p:cNvPr>
          <p:cNvSpPr/>
          <p:nvPr/>
        </p:nvSpPr>
        <p:spPr>
          <a:xfrm>
            <a:off x="10166535" y="330099"/>
            <a:ext cx="1800000" cy="1353312"/>
          </a:xfrm>
          <a:prstGeom prst="roundRect">
            <a:avLst>
              <a:gd name="adj" fmla="val 8007"/>
            </a:avLst>
          </a:prstGeom>
          <a:solidFill>
            <a:srgbClr val="333F50"/>
          </a:solidFill>
          <a:ln w="28575">
            <a:solidFill>
              <a:srgbClr val="333F50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rPr>
              <a:t>종합 결과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C6AD6DE2-9AED-4B7B-9228-489DB6ED81A0}"/>
              </a:ext>
            </a:extLst>
          </p:cNvPr>
          <p:cNvSpPr/>
          <p:nvPr/>
        </p:nvSpPr>
        <p:spPr>
          <a:xfrm>
            <a:off x="186774" y="637418"/>
            <a:ext cx="11806952" cy="6055050"/>
          </a:xfrm>
          <a:prstGeom prst="roundRect">
            <a:avLst>
              <a:gd name="adj" fmla="val 2109"/>
            </a:avLst>
          </a:prstGeom>
          <a:solidFill>
            <a:schemeClr val="bg1"/>
          </a:solidFill>
          <a:ln>
            <a:noFill/>
          </a:ln>
          <a:effectLst>
            <a:outerShdw blurRad="241300" dist="698500" dir="5400000" sx="90000" sy="90000" algn="t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FAE29EB1-ED23-5BEB-0D9B-6332B4C55D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820" t="42873" r="13733" b="39369"/>
          <a:stretch/>
        </p:blipFill>
        <p:spPr>
          <a:xfrm>
            <a:off x="9702697" y="1064039"/>
            <a:ext cx="2160495" cy="425038"/>
          </a:xfrm>
          <a:prstGeom prst="rect">
            <a:avLst/>
          </a:prstGeom>
        </p:spPr>
      </p:pic>
      <p:sp>
        <p:nvSpPr>
          <p:cNvPr id="17" name="모서리가 둥근 직사각형 40"/>
          <p:cNvSpPr/>
          <p:nvPr/>
        </p:nvSpPr>
        <p:spPr>
          <a:xfrm>
            <a:off x="403139" y="862182"/>
            <a:ext cx="9115128" cy="778634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215900" dist="241300" dir="5400000" sx="95000" sy="95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914400" marR="0" lvl="2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2400" b="1" i="0" u="none" strike="noStrike" kern="0" cap="none" spc="0" normalizeH="0" baseline="0">
                <a:solidFill>
                  <a:srgbClr val="2b2d63"/>
                </a:solidFill>
                <a:effectLst/>
                <a:uLnTx/>
                <a:uFillTx/>
                <a:latin typeface="나눔스퀘어 ExtraBold"/>
                <a:ea typeface="나눔스퀘어 ExtraBold"/>
              </a:rPr>
              <a:t>거리기반 유사도 모델</a:t>
            </a:r>
            <a:endParaRPr kumimoji="0" lang="ko-KR" altLang="en-US" sz="2400" b="1" i="0" u="none" strike="noStrike" kern="0" cap="none" spc="0" normalizeH="0" baseline="0">
              <a:solidFill>
                <a:srgbClr val="2b2d63"/>
              </a:solidFill>
              <a:latin typeface="나눔스퀘어 ExtraBold"/>
              <a:ea typeface="나눔스퀘어 ExtraBold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4E9819A3-4D51-7CC1-DF33-FEA7879DFF59}"/>
              </a:ext>
            </a:extLst>
          </p:cNvPr>
          <p:cNvCxnSpPr>
            <a:cxnSpLocks/>
          </p:cNvCxnSpPr>
          <p:nvPr/>
        </p:nvCxnSpPr>
        <p:spPr>
          <a:xfrm>
            <a:off x="1260048" y="983198"/>
            <a:ext cx="0" cy="57600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모서리가 둥근 직사각형 43">
            <a:extLst>
              <a:ext uri="{FF2B5EF4-FFF2-40B4-BE49-F238E27FC236}">
                <a16:creationId xmlns:a16="http://schemas.microsoft.com/office/drawing/2014/main" id="{24FD321C-22A3-2882-38A3-07AB659F77E2}"/>
              </a:ext>
            </a:extLst>
          </p:cNvPr>
          <p:cNvSpPr/>
          <p:nvPr/>
        </p:nvSpPr>
        <p:spPr>
          <a:xfrm>
            <a:off x="688931" y="1134160"/>
            <a:ext cx="285325" cy="285325"/>
          </a:xfrm>
          <a:prstGeom prst="roundRect">
            <a:avLst>
              <a:gd name="adj" fmla="val 24456"/>
            </a:avLst>
          </a:prstGeom>
          <a:solidFill>
            <a:schemeClr val="tx2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√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0B5D579-099C-01BF-6A7A-154D1C3F88C3}"/>
              </a:ext>
            </a:extLst>
          </p:cNvPr>
          <p:cNvSpPr txBox="1"/>
          <p:nvPr/>
        </p:nvSpPr>
        <p:spPr>
          <a:xfrm>
            <a:off x="4358140" y="237195"/>
            <a:ext cx="1435100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srgbClr val="333F50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rPr>
              <a:t>CB Model</a:t>
            </a:r>
            <a:endParaRPr kumimoji="0" lang="ko-KR" altLang="en-US" sz="1500" b="0" i="0" u="none" strike="noStrike" kern="1200" cap="none" spc="0" normalizeH="0" baseline="0" noProof="0" dirty="0">
              <a:ln>
                <a:noFill/>
              </a:ln>
              <a:solidFill>
                <a:srgbClr val="333F50"/>
              </a:solidFill>
              <a:effectLst/>
              <a:uLnTx/>
              <a:uFillTx/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+mn-cs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60B88AD0-2361-5EB0-9CBC-1EF7ADE615C7}"/>
              </a:ext>
            </a:extLst>
          </p:cNvPr>
          <p:cNvCxnSpPr>
            <a:cxnSpLocks/>
          </p:cNvCxnSpPr>
          <p:nvPr/>
        </p:nvCxnSpPr>
        <p:spPr>
          <a:xfrm>
            <a:off x="4386114" y="643962"/>
            <a:ext cx="1332000" cy="0"/>
          </a:xfrm>
          <a:prstGeom prst="line">
            <a:avLst/>
          </a:prstGeom>
          <a:ln w="25400">
            <a:solidFill>
              <a:srgbClr val="333F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Picture 2" descr="GPS 오리엔티어링">
            <a:extLst>
              <a:ext uri="{FF2B5EF4-FFF2-40B4-BE49-F238E27FC236}">
                <a16:creationId xmlns:a16="http://schemas.microsoft.com/office/drawing/2014/main" id="{15627048-96E0-5C96-7548-4350A1BF6E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4866" y="2303796"/>
            <a:ext cx="2330824" cy="2491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55237A95-2284-7D56-08BD-C3004F8DDA6C}"/>
              </a:ext>
            </a:extLst>
          </p:cNvPr>
          <p:cNvSpPr/>
          <p:nvPr/>
        </p:nvSpPr>
        <p:spPr>
          <a:xfrm>
            <a:off x="1197779" y="5102744"/>
            <a:ext cx="3486759" cy="972000"/>
          </a:xfrm>
          <a:prstGeom prst="roundRect">
            <a:avLst/>
          </a:prstGeom>
          <a:solidFill>
            <a:srgbClr val="EBEC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333F50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DB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3F50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내 숙소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srgbClr val="333F50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3F50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위경도 공간 좌표</a:t>
            </a: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395380D8-ACA0-394F-995A-D8A125E66C0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0602"/>
          <a:stretch/>
        </p:blipFill>
        <p:spPr>
          <a:xfrm>
            <a:off x="8075895" y="2303796"/>
            <a:ext cx="2633371" cy="2674401"/>
          </a:xfrm>
          <a:prstGeom prst="rect">
            <a:avLst/>
          </a:prstGeom>
        </p:spPr>
      </p:pic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6296CA09-6B0C-DD01-4BC0-2A2D0217F346}"/>
              </a:ext>
            </a:extLst>
          </p:cNvPr>
          <p:cNvSpPr/>
          <p:nvPr/>
        </p:nvSpPr>
        <p:spPr>
          <a:xfrm>
            <a:off x="7865393" y="5345744"/>
            <a:ext cx="3305747" cy="486000"/>
          </a:xfrm>
          <a:prstGeom prst="roundRect">
            <a:avLst/>
          </a:prstGeom>
          <a:solidFill>
            <a:srgbClr val="EBEC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3F50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유클리드 유사도 계산</a:t>
            </a:r>
          </a:p>
        </p:txBody>
      </p:sp>
      <p:sp>
        <p:nvSpPr>
          <p:cNvPr id="54" name="화살표: 오른쪽 53">
            <a:extLst>
              <a:ext uri="{FF2B5EF4-FFF2-40B4-BE49-F238E27FC236}">
                <a16:creationId xmlns:a16="http://schemas.microsoft.com/office/drawing/2014/main" id="{5480988C-40EA-2F4C-56D5-C9E3D389C918}"/>
              </a:ext>
            </a:extLst>
          </p:cNvPr>
          <p:cNvSpPr/>
          <p:nvPr/>
        </p:nvSpPr>
        <p:spPr>
          <a:xfrm>
            <a:off x="5599570" y="3507045"/>
            <a:ext cx="867707" cy="528917"/>
          </a:xfrm>
          <a:prstGeom prst="rightArrow">
            <a:avLst/>
          </a:prstGeom>
          <a:solidFill>
            <a:srgbClr val="333F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30159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ebec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60CDEB54-C376-CC95-8EE3-A49CBBE36DF0}"/>
              </a:ext>
            </a:extLst>
          </p:cNvPr>
          <p:cNvSpPr/>
          <p:nvPr/>
        </p:nvSpPr>
        <p:spPr>
          <a:xfrm>
            <a:off x="2203604" y="330099"/>
            <a:ext cx="1800000" cy="1353312"/>
          </a:xfrm>
          <a:prstGeom prst="roundRect">
            <a:avLst>
              <a:gd name="adj" fmla="val 8007"/>
            </a:avLst>
          </a:prstGeom>
          <a:solidFill>
            <a:srgbClr val="333F50"/>
          </a:solidFill>
          <a:ln w="28575">
            <a:solidFill>
              <a:srgbClr val="333F50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rPr>
              <a:t>문제 상황 정의</a:t>
            </a: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24440AB2-0B13-AF8C-E702-46023436A2F1}"/>
              </a:ext>
            </a:extLst>
          </p:cNvPr>
          <p:cNvSpPr/>
          <p:nvPr/>
        </p:nvSpPr>
        <p:spPr>
          <a:xfrm>
            <a:off x="6195508" y="330099"/>
            <a:ext cx="1800000" cy="1353312"/>
          </a:xfrm>
          <a:prstGeom prst="roundRect">
            <a:avLst>
              <a:gd name="adj" fmla="val 8007"/>
            </a:avLst>
          </a:prstGeom>
          <a:solidFill>
            <a:srgbClr val="333F50"/>
          </a:solidFill>
          <a:ln w="28575">
            <a:solidFill>
              <a:srgbClr val="333F50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rPr>
              <a:t>MF Model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+mn-cs"/>
            </a:endParaRP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DD29E6C4-79FA-70C1-AA66-1CA0EC97F843}"/>
              </a:ext>
            </a:extLst>
          </p:cNvPr>
          <p:cNvSpPr/>
          <p:nvPr/>
        </p:nvSpPr>
        <p:spPr>
          <a:xfrm>
            <a:off x="8215326" y="330099"/>
            <a:ext cx="1800000" cy="1353312"/>
          </a:xfrm>
          <a:prstGeom prst="roundRect">
            <a:avLst>
              <a:gd name="adj" fmla="val 8007"/>
            </a:avLst>
          </a:prstGeom>
          <a:solidFill>
            <a:srgbClr val="333F50"/>
          </a:solidFill>
          <a:ln w="28575">
            <a:solidFill>
              <a:srgbClr val="333F50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rPr>
              <a:t>CF Model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+mn-cs"/>
            </a:endParaRP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ED45E6D7-9E9F-6138-94B7-E89FA967BE81}"/>
              </a:ext>
            </a:extLst>
          </p:cNvPr>
          <p:cNvSpPr/>
          <p:nvPr/>
        </p:nvSpPr>
        <p:spPr>
          <a:xfrm>
            <a:off x="10166535" y="330099"/>
            <a:ext cx="1800000" cy="1353312"/>
          </a:xfrm>
          <a:prstGeom prst="roundRect">
            <a:avLst>
              <a:gd name="adj" fmla="val 8007"/>
            </a:avLst>
          </a:prstGeom>
          <a:solidFill>
            <a:srgbClr val="333F50"/>
          </a:solidFill>
          <a:ln w="28575">
            <a:solidFill>
              <a:srgbClr val="333F50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rPr>
              <a:t>종합 결과</a:t>
            </a: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66C36DFD-BEBA-77A2-C4B4-EAF700822060}"/>
              </a:ext>
            </a:extLst>
          </p:cNvPr>
          <p:cNvSpPr/>
          <p:nvPr/>
        </p:nvSpPr>
        <p:spPr>
          <a:xfrm>
            <a:off x="225465" y="124077"/>
            <a:ext cx="1800000" cy="1353312"/>
          </a:xfrm>
          <a:prstGeom prst="roundRect">
            <a:avLst>
              <a:gd name="adj" fmla="val 8007"/>
            </a:avLst>
          </a:prstGeom>
          <a:solidFill>
            <a:schemeClr val="bg1"/>
          </a:solidFill>
          <a:ln w="28575">
            <a:solidFill>
              <a:srgbClr val="333F50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+mn-cs"/>
            </a:endParaRP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11D4F266-BAFF-089A-F476-04869A828F53}"/>
              </a:ext>
            </a:extLst>
          </p:cNvPr>
          <p:cNvSpPr/>
          <p:nvPr/>
        </p:nvSpPr>
        <p:spPr>
          <a:xfrm>
            <a:off x="4181278" y="330099"/>
            <a:ext cx="1800000" cy="1353312"/>
          </a:xfrm>
          <a:prstGeom prst="roundRect">
            <a:avLst>
              <a:gd name="adj" fmla="val 8007"/>
            </a:avLst>
          </a:prstGeom>
          <a:solidFill>
            <a:srgbClr val="333F50"/>
          </a:solidFill>
          <a:ln w="28575">
            <a:solidFill>
              <a:srgbClr val="333F50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rPr>
              <a:t>CB Model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+mn-cs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FECE6CC-69AA-16EE-BD79-CF96B4441B1F}"/>
              </a:ext>
            </a:extLst>
          </p:cNvPr>
          <p:cNvSpPr txBox="1"/>
          <p:nvPr/>
        </p:nvSpPr>
        <p:spPr>
          <a:xfrm>
            <a:off x="384339" y="237673"/>
            <a:ext cx="1435100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333F50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rPr>
              <a:t>배경 및 목적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C6AD6DE2-9AED-4B7B-9228-489DB6ED81A0}"/>
              </a:ext>
            </a:extLst>
          </p:cNvPr>
          <p:cNvSpPr/>
          <p:nvPr/>
        </p:nvSpPr>
        <p:spPr>
          <a:xfrm>
            <a:off x="188260" y="636494"/>
            <a:ext cx="11806952" cy="6055050"/>
          </a:xfrm>
          <a:prstGeom prst="roundRect">
            <a:avLst>
              <a:gd name="adj" fmla="val 2109"/>
            </a:avLst>
          </a:prstGeom>
          <a:solidFill>
            <a:schemeClr val="bg1"/>
          </a:solidFill>
          <a:ln>
            <a:noFill/>
          </a:ln>
          <a:effectLst>
            <a:outerShdw blurRad="241300" dist="698500" dir="5400000" sx="90000" sy="90000" algn="t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FAE29EB1-ED23-5BEB-0D9B-6332B4C55D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820" t="42873" r="13733" b="39369"/>
          <a:stretch/>
        </p:blipFill>
        <p:spPr>
          <a:xfrm>
            <a:off x="9702697" y="1064039"/>
            <a:ext cx="2160495" cy="425038"/>
          </a:xfrm>
          <a:prstGeom prst="rect">
            <a:avLst/>
          </a:prstGeom>
        </p:spPr>
      </p:pic>
      <p:sp>
        <p:nvSpPr>
          <p:cNvPr id="17" name="모서리가 둥근 직사각형 40"/>
          <p:cNvSpPr/>
          <p:nvPr/>
        </p:nvSpPr>
        <p:spPr>
          <a:xfrm>
            <a:off x="403139" y="862182"/>
            <a:ext cx="9115128" cy="778634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215900" dist="241300" dir="5400000" sx="95000" sy="95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914400" marR="0" lvl="2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2400" b="1" i="0" u="none" strike="noStrike" kern="0" cap="none" spc="0" normalizeH="0" baseline="0">
                <a:solidFill>
                  <a:srgbClr val="2b2d63"/>
                </a:solidFill>
                <a:effectLst/>
                <a:uLnTx/>
                <a:uFillTx/>
                <a:latin typeface="나눔스퀘어 ExtraBold"/>
                <a:ea typeface="나눔스퀘어 ExtraBold"/>
              </a:rPr>
              <a:t>프로젝트 배경 </a:t>
            </a:r>
            <a:r>
              <a:rPr kumimoji="0" lang="en-US" altLang="ko-KR" sz="2400" b="1" i="0" u="none" strike="noStrike" kern="0" cap="none" spc="0" normalizeH="0" baseline="0">
                <a:solidFill>
                  <a:srgbClr val="2b2d63"/>
                </a:solidFill>
                <a:effectLst/>
                <a:uLnTx/>
                <a:uFillTx/>
                <a:latin typeface="나눔스퀘어 ExtraBold"/>
                <a:ea typeface="나눔스퀘어 ExtraBold"/>
              </a:rPr>
              <a:t>– </a:t>
            </a:r>
            <a:r>
              <a:rPr kumimoji="0" lang="ko-KR" altLang="en-US" sz="2400" b="1" i="0" u="none" strike="noStrike" kern="0" cap="none" spc="0" normalizeH="0" baseline="0">
                <a:solidFill>
                  <a:srgbClr val="2b2d63"/>
                </a:solidFill>
                <a:effectLst/>
                <a:uLnTx/>
                <a:uFillTx/>
                <a:latin typeface="나눔스퀘어 ExtraBold"/>
                <a:ea typeface="나눔스퀘어 ExtraBold"/>
              </a:rPr>
              <a:t>올마이투어 기업 소개</a:t>
            </a:r>
            <a:endParaRPr kumimoji="0" lang="en-US" altLang="ko-KR" sz="2400" b="1" i="0" u="none" strike="noStrike" kern="0" cap="none" spc="0" normalizeH="0" baseline="0">
              <a:solidFill>
                <a:srgbClr val="2b2d63"/>
              </a:solidFill>
              <a:effectLst/>
              <a:uLnTx/>
              <a:uFillTx/>
              <a:latin typeface="나눔스퀘어 ExtraBold"/>
              <a:ea typeface="나눔스퀘어 ExtraBold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4E9819A3-4D51-7CC1-DF33-FEA7879DFF59}"/>
              </a:ext>
            </a:extLst>
          </p:cNvPr>
          <p:cNvCxnSpPr>
            <a:cxnSpLocks/>
          </p:cNvCxnSpPr>
          <p:nvPr/>
        </p:nvCxnSpPr>
        <p:spPr>
          <a:xfrm>
            <a:off x="1260048" y="983198"/>
            <a:ext cx="0" cy="57600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모서리가 둥근 직사각형 43">
            <a:extLst>
              <a:ext uri="{FF2B5EF4-FFF2-40B4-BE49-F238E27FC236}">
                <a16:creationId xmlns:a16="http://schemas.microsoft.com/office/drawing/2014/main" id="{24FD321C-22A3-2882-38A3-07AB659F77E2}"/>
              </a:ext>
            </a:extLst>
          </p:cNvPr>
          <p:cNvSpPr/>
          <p:nvPr/>
        </p:nvSpPr>
        <p:spPr>
          <a:xfrm>
            <a:off x="688931" y="1134160"/>
            <a:ext cx="285325" cy="285325"/>
          </a:xfrm>
          <a:prstGeom prst="roundRect">
            <a:avLst>
              <a:gd name="adj" fmla="val 24456"/>
            </a:avLst>
          </a:prstGeom>
          <a:solidFill>
            <a:schemeClr val="tx2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√</a:t>
            </a: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11CBBA54-943E-F4C3-9059-FF6A75D6D67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939" y="2709691"/>
            <a:ext cx="4578350" cy="27495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9D8EB9A2-04B7-F6A2-551C-3A4F1F275C5A}"/>
              </a:ext>
            </a:extLst>
          </p:cNvPr>
          <p:cNvCxnSpPr>
            <a:cxnSpLocks/>
          </p:cNvCxnSpPr>
          <p:nvPr/>
        </p:nvCxnSpPr>
        <p:spPr>
          <a:xfrm>
            <a:off x="435889" y="636494"/>
            <a:ext cx="1332000" cy="0"/>
          </a:xfrm>
          <a:prstGeom prst="line">
            <a:avLst/>
          </a:prstGeom>
          <a:ln w="25400">
            <a:solidFill>
              <a:srgbClr val="333F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사각형: 둥근 모서리 54"/>
          <p:cNvSpPr/>
          <p:nvPr/>
        </p:nvSpPr>
        <p:spPr>
          <a:xfrm>
            <a:off x="5981278" y="5073549"/>
            <a:ext cx="5475470" cy="720000"/>
          </a:xfrm>
          <a:prstGeom prst="roundRect">
            <a:avLst>
              <a:gd name="adj" fmla="val 16667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20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나눔스퀘어 Bold"/>
                <a:ea typeface="나눔스퀘어 Bold"/>
              </a:rPr>
              <a:t>추천 시스템 개발</a:t>
            </a:r>
            <a:endParaRPr kumimoji="0" lang="ko-KR" altLang="en-US" sz="2000" b="0" i="0" u="none" strike="noStrike" kern="1200" cap="none" spc="0" normalizeH="0" baseline="0">
              <a:solidFill>
                <a:prstClr val="white"/>
              </a:solidFill>
              <a:latin typeface="나눔스퀘어 Bold"/>
              <a:ea typeface="나눔스퀘어 Bold"/>
            </a:endParaRPr>
          </a:p>
        </p:txBody>
      </p:sp>
      <p:sp>
        <p:nvSpPr>
          <p:cNvPr id="58" name="사각형: 둥근 모서리 57"/>
          <p:cNvSpPr/>
          <p:nvPr/>
        </p:nvSpPr>
        <p:spPr>
          <a:xfrm>
            <a:off x="5948239" y="2466691"/>
            <a:ext cx="5528743" cy="486000"/>
          </a:xfrm>
          <a:prstGeom prst="roundRect">
            <a:avLst>
              <a:gd name="adj" fmla="val 16667"/>
            </a:avLst>
          </a:prstGeom>
          <a:solidFill>
            <a:srgbClr val="ebec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800" b="0" i="0" u="none" strike="noStrike" kern="1200" cap="none" spc="0" normalizeH="0" baseline="0">
                <a:solidFill>
                  <a:srgbClr val="333f50"/>
                </a:solidFill>
                <a:effectLst/>
                <a:uLnTx/>
                <a:uFillTx/>
                <a:latin typeface="나눔스퀘어 Bold"/>
                <a:ea typeface="나눔스퀘어 Bold"/>
              </a:rPr>
              <a:t>서비스 운영 </a:t>
            </a:r>
            <a:r>
              <a:rPr kumimoji="0" lang="en-US" altLang="ko-KR" sz="1800" b="0" i="0" u="none" strike="noStrike" kern="1200" cap="none" spc="0" normalizeH="0" baseline="0">
                <a:solidFill>
                  <a:srgbClr val="333f50"/>
                </a:solidFill>
                <a:effectLst/>
                <a:uLnTx/>
                <a:uFillTx/>
                <a:latin typeface="나눔스퀘어 Bold"/>
                <a:ea typeface="나눔스퀘어 Bold"/>
              </a:rPr>
              <a:t>18</a:t>
            </a:r>
            <a:r>
              <a:rPr kumimoji="0" lang="ko-KR" altLang="en-US" sz="1800" b="0" i="0" u="none" strike="noStrike" kern="1200" cap="none" spc="0" normalizeH="0" baseline="0">
                <a:solidFill>
                  <a:srgbClr val="333f50"/>
                </a:solidFill>
                <a:effectLst/>
                <a:uLnTx/>
                <a:uFillTx/>
                <a:latin typeface="나눔스퀘어 Bold"/>
                <a:ea typeface="나눔스퀘어 Bold"/>
              </a:rPr>
              <a:t>개월 차 </a:t>
            </a:r>
            <a:r>
              <a:rPr kumimoji="0" lang="ko-KR" altLang="en-US" sz="1800" b="1" i="0" u="none" strike="noStrike" kern="1200" cap="none" spc="0" normalizeH="0" baseline="0">
                <a:solidFill>
                  <a:schemeClr val="accent5"/>
                </a:solidFill>
                <a:effectLst>
                  <a:outerShdw blurRad="76200" sx="104000" sy="104000" algn="ctr" rotWithShape="0">
                    <a:srgbClr val="ffffff">
                      <a:alpha val="50000"/>
                    </a:srgbClr>
                  </a:outerShdw>
                </a:effectLst>
                <a:uLnTx/>
                <a:uFillTx/>
                <a:latin typeface="나눔스퀘어 ExtraBold"/>
                <a:ea typeface="나눔스퀘어 ExtraBold"/>
              </a:rPr>
              <a:t>신생</a:t>
            </a:r>
            <a:r>
              <a:rPr kumimoji="0" lang="en-US" altLang="ko-KR" sz="1800" b="0" i="0" u="none" strike="noStrike" kern="1200" cap="none" spc="0" normalizeH="0" baseline="0">
                <a:solidFill>
                  <a:schemeClr val="accent5"/>
                </a:solidFill>
                <a:effectLst/>
                <a:uLnTx/>
                <a:uFillTx/>
                <a:latin typeface="나눔스퀘어 Bold"/>
                <a:ea typeface="나눔스퀘어 Bold"/>
              </a:rPr>
              <a:t> </a:t>
            </a:r>
            <a:r>
              <a:rPr kumimoji="0" lang="ko-KR" altLang="en-US" sz="1800" b="0" i="0" u="none" strike="noStrike" kern="1200" cap="none" spc="0" normalizeH="0" baseline="0">
                <a:solidFill>
                  <a:srgbClr val="333f50"/>
                </a:solidFill>
                <a:effectLst/>
                <a:uLnTx/>
                <a:uFillTx/>
                <a:latin typeface="나눔스퀘어 Bold"/>
                <a:ea typeface="나눔스퀘어 Bold"/>
              </a:rPr>
              <a:t>숙박 예약 플랫폼</a:t>
            </a:r>
            <a:endParaRPr kumimoji="0" lang="ko-KR" altLang="en-US" sz="1800" b="0" i="0" u="none" strike="noStrike" kern="1200" cap="none" spc="0" normalizeH="0" baseline="0">
              <a:solidFill>
                <a:srgbClr val="333f50"/>
              </a:solidFill>
              <a:latin typeface="나눔스퀘어 Bold"/>
              <a:ea typeface="나눔스퀘어 Bold"/>
            </a:endParaRPr>
          </a:p>
        </p:txBody>
      </p:sp>
      <p:sp>
        <p:nvSpPr>
          <p:cNvPr id="59" name="사각형: 둥근 모서리 58"/>
          <p:cNvSpPr/>
          <p:nvPr/>
        </p:nvSpPr>
        <p:spPr>
          <a:xfrm>
            <a:off x="5954850" y="3161637"/>
            <a:ext cx="5529348" cy="486000"/>
          </a:xfrm>
          <a:prstGeom prst="roundRect">
            <a:avLst>
              <a:gd name="adj" fmla="val 16667"/>
            </a:avLst>
          </a:prstGeom>
          <a:solidFill>
            <a:srgbClr val="ebec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800" b="0" i="0" u="none" strike="noStrike" kern="1200" cap="none" spc="0" normalizeH="0" baseline="0">
                <a:solidFill>
                  <a:srgbClr val="333f50"/>
                </a:solidFill>
                <a:effectLst/>
                <a:uLnTx/>
                <a:uFillTx/>
                <a:latin typeface="나눔스퀘어 Bold"/>
                <a:ea typeface="나눔스퀘어 Bold"/>
              </a:rPr>
              <a:t>이벤트를 통해 유저 다수 유입 →</a:t>
            </a:r>
            <a:r>
              <a:rPr kumimoji="0" lang="en-US" altLang="ko-KR" sz="1800" b="0" i="0" u="none" strike="noStrike" kern="1200" cap="none" spc="0" normalizeH="0" baseline="0">
                <a:solidFill>
                  <a:srgbClr val="333f50"/>
                </a:solidFill>
                <a:effectLst/>
                <a:uLnTx/>
                <a:uFillTx/>
                <a:latin typeface="나눔스퀘어 Bold"/>
                <a:ea typeface="나눔스퀘어 Bold"/>
              </a:rPr>
              <a:t> </a:t>
            </a:r>
            <a:r>
              <a:rPr kumimoji="0" lang="ko-KR" altLang="en-US" sz="1800" b="0" i="0" u="none" strike="noStrike" kern="1200" cap="none" spc="0" normalizeH="0" baseline="0">
                <a:solidFill>
                  <a:srgbClr val="333f50"/>
                </a:solidFill>
                <a:effectLst/>
                <a:uLnTx/>
                <a:uFillTx/>
                <a:latin typeface="나눔스퀘어 Bold"/>
                <a:ea typeface="나눔스퀘어 Bold"/>
              </a:rPr>
              <a:t>이벤트 후 유입량 지속</a:t>
            </a:r>
            <a:r>
              <a:rPr kumimoji="0" lang="en-US" altLang="ko-KR" sz="1800" b="0" i="0" u="none" strike="noStrike" kern="1200" cap="none" spc="0" normalizeH="0" baseline="0">
                <a:solidFill>
                  <a:srgbClr val="333f50"/>
                </a:solidFill>
                <a:effectLst/>
                <a:uLnTx/>
                <a:uFillTx/>
                <a:latin typeface="나눔스퀘어 Bold"/>
                <a:ea typeface="나눔스퀘어 Bold"/>
              </a:rPr>
              <a:t>x</a:t>
            </a:r>
            <a:endParaRPr kumimoji="0" lang="en-US" altLang="ko-KR" sz="1800" b="0" i="0" u="none" strike="noStrike" kern="1200" cap="none" spc="0" normalizeH="0" baseline="0">
              <a:solidFill>
                <a:srgbClr val="333f50"/>
              </a:solidFill>
              <a:effectLst/>
              <a:uLnTx/>
              <a:uFillTx/>
              <a:latin typeface="나눔스퀘어 Bold"/>
              <a:ea typeface="나눔스퀘어 Bold"/>
            </a:endParaRPr>
          </a:p>
        </p:txBody>
      </p:sp>
      <p:sp>
        <p:nvSpPr>
          <p:cNvPr id="60" name="사각형: 둥근 모서리 59"/>
          <p:cNvSpPr/>
          <p:nvPr/>
        </p:nvSpPr>
        <p:spPr>
          <a:xfrm>
            <a:off x="5948239" y="3857809"/>
            <a:ext cx="5552814" cy="486000"/>
          </a:xfrm>
          <a:prstGeom prst="roundRect">
            <a:avLst>
              <a:gd name="adj" fmla="val 16667"/>
            </a:avLst>
          </a:prstGeom>
          <a:solidFill>
            <a:srgbClr val="ebec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800" b="0" i="0" u="none" strike="noStrike" kern="1200" cap="none" spc="0" normalizeH="0" baseline="0">
                <a:solidFill>
                  <a:srgbClr val="333f50"/>
                </a:solidFill>
                <a:effectLst/>
                <a:uLnTx/>
                <a:uFillTx/>
                <a:latin typeface="나눔스퀘어 Bold"/>
                <a:ea typeface="나눔스퀘어 Bold"/>
              </a:rPr>
              <a:t>유입 유저의 재방문</a:t>
            </a:r>
            <a:r>
              <a:rPr kumimoji="0" lang="en-US" altLang="ko-KR" sz="1800" b="0" i="0" u="none" strike="noStrike" kern="1200" cap="none" spc="0" normalizeH="0" baseline="0">
                <a:solidFill>
                  <a:srgbClr val="333f50"/>
                </a:solidFill>
                <a:effectLst/>
                <a:uLnTx/>
                <a:uFillTx/>
                <a:latin typeface="나눔스퀘어 Bold"/>
                <a:ea typeface="나눔스퀘어 Bold"/>
              </a:rPr>
              <a:t>(retention)</a:t>
            </a:r>
            <a:r>
              <a:rPr kumimoji="0" lang="ko-KR" altLang="en-US" sz="1800" b="0" i="0" u="none" strike="noStrike" kern="1200" cap="none" spc="0" normalizeH="0" baseline="0">
                <a:solidFill>
                  <a:srgbClr val="333f50"/>
                </a:solidFill>
                <a:effectLst/>
                <a:uLnTx/>
                <a:uFillTx/>
                <a:latin typeface="나눔스퀘어 Bold"/>
                <a:ea typeface="나눔스퀘어 Bold"/>
              </a:rPr>
              <a:t>을 어떻게 유도할 것인가</a:t>
            </a:r>
            <a:endParaRPr kumimoji="0" lang="ko-KR" altLang="en-US" sz="1800" b="0" i="0" u="none" strike="noStrike" kern="1200" cap="none" spc="0" normalizeH="0" baseline="0">
              <a:solidFill>
                <a:srgbClr val="333f50"/>
              </a:solidFill>
              <a:latin typeface="나눔스퀘어 Bold"/>
              <a:ea typeface="나눔스퀘어 Bold"/>
            </a:endParaRPr>
          </a:p>
        </p:txBody>
      </p:sp>
      <p:sp>
        <p:nvSpPr>
          <p:cNvPr id="3" name="화살표: 아래쪽 2"/>
          <p:cNvSpPr/>
          <p:nvPr/>
        </p:nvSpPr>
        <p:spPr>
          <a:xfrm>
            <a:off x="8518715" y="4477127"/>
            <a:ext cx="466141" cy="435041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333f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17430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ebec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6075C4BF-0949-4D62-57B0-78BE5EA8922D}"/>
              </a:ext>
            </a:extLst>
          </p:cNvPr>
          <p:cNvSpPr/>
          <p:nvPr/>
        </p:nvSpPr>
        <p:spPr>
          <a:xfrm>
            <a:off x="4175690" y="131545"/>
            <a:ext cx="1800000" cy="1353312"/>
          </a:xfrm>
          <a:prstGeom prst="roundRect">
            <a:avLst>
              <a:gd name="adj" fmla="val 8007"/>
            </a:avLst>
          </a:prstGeom>
          <a:solidFill>
            <a:schemeClr val="bg1"/>
          </a:solidFill>
          <a:ln w="28575">
            <a:solidFill>
              <a:srgbClr val="333F50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+mn-cs"/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C1FF4C9A-1927-0DEA-19B1-9CFAAF12AC53}"/>
              </a:ext>
            </a:extLst>
          </p:cNvPr>
          <p:cNvSpPr/>
          <p:nvPr/>
        </p:nvSpPr>
        <p:spPr>
          <a:xfrm>
            <a:off x="2203604" y="330099"/>
            <a:ext cx="1800000" cy="1353312"/>
          </a:xfrm>
          <a:prstGeom prst="roundRect">
            <a:avLst>
              <a:gd name="adj" fmla="val 8007"/>
            </a:avLst>
          </a:prstGeom>
          <a:solidFill>
            <a:srgbClr val="333F50"/>
          </a:solidFill>
          <a:ln w="28575">
            <a:solidFill>
              <a:srgbClr val="333F50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rPr>
              <a:t>문제 상황 정의</a:t>
            </a: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D768F0BA-3F43-0D46-F1A1-120FA039DED4}"/>
              </a:ext>
            </a:extLst>
          </p:cNvPr>
          <p:cNvSpPr/>
          <p:nvPr/>
        </p:nvSpPr>
        <p:spPr>
          <a:xfrm>
            <a:off x="208363" y="330099"/>
            <a:ext cx="1800000" cy="1353312"/>
          </a:xfrm>
          <a:prstGeom prst="roundRect">
            <a:avLst>
              <a:gd name="adj" fmla="val 8007"/>
            </a:avLst>
          </a:prstGeom>
          <a:solidFill>
            <a:srgbClr val="333F50"/>
          </a:solidFill>
          <a:ln w="28575">
            <a:solidFill>
              <a:srgbClr val="333F50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rPr>
              <a:t>배경 및 목적</a:t>
            </a: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59DBDE08-2BFF-8430-1F9F-9631FCF9E30E}"/>
              </a:ext>
            </a:extLst>
          </p:cNvPr>
          <p:cNvSpPr/>
          <p:nvPr/>
        </p:nvSpPr>
        <p:spPr>
          <a:xfrm>
            <a:off x="6195508" y="330099"/>
            <a:ext cx="1800000" cy="1353312"/>
          </a:xfrm>
          <a:prstGeom prst="roundRect">
            <a:avLst>
              <a:gd name="adj" fmla="val 8007"/>
            </a:avLst>
          </a:prstGeom>
          <a:solidFill>
            <a:srgbClr val="333F50"/>
          </a:solidFill>
          <a:ln w="28575">
            <a:solidFill>
              <a:srgbClr val="333F50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rPr>
              <a:t>MF Model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+mn-cs"/>
            </a:endParaRP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03DE1782-498B-2050-2FD1-A688A0C19342}"/>
              </a:ext>
            </a:extLst>
          </p:cNvPr>
          <p:cNvSpPr/>
          <p:nvPr/>
        </p:nvSpPr>
        <p:spPr>
          <a:xfrm>
            <a:off x="8215326" y="330099"/>
            <a:ext cx="1800000" cy="1353312"/>
          </a:xfrm>
          <a:prstGeom prst="roundRect">
            <a:avLst>
              <a:gd name="adj" fmla="val 8007"/>
            </a:avLst>
          </a:prstGeom>
          <a:solidFill>
            <a:srgbClr val="333F50"/>
          </a:solidFill>
          <a:ln w="28575">
            <a:solidFill>
              <a:srgbClr val="333F50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rPr>
              <a:t>CF Model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+mn-cs"/>
            </a:endParaRP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98E90260-F8F9-DFBA-DEAF-43E7F19D4696}"/>
              </a:ext>
            </a:extLst>
          </p:cNvPr>
          <p:cNvSpPr/>
          <p:nvPr/>
        </p:nvSpPr>
        <p:spPr>
          <a:xfrm>
            <a:off x="10166535" y="330099"/>
            <a:ext cx="1800000" cy="1353312"/>
          </a:xfrm>
          <a:prstGeom prst="roundRect">
            <a:avLst>
              <a:gd name="adj" fmla="val 8007"/>
            </a:avLst>
          </a:prstGeom>
          <a:solidFill>
            <a:srgbClr val="333F50"/>
          </a:solidFill>
          <a:ln w="28575">
            <a:solidFill>
              <a:srgbClr val="333F50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rPr>
              <a:t>종합 결과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C6AD6DE2-9AED-4B7B-9228-489DB6ED81A0}"/>
              </a:ext>
            </a:extLst>
          </p:cNvPr>
          <p:cNvSpPr/>
          <p:nvPr/>
        </p:nvSpPr>
        <p:spPr>
          <a:xfrm>
            <a:off x="186774" y="637418"/>
            <a:ext cx="11806952" cy="6055050"/>
          </a:xfrm>
          <a:prstGeom prst="roundRect">
            <a:avLst>
              <a:gd name="adj" fmla="val 2109"/>
            </a:avLst>
          </a:prstGeom>
          <a:solidFill>
            <a:schemeClr val="bg1"/>
          </a:solidFill>
          <a:ln>
            <a:noFill/>
          </a:ln>
          <a:effectLst>
            <a:outerShdw blurRad="241300" dist="698500" dir="5400000" sx="90000" sy="90000" algn="t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FAE29EB1-ED23-5BEB-0D9B-6332B4C55D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820" t="42873" r="13733" b="39369"/>
          <a:stretch/>
        </p:blipFill>
        <p:spPr>
          <a:xfrm>
            <a:off x="9702697" y="1064039"/>
            <a:ext cx="2160495" cy="425038"/>
          </a:xfrm>
          <a:prstGeom prst="rect">
            <a:avLst/>
          </a:prstGeom>
        </p:spPr>
      </p:pic>
      <p:sp>
        <p:nvSpPr>
          <p:cNvPr id="17" name="모서리가 둥근 직사각형 40"/>
          <p:cNvSpPr/>
          <p:nvPr/>
        </p:nvSpPr>
        <p:spPr>
          <a:xfrm>
            <a:off x="403139" y="862182"/>
            <a:ext cx="9115128" cy="778634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215900" dist="241300" dir="5400000" sx="95000" sy="95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914400" marR="0" lvl="2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2400" b="1" i="0" u="none" strike="noStrike" kern="0" cap="none" spc="0" normalizeH="0" baseline="0">
                <a:solidFill>
                  <a:srgbClr val="2b2d63"/>
                </a:solidFill>
                <a:effectLst/>
                <a:uLnTx/>
                <a:uFillTx/>
                <a:latin typeface="나눔스퀘어 ExtraBold"/>
                <a:ea typeface="나눔스퀘어 ExtraBold"/>
              </a:rPr>
              <a:t>태그 </a:t>
            </a:r>
            <a:r>
              <a:rPr kumimoji="0" lang="en-US" altLang="ko-KR" sz="2400" b="1" i="0" u="none" strike="noStrike" kern="0" cap="none" spc="0" normalizeH="0" baseline="0">
                <a:solidFill>
                  <a:srgbClr val="2b2d63"/>
                </a:solidFill>
                <a:effectLst/>
                <a:uLnTx/>
                <a:uFillTx/>
                <a:latin typeface="나눔스퀘어 ExtraBold"/>
                <a:ea typeface="나눔스퀘어 ExtraBold"/>
              </a:rPr>
              <a:t>(</a:t>
            </a:r>
            <a:r>
              <a:rPr kumimoji="0" lang="ko-KR" altLang="en-US" sz="2400" b="1" i="0" u="none" strike="noStrike" kern="0" cap="none" spc="0" normalizeH="0" baseline="0">
                <a:solidFill>
                  <a:srgbClr val="2b2d63"/>
                </a:solidFill>
                <a:effectLst/>
                <a:uLnTx/>
                <a:uFillTx/>
                <a:latin typeface="나눔스퀘어 ExtraBold"/>
                <a:ea typeface="나눔스퀘어 ExtraBold"/>
              </a:rPr>
              <a:t>부대시설 반영</a:t>
            </a:r>
            <a:r>
              <a:rPr kumimoji="0" lang="en-US" altLang="ko-KR" sz="2400" b="1" i="0" u="none" strike="noStrike" kern="0" cap="none" spc="0" normalizeH="0" baseline="0">
                <a:solidFill>
                  <a:srgbClr val="2b2d63"/>
                </a:solidFill>
                <a:effectLst/>
                <a:uLnTx/>
                <a:uFillTx/>
                <a:latin typeface="나눔스퀘어 ExtraBold"/>
                <a:ea typeface="나눔스퀘어 ExtraBold"/>
              </a:rPr>
              <a:t>) </a:t>
            </a:r>
            <a:r>
              <a:rPr kumimoji="0" lang="ko-KR" altLang="en-US" sz="2400" b="1" i="0" u="none" strike="noStrike" kern="0" cap="none" spc="0" normalizeH="0" baseline="0">
                <a:solidFill>
                  <a:srgbClr val="2b2d63"/>
                </a:solidFill>
                <a:effectLst/>
                <a:uLnTx/>
                <a:uFillTx/>
                <a:latin typeface="나눔스퀘어 ExtraBold"/>
                <a:ea typeface="나눔스퀘어 ExtraBold"/>
              </a:rPr>
              <a:t>기반 모델</a:t>
            </a:r>
            <a:endParaRPr kumimoji="0" lang="ko-KR" altLang="en-US" sz="2400" b="1" i="0" u="none" strike="noStrike" kern="0" cap="none" spc="0" normalizeH="0" baseline="0">
              <a:solidFill>
                <a:srgbClr val="2b2d63"/>
              </a:solidFill>
              <a:latin typeface="나눔스퀘어 ExtraBold"/>
              <a:ea typeface="나눔스퀘어 ExtraBold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4E9819A3-4D51-7CC1-DF33-FEA7879DFF59}"/>
              </a:ext>
            </a:extLst>
          </p:cNvPr>
          <p:cNvCxnSpPr>
            <a:cxnSpLocks/>
          </p:cNvCxnSpPr>
          <p:nvPr/>
        </p:nvCxnSpPr>
        <p:spPr>
          <a:xfrm>
            <a:off x="1260048" y="983198"/>
            <a:ext cx="0" cy="57600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모서리가 둥근 직사각형 43">
            <a:extLst>
              <a:ext uri="{FF2B5EF4-FFF2-40B4-BE49-F238E27FC236}">
                <a16:creationId xmlns:a16="http://schemas.microsoft.com/office/drawing/2014/main" id="{24FD321C-22A3-2882-38A3-07AB659F77E2}"/>
              </a:ext>
            </a:extLst>
          </p:cNvPr>
          <p:cNvSpPr/>
          <p:nvPr/>
        </p:nvSpPr>
        <p:spPr>
          <a:xfrm>
            <a:off x="688931" y="1134160"/>
            <a:ext cx="285325" cy="285325"/>
          </a:xfrm>
          <a:prstGeom prst="roundRect">
            <a:avLst>
              <a:gd name="adj" fmla="val 24456"/>
            </a:avLst>
          </a:prstGeom>
          <a:solidFill>
            <a:schemeClr val="tx2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√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0B5D579-099C-01BF-6A7A-154D1C3F88C3}"/>
              </a:ext>
            </a:extLst>
          </p:cNvPr>
          <p:cNvSpPr txBox="1"/>
          <p:nvPr/>
        </p:nvSpPr>
        <p:spPr>
          <a:xfrm>
            <a:off x="4358140" y="237195"/>
            <a:ext cx="1435100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srgbClr val="333F50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rPr>
              <a:t>CB Model</a:t>
            </a:r>
            <a:endParaRPr kumimoji="0" lang="ko-KR" altLang="en-US" sz="1500" b="0" i="0" u="none" strike="noStrike" kern="1200" cap="none" spc="0" normalizeH="0" baseline="0" noProof="0" dirty="0">
              <a:ln>
                <a:noFill/>
              </a:ln>
              <a:solidFill>
                <a:srgbClr val="333F50"/>
              </a:solidFill>
              <a:effectLst/>
              <a:uLnTx/>
              <a:uFillTx/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+mn-cs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60B88AD0-2361-5EB0-9CBC-1EF7ADE615C7}"/>
              </a:ext>
            </a:extLst>
          </p:cNvPr>
          <p:cNvCxnSpPr>
            <a:cxnSpLocks/>
          </p:cNvCxnSpPr>
          <p:nvPr/>
        </p:nvCxnSpPr>
        <p:spPr>
          <a:xfrm>
            <a:off x="4386114" y="643962"/>
            <a:ext cx="1332000" cy="0"/>
          </a:xfrm>
          <a:prstGeom prst="line">
            <a:avLst/>
          </a:prstGeom>
          <a:ln w="25400">
            <a:solidFill>
              <a:srgbClr val="333F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55237A95-2284-7D56-08BD-C3004F8DDA6C}"/>
              </a:ext>
            </a:extLst>
          </p:cNvPr>
          <p:cNvSpPr/>
          <p:nvPr/>
        </p:nvSpPr>
        <p:spPr>
          <a:xfrm>
            <a:off x="1530323" y="5192717"/>
            <a:ext cx="3486759" cy="486000"/>
          </a:xfrm>
          <a:prstGeom prst="roundRect">
            <a:avLst/>
          </a:prstGeom>
          <a:solidFill>
            <a:srgbClr val="EBEC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333F50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Countervectorizer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333F50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1CFEA6BF-4EF0-4BD4-D757-9BD392F02F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653"/>
          <a:stretch/>
        </p:blipFill>
        <p:spPr>
          <a:xfrm>
            <a:off x="8089195" y="2110032"/>
            <a:ext cx="2858144" cy="2847975"/>
          </a:xfrm>
          <a:prstGeom prst="rect">
            <a:avLst/>
          </a:prstGeom>
        </p:spPr>
      </p:pic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6296CA09-6B0C-DD01-4BC0-2A2D0217F346}"/>
              </a:ext>
            </a:extLst>
          </p:cNvPr>
          <p:cNvSpPr/>
          <p:nvPr/>
        </p:nvSpPr>
        <p:spPr>
          <a:xfrm>
            <a:off x="7918320" y="5192716"/>
            <a:ext cx="3305747" cy="486000"/>
          </a:xfrm>
          <a:prstGeom prst="roundRect">
            <a:avLst/>
          </a:prstGeom>
          <a:solidFill>
            <a:srgbClr val="EBEC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3F50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코사인 유사도 계산</a:t>
            </a:r>
          </a:p>
        </p:txBody>
      </p:sp>
      <p:sp>
        <p:nvSpPr>
          <p:cNvPr id="54" name="화살표: 오른쪽 53"/>
          <p:cNvSpPr/>
          <p:nvPr/>
        </p:nvSpPr>
        <p:spPr>
          <a:xfrm>
            <a:off x="6125004" y="3296721"/>
            <a:ext cx="867707" cy="528917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333f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1378015" y="2869985"/>
            <a:ext cx="3956664" cy="155163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7415181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xmlns:mc="http://schemas.openxmlformats.org/markup-compatibility/2006" xmlns:a14="http://schemas.microsoft.com/office/drawing/2010/main" mc:Ignorable="a14 ">
  <p:cSld>
    <p:bg>
      <p:bgPr shadeToTitle="0">
        <a:solidFill>
          <a:srgbClr val="ebec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6075C4BF-0949-4D62-57B0-78BE5EA8922D}"/>
              </a:ext>
            </a:extLst>
          </p:cNvPr>
          <p:cNvSpPr/>
          <p:nvPr/>
        </p:nvSpPr>
        <p:spPr>
          <a:xfrm>
            <a:off x="4175690" y="131545"/>
            <a:ext cx="1800000" cy="1353312"/>
          </a:xfrm>
          <a:prstGeom prst="roundRect">
            <a:avLst>
              <a:gd name="adj" fmla="val 8007"/>
            </a:avLst>
          </a:prstGeom>
          <a:solidFill>
            <a:schemeClr val="bg1"/>
          </a:solidFill>
          <a:ln w="28575">
            <a:solidFill>
              <a:srgbClr val="333F50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+mn-cs"/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C1FF4C9A-1927-0DEA-19B1-9CFAAF12AC53}"/>
              </a:ext>
            </a:extLst>
          </p:cNvPr>
          <p:cNvSpPr/>
          <p:nvPr/>
        </p:nvSpPr>
        <p:spPr>
          <a:xfrm>
            <a:off x="2203604" y="330099"/>
            <a:ext cx="1800000" cy="1353312"/>
          </a:xfrm>
          <a:prstGeom prst="roundRect">
            <a:avLst>
              <a:gd name="adj" fmla="val 8007"/>
            </a:avLst>
          </a:prstGeom>
          <a:solidFill>
            <a:srgbClr val="333F50"/>
          </a:solidFill>
          <a:ln w="28575">
            <a:solidFill>
              <a:srgbClr val="333F50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rPr>
              <a:t>문제 상황 정의</a:t>
            </a: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D768F0BA-3F43-0D46-F1A1-120FA039DED4}"/>
              </a:ext>
            </a:extLst>
          </p:cNvPr>
          <p:cNvSpPr/>
          <p:nvPr/>
        </p:nvSpPr>
        <p:spPr>
          <a:xfrm>
            <a:off x="208363" y="330099"/>
            <a:ext cx="1800000" cy="1353312"/>
          </a:xfrm>
          <a:prstGeom prst="roundRect">
            <a:avLst>
              <a:gd name="adj" fmla="val 8007"/>
            </a:avLst>
          </a:prstGeom>
          <a:solidFill>
            <a:srgbClr val="333F50"/>
          </a:solidFill>
          <a:ln w="28575">
            <a:solidFill>
              <a:srgbClr val="333F50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rPr>
              <a:t>배경 및 목적</a:t>
            </a: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59DBDE08-2BFF-8430-1F9F-9631FCF9E30E}"/>
              </a:ext>
            </a:extLst>
          </p:cNvPr>
          <p:cNvSpPr/>
          <p:nvPr/>
        </p:nvSpPr>
        <p:spPr>
          <a:xfrm>
            <a:off x="6195508" y="330099"/>
            <a:ext cx="1800000" cy="1353312"/>
          </a:xfrm>
          <a:prstGeom prst="roundRect">
            <a:avLst>
              <a:gd name="adj" fmla="val 8007"/>
            </a:avLst>
          </a:prstGeom>
          <a:solidFill>
            <a:srgbClr val="333F50"/>
          </a:solidFill>
          <a:ln w="28575">
            <a:solidFill>
              <a:srgbClr val="333F50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rPr>
              <a:t>MF Model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+mn-cs"/>
            </a:endParaRP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03DE1782-498B-2050-2FD1-A688A0C19342}"/>
              </a:ext>
            </a:extLst>
          </p:cNvPr>
          <p:cNvSpPr/>
          <p:nvPr/>
        </p:nvSpPr>
        <p:spPr>
          <a:xfrm>
            <a:off x="8215326" y="330099"/>
            <a:ext cx="1800000" cy="1353312"/>
          </a:xfrm>
          <a:prstGeom prst="roundRect">
            <a:avLst>
              <a:gd name="adj" fmla="val 8007"/>
            </a:avLst>
          </a:prstGeom>
          <a:solidFill>
            <a:srgbClr val="333F50"/>
          </a:solidFill>
          <a:ln w="28575">
            <a:solidFill>
              <a:srgbClr val="333F50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rPr>
              <a:t>CF Model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+mn-cs"/>
            </a:endParaRP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98E90260-F8F9-DFBA-DEAF-43E7F19D4696}"/>
              </a:ext>
            </a:extLst>
          </p:cNvPr>
          <p:cNvSpPr/>
          <p:nvPr/>
        </p:nvSpPr>
        <p:spPr>
          <a:xfrm>
            <a:off x="10166535" y="330099"/>
            <a:ext cx="1800000" cy="1353312"/>
          </a:xfrm>
          <a:prstGeom prst="roundRect">
            <a:avLst>
              <a:gd name="adj" fmla="val 8007"/>
            </a:avLst>
          </a:prstGeom>
          <a:solidFill>
            <a:srgbClr val="333F50"/>
          </a:solidFill>
          <a:ln w="28575">
            <a:solidFill>
              <a:srgbClr val="333F50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rPr>
              <a:t>종합 결과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C6AD6DE2-9AED-4B7B-9228-489DB6ED81A0}"/>
              </a:ext>
            </a:extLst>
          </p:cNvPr>
          <p:cNvSpPr/>
          <p:nvPr/>
        </p:nvSpPr>
        <p:spPr>
          <a:xfrm>
            <a:off x="186774" y="637418"/>
            <a:ext cx="11806952" cy="6055050"/>
          </a:xfrm>
          <a:prstGeom prst="roundRect">
            <a:avLst>
              <a:gd name="adj" fmla="val 2109"/>
            </a:avLst>
          </a:prstGeom>
          <a:solidFill>
            <a:schemeClr val="bg1"/>
          </a:solidFill>
          <a:ln>
            <a:noFill/>
          </a:ln>
          <a:effectLst>
            <a:outerShdw blurRad="241300" dist="698500" dir="5400000" sx="90000" sy="90000" algn="t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FAE29EB1-ED23-5BEB-0D9B-6332B4C55D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820" t="42873" r="13733" b="39369"/>
          <a:stretch/>
        </p:blipFill>
        <p:spPr>
          <a:xfrm>
            <a:off x="9702697" y="1064039"/>
            <a:ext cx="2160495" cy="425038"/>
          </a:xfrm>
          <a:prstGeom prst="rect">
            <a:avLst/>
          </a:prstGeom>
        </p:spPr>
      </p:pic>
      <p:sp>
        <p:nvSpPr>
          <p:cNvPr id="17" name="모서리가 둥근 직사각형 40"/>
          <p:cNvSpPr/>
          <p:nvPr/>
        </p:nvSpPr>
        <p:spPr>
          <a:xfrm>
            <a:off x="403139" y="862182"/>
            <a:ext cx="9115128" cy="778634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215900" dist="241300" dir="5400000" sx="95000" sy="95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914400" marR="0" lvl="2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2400" b="1" i="0" u="none" strike="noStrike" kern="0" cap="none" spc="0" normalizeH="0" baseline="0">
                <a:solidFill>
                  <a:srgbClr val="2b2d63"/>
                </a:solidFill>
                <a:effectLst/>
                <a:uLnTx/>
                <a:uFillTx/>
                <a:latin typeface="나눔스퀘어 ExtraBold"/>
                <a:ea typeface="나눔스퀘어 ExtraBold"/>
              </a:rPr>
              <a:t>거리 기반 </a:t>
            </a:r>
            <a:r>
              <a:rPr kumimoji="0" lang="en-US" altLang="ko-KR" sz="2400" b="1" i="0" u="none" strike="noStrike" kern="0" cap="none" spc="0" normalizeH="0" baseline="0">
                <a:solidFill>
                  <a:srgbClr val="2b2d63"/>
                </a:solidFill>
                <a:effectLst/>
                <a:uLnTx/>
                <a:uFillTx/>
                <a:latin typeface="나눔스퀘어 ExtraBold"/>
                <a:ea typeface="나눔스퀘어 ExtraBold"/>
              </a:rPr>
              <a:t>+ </a:t>
            </a:r>
            <a:r>
              <a:rPr kumimoji="0" lang="ko-KR" altLang="en-US" sz="2400" b="1" i="0" u="none" strike="noStrike" kern="0" cap="none" spc="0" normalizeH="0" baseline="0">
                <a:solidFill>
                  <a:srgbClr val="2b2d63"/>
                </a:solidFill>
                <a:effectLst/>
                <a:uLnTx/>
                <a:uFillTx/>
                <a:latin typeface="나눔스퀘어 ExtraBold"/>
                <a:ea typeface="나눔스퀘어 ExtraBold"/>
              </a:rPr>
              <a:t>태그 기반 하이브리드 모델</a:t>
            </a:r>
            <a:endParaRPr kumimoji="0" lang="en-US" altLang="ko-KR" sz="2400" b="1" i="0" u="none" strike="noStrike" kern="0" cap="none" spc="0" normalizeH="0" baseline="0">
              <a:solidFill>
                <a:srgbClr val="2b2d63"/>
              </a:solidFill>
              <a:effectLst/>
              <a:uLnTx/>
              <a:uFillTx/>
              <a:latin typeface="나눔스퀘어 ExtraBold"/>
              <a:ea typeface="나눔스퀘어 ExtraBold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4E9819A3-4D51-7CC1-DF33-FEA7879DFF59}"/>
              </a:ext>
            </a:extLst>
          </p:cNvPr>
          <p:cNvCxnSpPr>
            <a:cxnSpLocks/>
          </p:cNvCxnSpPr>
          <p:nvPr/>
        </p:nvCxnSpPr>
        <p:spPr>
          <a:xfrm>
            <a:off x="1260048" y="983198"/>
            <a:ext cx="0" cy="57600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모서리가 둥근 직사각형 43">
            <a:extLst>
              <a:ext uri="{FF2B5EF4-FFF2-40B4-BE49-F238E27FC236}">
                <a16:creationId xmlns:a16="http://schemas.microsoft.com/office/drawing/2014/main" id="{24FD321C-22A3-2882-38A3-07AB659F77E2}"/>
              </a:ext>
            </a:extLst>
          </p:cNvPr>
          <p:cNvSpPr/>
          <p:nvPr/>
        </p:nvSpPr>
        <p:spPr>
          <a:xfrm>
            <a:off x="688931" y="1134160"/>
            <a:ext cx="285325" cy="285325"/>
          </a:xfrm>
          <a:prstGeom prst="roundRect">
            <a:avLst>
              <a:gd name="adj" fmla="val 24456"/>
            </a:avLst>
          </a:prstGeom>
          <a:solidFill>
            <a:schemeClr val="tx2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√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0B5D579-099C-01BF-6A7A-154D1C3F88C3}"/>
              </a:ext>
            </a:extLst>
          </p:cNvPr>
          <p:cNvSpPr txBox="1"/>
          <p:nvPr/>
        </p:nvSpPr>
        <p:spPr>
          <a:xfrm>
            <a:off x="4358140" y="237195"/>
            <a:ext cx="1435100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srgbClr val="333F50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rPr>
              <a:t>CB Model</a:t>
            </a:r>
            <a:endParaRPr kumimoji="0" lang="ko-KR" altLang="en-US" sz="1500" b="0" i="0" u="none" strike="noStrike" kern="1200" cap="none" spc="0" normalizeH="0" baseline="0" noProof="0" dirty="0">
              <a:ln>
                <a:noFill/>
              </a:ln>
              <a:solidFill>
                <a:srgbClr val="333F50"/>
              </a:solidFill>
              <a:effectLst/>
              <a:uLnTx/>
              <a:uFillTx/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+mn-cs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60B88AD0-2361-5EB0-9CBC-1EF7ADE615C7}"/>
              </a:ext>
            </a:extLst>
          </p:cNvPr>
          <p:cNvCxnSpPr>
            <a:cxnSpLocks/>
          </p:cNvCxnSpPr>
          <p:nvPr/>
        </p:nvCxnSpPr>
        <p:spPr>
          <a:xfrm>
            <a:off x="4386114" y="643962"/>
            <a:ext cx="1332000" cy="0"/>
          </a:xfrm>
          <a:prstGeom prst="line">
            <a:avLst/>
          </a:prstGeom>
          <a:ln w="25400">
            <a:solidFill>
              <a:srgbClr val="333F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사각형: 둥근 모서리 39">
                <a:extLst>
                  <a:ext uri="{FF2B5EF4-FFF2-40B4-BE49-F238E27FC236}">
                    <a16:creationId xmlns:a16="http://schemas.microsoft.com/office/drawing/2014/main" id="{55237A95-2284-7D56-08BD-C3004F8DDA6C}"/>
                  </a:ext>
                </a:extLst>
              </p:cNvPr>
              <p:cNvSpPr/>
              <p:nvPr/>
            </p:nvSpPr>
            <p:spPr>
              <a:xfrm>
                <a:off x="6425760" y="2891298"/>
                <a:ext cx="4690600" cy="720000"/>
              </a:xfrm>
              <a:prstGeom prst="roundRect">
                <a:avLst/>
              </a:prstGeom>
              <a:solidFill>
                <a:srgbClr val="EBECE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ko-KR" sz="1800" b="1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333F5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나눔스퀘어 ExtraBold" panose="020B0600000101010101" pitchFamily="50" charset="-127"/>
                            <a:cs typeface="+mn-cs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b="1" i="1" dirty="0">
                            <a:solidFill>
                              <a:srgbClr val="333F50"/>
                            </a:solidFill>
                            <a:latin typeface="Cambria Math" panose="02040503050406030204" pitchFamily="18" charset="0"/>
                            <a:ea typeface="나눔스퀘어 ExtraBold" panose="020B0600000101010101" pitchFamily="50" charset="-127"/>
                          </a:rPr>
                          <m:t>sim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b="1" i="1" dirty="0">
                            <a:solidFill>
                              <a:srgbClr val="333F50"/>
                            </a:solidFill>
                            <a:latin typeface="Cambria Math" panose="02040503050406030204" pitchFamily="18" charset="0"/>
                            <a:ea typeface="나눔스퀘어 ExtraBold" panose="020B0600000101010101" pitchFamily="50" charset="-127"/>
                          </a:rPr>
                          <m:t>d</m:t>
                        </m:r>
                      </m:sub>
                    </m:sSub>
                  </m:oMath>
                </a14:m>
                <a:r>
                  <a:rPr kumimoji="0" lang="ko-KR" alt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333F50"/>
                    </a:solidFill>
                    <a:effectLst/>
                    <a:uLnTx/>
                    <a:uFillTx/>
                    <a:latin typeface="나눔스퀘어 ExtraBold" panose="020B0600000101010101" pitchFamily="50" charset="-127"/>
                    <a:ea typeface="나눔스퀘어 ExtraBold" panose="020B0600000101010101" pitchFamily="50" charset="-127"/>
                    <a:cs typeface="+mn-cs"/>
                  </a:rPr>
                  <a:t> </a:t>
                </a:r>
                <a:r>
                  <a:rPr kumimoji="0" lang="en-US" altLang="ko-KR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333F50"/>
                    </a:solidFill>
                    <a:effectLst/>
                    <a:uLnTx/>
                    <a:uFillTx/>
                    <a:latin typeface="나눔스퀘어 ExtraBold" panose="020B0600000101010101" pitchFamily="50" charset="-127"/>
                    <a:ea typeface="나눔스퀘어 ExtraBold" panose="020B0600000101010101" pitchFamily="50" charset="-127"/>
                    <a:cs typeface="+mn-cs"/>
                  </a:rPr>
                  <a:t>: </a:t>
                </a:r>
                <a:r>
                  <a:rPr kumimoji="0" lang="ko-KR" alt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333F50"/>
                    </a:solidFill>
                    <a:effectLst/>
                    <a:uLnTx/>
                    <a:uFillTx/>
                    <a:latin typeface="나눔스퀘어 ExtraBold" panose="020B0600000101010101" pitchFamily="50" charset="-127"/>
                    <a:ea typeface="나눔스퀘어 ExtraBold" panose="020B0600000101010101" pitchFamily="50" charset="-127"/>
                    <a:cs typeface="+mn-cs"/>
                  </a:rPr>
                  <a:t>거리 기반 모델 유클리드 유사도 점수</a:t>
                </a:r>
              </a:p>
            </p:txBody>
          </p:sp>
        </mc:Choice>
        <mc:Fallback xmlns="">
          <p:sp>
            <p:nvSpPr>
              <p:cNvPr id="40" name="사각형: 둥근 모서리 39">
                <a:extLst>
                  <a:ext uri="{FF2B5EF4-FFF2-40B4-BE49-F238E27FC236}">
                    <a16:creationId xmlns:a16="http://schemas.microsoft.com/office/drawing/2014/main" id="{55237A95-2284-7D56-08BD-C3004F8DDA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5760" y="2891298"/>
                <a:ext cx="4690600" cy="720000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사각형: 둥근 모서리 23">
                <a:extLst>
                  <a:ext uri="{FF2B5EF4-FFF2-40B4-BE49-F238E27FC236}">
                    <a16:creationId xmlns:a16="http://schemas.microsoft.com/office/drawing/2014/main" id="{2C41F5AB-1C65-B82A-DA1C-0C23ED9C3B65}"/>
                  </a:ext>
                </a:extLst>
              </p:cNvPr>
              <p:cNvSpPr/>
              <p:nvPr/>
            </p:nvSpPr>
            <p:spPr>
              <a:xfrm>
                <a:off x="6442355" y="3848278"/>
                <a:ext cx="4657410" cy="720000"/>
              </a:xfrm>
              <a:prstGeom prst="roundRect">
                <a:avLst/>
              </a:prstGeom>
              <a:solidFill>
                <a:srgbClr val="EBECE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ko-KR" sz="1800" b="1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333F5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나눔스퀘어 ExtraBold" panose="020B0600000101010101" pitchFamily="50" charset="-127"/>
                            <a:cs typeface="+mn-cs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b="1" i="1" dirty="0">
                            <a:solidFill>
                              <a:srgbClr val="333F50"/>
                            </a:solidFill>
                            <a:latin typeface="Cambria Math" panose="02040503050406030204" pitchFamily="18" charset="0"/>
                            <a:ea typeface="나눔스퀘어 ExtraBold" panose="020B0600000101010101" pitchFamily="50" charset="-127"/>
                          </a:rPr>
                          <m:t>sim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b="1" i="1" dirty="0">
                            <a:solidFill>
                              <a:srgbClr val="333F50"/>
                            </a:solidFill>
                            <a:latin typeface="Cambria Math" panose="02040503050406030204" pitchFamily="18" charset="0"/>
                            <a:ea typeface="나눔스퀘어 ExtraBold" panose="020B0600000101010101" pitchFamily="50" charset="-127"/>
                          </a:rPr>
                          <m:t>t</m:t>
                        </m:r>
                      </m:sub>
                    </m:sSub>
                  </m:oMath>
                </a14:m>
                <a:r>
                  <a:rPr kumimoji="0" lang="ko-KR" alt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333F50"/>
                    </a:solidFill>
                    <a:effectLst/>
                    <a:uLnTx/>
                    <a:uFillTx/>
                    <a:latin typeface="나눔스퀘어 ExtraBold" panose="020B0600000101010101" pitchFamily="50" charset="-127"/>
                    <a:ea typeface="나눔스퀘어 ExtraBold" panose="020B0600000101010101" pitchFamily="50" charset="-127"/>
                    <a:cs typeface="+mn-cs"/>
                  </a:rPr>
                  <a:t> </a:t>
                </a:r>
                <a:r>
                  <a:rPr kumimoji="0" lang="en-US" altLang="ko-KR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333F50"/>
                    </a:solidFill>
                    <a:effectLst/>
                    <a:uLnTx/>
                    <a:uFillTx/>
                    <a:latin typeface="나눔스퀘어 ExtraBold" panose="020B0600000101010101" pitchFamily="50" charset="-127"/>
                    <a:ea typeface="나눔스퀘어 ExtraBold" panose="020B0600000101010101" pitchFamily="50" charset="-127"/>
                    <a:cs typeface="+mn-cs"/>
                  </a:rPr>
                  <a:t>: </a:t>
                </a:r>
                <a:r>
                  <a:rPr kumimoji="0" lang="ko-KR" alt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333F50"/>
                    </a:solidFill>
                    <a:effectLst/>
                    <a:uLnTx/>
                    <a:uFillTx/>
                    <a:latin typeface="나눔스퀘어 ExtraBold" panose="020B0600000101010101" pitchFamily="50" charset="-127"/>
                    <a:ea typeface="나눔스퀘어 ExtraBold" panose="020B0600000101010101" pitchFamily="50" charset="-127"/>
                    <a:cs typeface="+mn-cs"/>
                  </a:rPr>
                  <a:t>태그 기반 모델 코사인 유사도 점수</a:t>
                </a:r>
              </a:p>
            </p:txBody>
          </p:sp>
        </mc:Choice>
        <mc:Fallback xmlns="">
          <p:sp>
            <p:nvSpPr>
              <p:cNvPr id="24" name="사각형: 둥근 모서리 23">
                <a:extLst>
                  <a:ext uri="{FF2B5EF4-FFF2-40B4-BE49-F238E27FC236}">
                    <a16:creationId xmlns:a16="http://schemas.microsoft.com/office/drawing/2014/main" id="{2C41F5AB-1C65-B82A-DA1C-0C23ED9C3B6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2355" y="3848278"/>
                <a:ext cx="4657410" cy="720000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사각형: 둥근 모서리 28">
                <a:extLst>
                  <a:ext uri="{FF2B5EF4-FFF2-40B4-BE49-F238E27FC236}">
                    <a16:creationId xmlns:a16="http://schemas.microsoft.com/office/drawing/2014/main" id="{CCE8993C-2E3C-08F5-92F1-694B041545A0}"/>
                  </a:ext>
                </a:extLst>
              </p:cNvPr>
              <p:cNvSpPr/>
              <p:nvPr/>
            </p:nvSpPr>
            <p:spPr>
              <a:xfrm>
                <a:off x="6425760" y="4815090"/>
                <a:ext cx="4657410" cy="720000"/>
              </a:xfrm>
              <a:prstGeom prst="roundRect">
                <a:avLst/>
              </a:prstGeom>
              <a:solidFill>
                <a:srgbClr val="EBECE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>
                  <a:spcBef>
                    <a:spcPct val="0"/>
                  </a:spcBef>
                  <a:defRPr/>
                </a:pPr>
                <a14:m>
                  <m:oMath xmlns:m="http://schemas.openxmlformats.org/officeDocument/2006/math">
                    <m:r>
                      <a:rPr kumimoji="0" lang="ko-KR" altLang="en-US" sz="1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333F5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나눔스퀘어 ExtraBold" panose="020B0600000101010101" pitchFamily="50" charset="-127"/>
                      </a:rPr>
                      <m:t>𝜶</m:t>
                    </m:r>
                  </m:oMath>
                </a14:m>
                <a:r>
                  <a:rPr kumimoji="0" lang="en-US" altLang="ko-KR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333F50"/>
                    </a:solidFill>
                    <a:effectLst/>
                    <a:uLnTx/>
                    <a:uFillTx/>
                    <a:latin typeface="나눔스퀘어 ExtraBold" panose="020B0600000101010101" pitchFamily="50" charset="-127"/>
                    <a:ea typeface="나눔스퀘어 ExtraBold" panose="020B0600000101010101" pitchFamily="50" charset="-127"/>
                    <a:cs typeface="+mn-cs"/>
                  </a:rPr>
                  <a:t>: </a:t>
                </a:r>
                <a:r>
                  <a:rPr lang="ko-KR" altLang="en-US" b="1" dirty="0">
                    <a:solidFill>
                      <a:srgbClr val="333F50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가중치 </a:t>
                </a:r>
                <a:r>
                  <a:rPr lang="en-US" altLang="ko-KR" b="1" dirty="0">
                    <a:solidFill>
                      <a:srgbClr val="333F50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(</a:t>
                </a:r>
                <a:r>
                  <a:rPr lang="ko-KR" altLang="en-US" b="1" dirty="0">
                    <a:solidFill>
                      <a:srgbClr val="333F50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기본값 </a:t>
                </a:r>
                <a:r>
                  <a:rPr lang="en-US" altLang="ko-KR" b="1" dirty="0">
                    <a:solidFill>
                      <a:srgbClr val="333F50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10)</a:t>
                </a:r>
              </a:p>
              <a:p>
                <a:pPr lvl="0" algn="ctr">
                  <a:spcBef>
                    <a:spcPct val="0"/>
                  </a:spcBef>
                  <a:defRPr/>
                </a:pPr>
                <a:r>
                  <a:rPr lang="en-US" altLang="ko-KR" b="1" dirty="0">
                    <a:solidFill>
                      <a:srgbClr val="333F50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 </a:t>
                </a:r>
                <a:r>
                  <a:rPr lang="ko-KR" altLang="en-US" b="1" dirty="0">
                    <a:solidFill>
                      <a:srgbClr val="333F50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지역 특성에 따라 변경 가능</a:t>
                </a:r>
                <a:endPara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333F50"/>
                  </a:solidFill>
                  <a:effectLst/>
                  <a:uLnTx/>
                  <a:uFillTx/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29" name="사각형: 둥근 모서리 28">
                <a:extLst>
                  <a:ext uri="{FF2B5EF4-FFF2-40B4-BE49-F238E27FC236}">
                    <a16:creationId xmlns:a16="http://schemas.microsoft.com/office/drawing/2014/main" id="{CCE8993C-2E3C-08F5-92F1-694B041545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5760" y="4815090"/>
                <a:ext cx="4657410" cy="720000"/>
              </a:xfrm>
              <a:prstGeom prst="roundRect">
                <a:avLst/>
              </a:prstGeom>
              <a:blipFill>
                <a:blip r:embed="rId5"/>
                <a:stretch>
                  <a:fillRect b="-847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842E0BAB-2D1D-DF0C-2C43-EADA071431B4}"/>
              </a:ext>
            </a:extLst>
          </p:cNvPr>
          <p:cNvSpPr/>
          <p:nvPr/>
        </p:nvSpPr>
        <p:spPr>
          <a:xfrm>
            <a:off x="890988" y="3242306"/>
            <a:ext cx="4657409" cy="486000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종합점수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도출식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사각형: 둥근 모서리 31">
                <a:extLst>
                  <a:ext uri="{FF2B5EF4-FFF2-40B4-BE49-F238E27FC236}">
                    <a16:creationId xmlns:a16="http://schemas.microsoft.com/office/drawing/2014/main" id="{04D50E57-C502-C875-BCA5-8AA745B5F903}"/>
                  </a:ext>
                </a:extLst>
              </p:cNvPr>
              <p:cNvSpPr/>
              <p:nvPr/>
            </p:nvSpPr>
            <p:spPr>
              <a:xfrm>
                <a:off x="890989" y="4033064"/>
                <a:ext cx="4657410" cy="1080000"/>
              </a:xfrm>
              <a:prstGeom prst="roundRect">
                <a:avLst/>
              </a:prstGeom>
              <a:solidFill>
                <a:srgbClr val="EBECE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0" lang="en-US" altLang="ko-KR" sz="27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W</m:t>
                    </m:r>
                    <m:r>
                      <a:rPr kumimoji="0" lang="en-US" altLang="ko-KR" sz="27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kumimoji="0" lang="en-US" altLang="ko-KR" sz="27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0" lang="en-US" altLang="ko-KR" sz="27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sim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0" lang="en-US" altLang="ko-KR" sz="27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t</m:t>
                        </m:r>
                      </m:sub>
                    </m:sSub>
                    <m:r>
                      <a:rPr kumimoji="0" lang="en-US" altLang="ko-KR" sz="27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kumimoji="0" lang="en-US" altLang="ko-KR" sz="27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kumimoji="0" lang="en-US" altLang="ko-KR" sz="27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0" lang="en-US" altLang="ko-KR" sz="27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sim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0" lang="en-US" altLang="ko-KR" sz="27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</m:t>
                        </m:r>
                      </m:sub>
                    </m:sSub>
                    <m:r>
                      <a:rPr kumimoji="0" lang="en-US" altLang="ko-KR" sz="27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kumimoji="0" lang="ko-KR" altLang="en-US" sz="27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kumimoji="0" lang="en-US" altLang="ko-KR" sz="27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</a:rPr>
                  <a:t>)</a:t>
                </a:r>
                <a:endParaRPr kumimoji="0" lang="ko-KR" altLang="en-US" sz="27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</a:endParaRPr>
              </a:p>
            </p:txBody>
          </p:sp>
        </mc:Choice>
        <mc:Fallback xmlns="">
          <p:sp>
            <p:nvSpPr>
              <p:cNvPr id="32" name="사각형: 둥근 모서리 31">
                <a:extLst>
                  <a:ext uri="{FF2B5EF4-FFF2-40B4-BE49-F238E27FC236}">
                    <a16:creationId xmlns:a16="http://schemas.microsoft.com/office/drawing/2014/main" id="{04D50E57-C502-C875-BCA5-8AA745B5F9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989" y="4033064"/>
                <a:ext cx="4657410" cy="1080000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589693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ebec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6075C4BF-0949-4D62-57B0-78BE5EA8922D}"/>
              </a:ext>
            </a:extLst>
          </p:cNvPr>
          <p:cNvSpPr/>
          <p:nvPr/>
        </p:nvSpPr>
        <p:spPr>
          <a:xfrm>
            <a:off x="4175690" y="131545"/>
            <a:ext cx="1800000" cy="1353312"/>
          </a:xfrm>
          <a:prstGeom prst="roundRect">
            <a:avLst>
              <a:gd name="adj" fmla="val 8007"/>
            </a:avLst>
          </a:prstGeom>
          <a:solidFill>
            <a:schemeClr val="bg1"/>
          </a:solidFill>
          <a:ln w="28575">
            <a:solidFill>
              <a:srgbClr val="333F50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+mn-cs"/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C1FF4C9A-1927-0DEA-19B1-9CFAAF12AC53}"/>
              </a:ext>
            </a:extLst>
          </p:cNvPr>
          <p:cNvSpPr/>
          <p:nvPr/>
        </p:nvSpPr>
        <p:spPr>
          <a:xfrm>
            <a:off x="2203604" y="330099"/>
            <a:ext cx="1800000" cy="1353312"/>
          </a:xfrm>
          <a:prstGeom prst="roundRect">
            <a:avLst>
              <a:gd name="adj" fmla="val 8007"/>
            </a:avLst>
          </a:prstGeom>
          <a:solidFill>
            <a:srgbClr val="333F50"/>
          </a:solidFill>
          <a:ln w="28575">
            <a:solidFill>
              <a:srgbClr val="333F50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rPr>
              <a:t>문제 상황 정의</a:t>
            </a: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D768F0BA-3F43-0D46-F1A1-120FA039DED4}"/>
              </a:ext>
            </a:extLst>
          </p:cNvPr>
          <p:cNvSpPr/>
          <p:nvPr/>
        </p:nvSpPr>
        <p:spPr>
          <a:xfrm>
            <a:off x="208363" y="330099"/>
            <a:ext cx="1800000" cy="1353312"/>
          </a:xfrm>
          <a:prstGeom prst="roundRect">
            <a:avLst>
              <a:gd name="adj" fmla="val 8007"/>
            </a:avLst>
          </a:prstGeom>
          <a:solidFill>
            <a:srgbClr val="333F50"/>
          </a:solidFill>
          <a:ln w="28575">
            <a:solidFill>
              <a:srgbClr val="333F50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rPr>
              <a:t>배경 및 목적</a:t>
            </a: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59DBDE08-2BFF-8430-1F9F-9631FCF9E30E}"/>
              </a:ext>
            </a:extLst>
          </p:cNvPr>
          <p:cNvSpPr/>
          <p:nvPr/>
        </p:nvSpPr>
        <p:spPr>
          <a:xfrm>
            <a:off x="6195508" y="330099"/>
            <a:ext cx="1800000" cy="1353312"/>
          </a:xfrm>
          <a:prstGeom prst="roundRect">
            <a:avLst>
              <a:gd name="adj" fmla="val 8007"/>
            </a:avLst>
          </a:prstGeom>
          <a:solidFill>
            <a:srgbClr val="333F50"/>
          </a:solidFill>
          <a:ln w="28575">
            <a:solidFill>
              <a:srgbClr val="333F50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rPr>
              <a:t>MF Model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+mn-cs"/>
            </a:endParaRP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03DE1782-498B-2050-2FD1-A688A0C19342}"/>
              </a:ext>
            </a:extLst>
          </p:cNvPr>
          <p:cNvSpPr/>
          <p:nvPr/>
        </p:nvSpPr>
        <p:spPr>
          <a:xfrm>
            <a:off x="8215326" y="330099"/>
            <a:ext cx="1800000" cy="1353312"/>
          </a:xfrm>
          <a:prstGeom prst="roundRect">
            <a:avLst>
              <a:gd name="adj" fmla="val 8007"/>
            </a:avLst>
          </a:prstGeom>
          <a:solidFill>
            <a:srgbClr val="333F50"/>
          </a:solidFill>
          <a:ln w="28575">
            <a:solidFill>
              <a:srgbClr val="333F50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rPr>
              <a:t>CF Model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+mn-cs"/>
            </a:endParaRP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98E90260-F8F9-DFBA-DEAF-43E7F19D4696}"/>
              </a:ext>
            </a:extLst>
          </p:cNvPr>
          <p:cNvSpPr/>
          <p:nvPr/>
        </p:nvSpPr>
        <p:spPr>
          <a:xfrm>
            <a:off x="10166535" y="330099"/>
            <a:ext cx="1800000" cy="1353312"/>
          </a:xfrm>
          <a:prstGeom prst="roundRect">
            <a:avLst>
              <a:gd name="adj" fmla="val 8007"/>
            </a:avLst>
          </a:prstGeom>
          <a:solidFill>
            <a:srgbClr val="333F50"/>
          </a:solidFill>
          <a:ln w="28575">
            <a:solidFill>
              <a:srgbClr val="333F50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rPr>
              <a:t>종합 결과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C6AD6DE2-9AED-4B7B-9228-489DB6ED81A0}"/>
              </a:ext>
            </a:extLst>
          </p:cNvPr>
          <p:cNvSpPr/>
          <p:nvPr/>
        </p:nvSpPr>
        <p:spPr>
          <a:xfrm>
            <a:off x="186774" y="637418"/>
            <a:ext cx="11806952" cy="6055050"/>
          </a:xfrm>
          <a:prstGeom prst="roundRect">
            <a:avLst>
              <a:gd name="adj" fmla="val 2109"/>
            </a:avLst>
          </a:prstGeom>
          <a:solidFill>
            <a:schemeClr val="bg1"/>
          </a:solidFill>
          <a:ln>
            <a:noFill/>
          </a:ln>
          <a:effectLst>
            <a:outerShdw blurRad="241300" dist="698500" dir="5400000" sx="90000" sy="90000" algn="t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FAE29EB1-ED23-5BEB-0D9B-6332B4C55D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820" t="42873" r="13733" b="39369"/>
          <a:stretch/>
        </p:blipFill>
        <p:spPr>
          <a:xfrm>
            <a:off x="9702697" y="1064039"/>
            <a:ext cx="2160495" cy="425038"/>
          </a:xfrm>
          <a:prstGeom prst="rect">
            <a:avLst/>
          </a:prstGeom>
        </p:spPr>
      </p:pic>
      <p:sp>
        <p:nvSpPr>
          <p:cNvPr id="17" name="모서리가 둥근 직사각형 40"/>
          <p:cNvSpPr/>
          <p:nvPr/>
        </p:nvSpPr>
        <p:spPr>
          <a:xfrm>
            <a:off x="403139" y="862182"/>
            <a:ext cx="9115128" cy="778634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215900" dist="241300" dir="5400000" sx="95000" sy="95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914400" marR="0" lvl="2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2400" b="1" i="0" u="none" strike="noStrike" kern="0" cap="none" spc="0" normalizeH="0" baseline="0">
                <a:solidFill>
                  <a:srgbClr val="2b2d63"/>
                </a:solidFill>
                <a:effectLst/>
                <a:uLnTx/>
                <a:uFillTx/>
                <a:latin typeface="나눔스퀘어 ExtraBold"/>
                <a:ea typeface="나눔스퀘어 ExtraBold"/>
              </a:rPr>
              <a:t>모델 선정 이유</a:t>
            </a:r>
            <a:endParaRPr kumimoji="0" lang="en-US" altLang="ko-KR" sz="2400" b="1" i="0" u="none" strike="noStrike" kern="0" cap="none" spc="0" normalizeH="0" baseline="0">
              <a:solidFill>
                <a:srgbClr val="2b2d63"/>
              </a:solidFill>
              <a:effectLst/>
              <a:uLnTx/>
              <a:uFillTx/>
              <a:latin typeface="나눔스퀘어 ExtraBold"/>
              <a:ea typeface="나눔스퀘어 ExtraBold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4E9819A3-4D51-7CC1-DF33-FEA7879DFF59}"/>
              </a:ext>
            </a:extLst>
          </p:cNvPr>
          <p:cNvCxnSpPr>
            <a:cxnSpLocks/>
          </p:cNvCxnSpPr>
          <p:nvPr/>
        </p:nvCxnSpPr>
        <p:spPr>
          <a:xfrm>
            <a:off x="1260048" y="983198"/>
            <a:ext cx="0" cy="57600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모서리가 둥근 직사각형 43">
            <a:extLst>
              <a:ext uri="{FF2B5EF4-FFF2-40B4-BE49-F238E27FC236}">
                <a16:creationId xmlns:a16="http://schemas.microsoft.com/office/drawing/2014/main" id="{24FD321C-22A3-2882-38A3-07AB659F77E2}"/>
              </a:ext>
            </a:extLst>
          </p:cNvPr>
          <p:cNvSpPr/>
          <p:nvPr/>
        </p:nvSpPr>
        <p:spPr>
          <a:xfrm>
            <a:off x="688931" y="1134160"/>
            <a:ext cx="285325" cy="285325"/>
          </a:xfrm>
          <a:prstGeom prst="roundRect">
            <a:avLst>
              <a:gd name="adj" fmla="val 24456"/>
            </a:avLst>
          </a:prstGeom>
          <a:solidFill>
            <a:schemeClr val="tx2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√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0B5D579-099C-01BF-6A7A-154D1C3F88C3}"/>
              </a:ext>
            </a:extLst>
          </p:cNvPr>
          <p:cNvSpPr txBox="1"/>
          <p:nvPr/>
        </p:nvSpPr>
        <p:spPr>
          <a:xfrm>
            <a:off x="4358140" y="237195"/>
            <a:ext cx="1435100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srgbClr val="333F50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rPr>
              <a:t>CB Model</a:t>
            </a:r>
            <a:endParaRPr kumimoji="0" lang="ko-KR" altLang="en-US" sz="1500" b="0" i="0" u="none" strike="noStrike" kern="1200" cap="none" spc="0" normalizeH="0" baseline="0" noProof="0" dirty="0">
              <a:ln>
                <a:noFill/>
              </a:ln>
              <a:solidFill>
                <a:srgbClr val="333F50"/>
              </a:solidFill>
              <a:effectLst/>
              <a:uLnTx/>
              <a:uFillTx/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+mn-cs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60B88AD0-2361-5EB0-9CBC-1EF7ADE615C7}"/>
              </a:ext>
            </a:extLst>
          </p:cNvPr>
          <p:cNvCxnSpPr>
            <a:cxnSpLocks/>
          </p:cNvCxnSpPr>
          <p:nvPr/>
        </p:nvCxnSpPr>
        <p:spPr>
          <a:xfrm>
            <a:off x="4386114" y="643962"/>
            <a:ext cx="1332000" cy="0"/>
          </a:xfrm>
          <a:prstGeom prst="line">
            <a:avLst/>
          </a:prstGeom>
          <a:ln w="25400">
            <a:solidFill>
              <a:srgbClr val="333F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사각형: 둥근 모서리 22"/>
          <p:cNvSpPr/>
          <p:nvPr/>
        </p:nvSpPr>
        <p:spPr>
          <a:xfrm>
            <a:off x="2903697" y="2083641"/>
            <a:ext cx="6373106" cy="1080000"/>
          </a:xfrm>
          <a:prstGeom prst="roundRect">
            <a:avLst>
              <a:gd name="adj" fmla="val 16667"/>
            </a:avLst>
          </a:prstGeom>
          <a:solidFill>
            <a:srgbClr val="ebec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spcAft>
                <a:spcPts val="1200"/>
              </a:spcAft>
              <a:defRPr/>
            </a:pPr>
            <a:r>
              <a:rPr lang="ko-KR" altLang="en-US" b="1">
                <a:solidFill>
                  <a:srgbClr val="404040"/>
                </a:solidFill>
                <a:latin typeface="나눔스퀘어 ExtraBold"/>
                <a:ea typeface="나눔스퀘어 ExtraBold"/>
              </a:rPr>
              <a:t>유저의 상품 구매 기록이 부족한 지역은 </a:t>
            </a:r>
            <a:endParaRPr lang="ko-KR" altLang="en-US" b="1">
              <a:solidFill>
                <a:srgbClr val="404040"/>
              </a:solidFill>
              <a:latin typeface="나눔스퀘어 ExtraBold"/>
              <a:ea typeface="나눔스퀘어 ExtraBold"/>
            </a:endParaRPr>
          </a:p>
          <a:p>
            <a:pPr lvl="0" algn="ctr">
              <a:spcAft>
                <a:spcPts val="1200"/>
              </a:spcAft>
              <a:defRPr/>
            </a:pPr>
            <a:r>
              <a:rPr lang="en-US" altLang="ko-KR" b="1">
                <a:solidFill>
                  <a:srgbClr val="404040"/>
                </a:solidFill>
                <a:latin typeface="나눔스퀘어 ExtraBold"/>
                <a:ea typeface="나눔스퀘어 ExtraBold"/>
              </a:rPr>
              <a:t>Users-Based</a:t>
            </a:r>
            <a:r>
              <a:rPr lang="ko-KR" altLang="en-US" b="1">
                <a:solidFill>
                  <a:srgbClr val="404040"/>
                </a:solidFill>
                <a:latin typeface="나눔스퀘어 ExtraBold"/>
                <a:ea typeface="나눔스퀘어 ExtraBold"/>
              </a:rPr>
              <a:t> 모델보다</a:t>
            </a:r>
            <a:r>
              <a:rPr lang="en-US" altLang="ko-KR" b="1">
                <a:solidFill>
                  <a:srgbClr val="404040"/>
                </a:solidFill>
                <a:latin typeface="나눔스퀘어 ExtraBold"/>
                <a:ea typeface="나눔스퀘어 ExtraBold"/>
              </a:rPr>
              <a:t>, </a:t>
            </a:r>
            <a:r>
              <a:rPr lang="ko-KR" altLang="en-US" b="1">
                <a:solidFill>
                  <a:srgbClr val="ff6600"/>
                </a:solidFill>
                <a:latin typeface="나눔스퀘어 ExtraBold"/>
                <a:ea typeface="나눔스퀘어 ExtraBold"/>
              </a:rPr>
              <a:t>다양한 상품을 추천 가능</a:t>
            </a:r>
            <a:endParaRPr lang="ko-KR" altLang="en-US" b="1">
              <a:solidFill>
                <a:srgbClr val="ff6600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25" name="사각형: 둥근 모서리 24"/>
          <p:cNvSpPr/>
          <p:nvPr/>
        </p:nvSpPr>
        <p:spPr>
          <a:xfrm>
            <a:off x="2909448" y="3474835"/>
            <a:ext cx="6373104" cy="1332000"/>
          </a:xfrm>
          <a:prstGeom prst="roundRect">
            <a:avLst>
              <a:gd name="adj" fmla="val 16667"/>
            </a:avLst>
          </a:prstGeom>
          <a:solidFill>
            <a:srgbClr val="ebec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spcAft>
                <a:spcPts val="1200"/>
              </a:spcAft>
              <a:defRPr/>
            </a:pPr>
            <a:r>
              <a:rPr lang="ko-KR" altLang="en-US" b="1">
                <a:solidFill>
                  <a:srgbClr val="404040"/>
                </a:solidFill>
                <a:latin typeface="나눔스퀘어 ExtraBold"/>
                <a:ea typeface="나눔스퀘어 ExtraBold"/>
              </a:rPr>
              <a:t> 지방 인기 여행지를 갔을 때</a:t>
            </a:r>
            <a:r>
              <a:rPr lang="en-US" altLang="ko-KR" b="1">
                <a:solidFill>
                  <a:srgbClr val="404040"/>
                </a:solidFill>
                <a:latin typeface="나눔스퀘어 ExtraBold"/>
                <a:ea typeface="나눔스퀘어 ExtraBold"/>
              </a:rPr>
              <a:t>, </a:t>
            </a:r>
            <a:endParaRPr lang="en-US" altLang="ko-KR" b="1">
              <a:solidFill>
                <a:srgbClr val="404040"/>
              </a:solidFill>
              <a:latin typeface="나눔스퀘어 ExtraBold"/>
              <a:ea typeface="나눔스퀘어 ExtraBold"/>
            </a:endParaRPr>
          </a:p>
          <a:p>
            <a:pPr lvl="0" algn="ctr">
              <a:spcAft>
                <a:spcPts val="1200"/>
              </a:spcAft>
              <a:defRPr/>
            </a:pPr>
            <a:r>
              <a:rPr lang="ko-KR" altLang="en-US" b="1">
                <a:solidFill>
                  <a:srgbClr val="404040"/>
                </a:solidFill>
                <a:latin typeface="나눔스퀘어 ExtraBold"/>
                <a:ea typeface="나눔스퀘어 ExtraBold"/>
              </a:rPr>
              <a:t>타지역보다 해당지역의 숙박을 우선 추천</a:t>
            </a:r>
            <a:endParaRPr lang="ko-KR" altLang="en-US" b="1">
              <a:solidFill>
                <a:srgbClr val="404040"/>
              </a:solidFill>
              <a:latin typeface="나눔스퀘어 ExtraBold"/>
              <a:ea typeface="나눔스퀘어 ExtraBold"/>
            </a:endParaRPr>
          </a:p>
          <a:p>
            <a:pPr lvl="0" algn="ctr">
              <a:spcAft>
                <a:spcPts val="1200"/>
              </a:spcAft>
              <a:defRPr/>
            </a:pPr>
            <a:r>
              <a:rPr lang="ko-KR" altLang="en-US" b="1">
                <a:solidFill>
                  <a:srgbClr val="404040"/>
                </a:solidFill>
                <a:latin typeface="나눔스퀘어 ExtraBold"/>
                <a:ea typeface="나눔스퀘어 ExtraBold"/>
              </a:rPr>
              <a:t>→</a:t>
            </a:r>
            <a:r>
              <a:rPr lang="en-US" altLang="ko-KR" b="1">
                <a:solidFill>
                  <a:srgbClr val="404040"/>
                </a:solidFill>
                <a:latin typeface="나눔스퀘어 ExtraBold"/>
                <a:ea typeface="나눔스퀘어 ExtraBold"/>
              </a:rPr>
              <a:t> </a:t>
            </a:r>
            <a:r>
              <a:rPr lang="ko-KR" altLang="en-US" b="1">
                <a:solidFill>
                  <a:srgbClr val="ff6600"/>
                </a:solidFill>
                <a:latin typeface="나눔스퀘어 ExtraBold"/>
                <a:ea typeface="나눔스퀘어 ExtraBold"/>
              </a:rPr>
              <a:t>상품 선택 과정의 효율성 개선</a:t>
            </a:r>
            <a:r>
              <a:rPr lang="en-US" altLang="ko-KR" b="1">
                <a:solidFill>
                  <a:srgbClr val="404040"/>
                </a:solidFill>
                <a:latin typeface="나눔스퀘어 ExtraBold"/>
                <a:ea typeface="나눔스퀘어 ExtraBold"/>
              </a:rPr>
              <a:t> </a:t>
            </a:r>
            <a:endParaRPr lang="en-US" altLang="ko-KR" b="1">
              <a:solidFill>
                <a:srgbClr val="404040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24" name="사각형: 둥근 모서리 23"/>
          <p:cNvSpPr/>
          <p:nvPr/>
        </p:nvSpPr>
        <p:spPr>
          <a:xfrm>
            <a:off x="2903697" y="5118029"/>
            <a:ext cx="6373106" cy="1080000"/>
          </a:xfrm>
          <a:prstGeom prst="roundRect">
            <a:avLst>
              <a:gd name="adj" fmla="val 16667"/>
            </a:avLst>
          </a:prstGeom>
          <a:solidFill>
            <a:srgbClr val="ebec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spcAft>
                <a:spcPts val="1200"/>
              </a:spcAft>
              <a:defRPr/>
            </a:pPr>
            <a:r>
              <a:rPr lang="ko-KR" altLang="en-US" b="1">
                <a:solidFill>
                  <a:srgbClr val="404040"/>
                </a:solidFill>
                <a:latin typeface="나눔스퀘어 ExtraBold"/>
                <a:ea typeface="나눔스퀘어 ExtraBold"/>
              </a:rPr>
              <a:t>럭셔리 호텔이 아니더라도</a:t>
            </a:r>
            <a:endParaRPr lang="ko-KR" altLang="en-US" b="1">
              <a:solidFill>
                <a:srgbClr val="404040"/>
              </a:solidFill>
              <a:latin typeface="나눔스퀘어 ExtraBold"/>
              <a:ea typeface="나눔스퀘어 ExtraBold"/>
            </a:endParaRPr>
          </a:p>
          <a:p>
            <a:pPr lvl="0" algn="ctr">
              <a:spcAft>
                <a:spcPts val="1200"/>
              </a:spcAft>
              <a:defRPr/>
            </a:pPr>
            <a:r>
              <a:rPr lang="ko-KR" altLang="en-US" b="1">
                <a:solidFill>
                  <a:srgbClr val="ff6600"/>
                </a:solidFill>
                <a:latin typeface="나눔스퀘어 ExtraBold"/>
                <a:ea typeface="나눔스퀘어 ExtraBold"/>
              </a:rPr>
              <a:t>유저들이 원할지도 모르는 상품을 추천 가능</a:t>
            </a:r>
            <a:endParaRPr lang="ko-KR" altLang="en-US" b="1">
              <a:solidFill>
                <a:srgbClr val="ff6600"/>
              </a:solidFill>
              <a:latin typeface="나눔스퀘어 ExtraBold"/>
              <a:ea typeface="나눔스퀘어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36673455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ebec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6075C4BF-0949-4D62-57B0-78BE5EA8922D}"/>
              </a:ext>
            </a:extLst>
          </p:cNvPr>
          <p:cNvSpPr/>
          <p:nvPr/>
        </p:nvSpPr>
        <p:spPr>
          <a:xfrm>
            <a:off x="4175690" y="131545"/>
            <a:ext cx="1800000" cy="1353312"/>
          </a:xfrm>
          <a:prstGeom prst="roundRect">
            <a:avLst>
              <a:gd name="adj" fmla="val 8007"/>
            </a:avLst>
          </a:prstGeom>
          <a:solidFill>
            <a:schemeClr val="bg1"/>
          </a:solidFill>
          <a:ln w="28575">
            <a:solidFill>
              <a:srgbClr val="333F50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+mn-cs"/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C1FF4C9A-1927-0DEA-19B1-9CFAAF12AC53}"/>
              </a:ext>
            </a:extLst>
          </p:cNvPr>
          <p:cNvSpPr/>
          <p:nvPr/>
        </p:nvSpPr>
        <p:spPr>
          <a:xfrm>
            <a:off x="2203604" y="330099"/>
            <a:ext cx="1800000" cy="1353312"/>
          </a:xfrm>
          <a:prstGeom prst="roundRect">
            <a:avLst>
              <a:gd name="adj" fmla="val 8007"/>
            </a:avLst>
          </a:prstGeom>
          <a:solidFill>
            <a:srgbClr val="333F50"/>
          </a:solidFill>
          <a:ln w="28575">
            <a:solidFill>
              <a:srgbClr val="333F50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rPr>
              <a:t>문제 상황 정의</a:t>
            </a: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D768F0BA-3F43-0D46-F1A1-120FA039DED4}"/>
              </a:ext>
            </a:extLst>
          </p:cNvPr>
          <p:cNvSpPr/>
          <p:nvPr/>
        </p:nvSpPr>
        <p:spPr>
          <a:xfrm>
            <a:off x="208363" y="330099"/>
            <a:ext cx="1800000" cy="1353312"/>
          </a:xfrm>
          <a:prstGeom prst="roundRect">
            <a:avLst>
              <a:gd name="adj" fmla="val 8007"/>
            </a:avLst>
          </a:prstGeom>
          <a:solidFill>
            <a:srgbClr val="333F50"/>
          </a:solidFill>
          <a:ln w="28575">
            <a:solidFill>
              <a:srgbClr val="333F50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rPr>
              <a:t>배경 및 목적</a:t>
            </a: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59DBDE08-2BFF-8430-1F9F-9631FCF9E30E}"/>
              </a:ext>
            </a:extLst>
          </p:cNvPr>
          <p:cNvSpPr/>
          <p:nvPr/>
        </p:nvSpPr>
        <p:spPr>
          <a:xfrm>
            <a:off x="6195508" y="330099"/>
            <a:ext cx="1800000" cy="1353312"/>
          </a:xfrm>
          <a:prstGeom prst="roundRect">
            <a:avLst>
              <a:gd name="adj" fmla="val 8007"/>
            </a:avLst>
          </a:prstGeom>
          <a:solidFill>
            <a:srgbClr val="333F50"/>
          </a:solidFill>
          <a:ln w="28575">
            <a:solidFill>
              <a:srgbClr val="333F50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rPr>
              <a:t>MF Model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+mn-cs"/>
            </a:endParaRP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03DE1782-498B-2050-2FD1-A688A0C19342}"/>
              </a:ext>
            </a:extLst>
          </p:cNvPr>
          <p:cNvSpPr/>
          <p:nvPr/>
        </p:nvSpPr>
        <p:spPr>
          <a:xfrm>
            <a:off x="8215326" y="330099"/>
            <a:ext cx="1800000" cy="1353312"/>
          </a:xfrm>
          <a:prstGeom prst="roundRect">
            <a:avLst>
              <a:gd name="adj" fmla="val 8007"/>
            </a:avLst>
          </a:prstGeom>
          <a:solidFill>
            <a:srgbClr val="333F50"/>
          </a:solidFill>
          <a:ln w="28575">
            <a:solidFill>
              <a:srgbClr val="333F50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rPr>
              <a:t>CF Model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+mn-cs"/>
            </a:endParaRP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98E90260-F8F9-DFBA-DEAF-43E7F19D4696}"/>
              </a:ext>
            </a:extLst>
          </p:cNvPr>
          <p:cNvSpPr/>
          <p:nvPr/>
        </p:nvSpPr>
        <p:spPr>
          <a:xfrm>
            <a:off x="10166535" y="330099"/>
            <a:ext cx="1800000" cy="1353312"/>
          </a:xfrm>
          <a:prstGeom prst="roundRect">
            <a:avLst>
              <a:gd name="adj" fmla="val 8007"/>
            </a:avLst>
          </a:prstGeom>
          <a:solidFill>
            <a:srgbClr val="333F50"/>
          </a:solidFill>
          <a:ln w="28575">
            <a:solidFill>
              <a:srgbClr val="333F50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rPr>
              <a:t>종합 결과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+mn-cs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C6AD6DE2-9AED-4B7B-9228-489DB6ED81A0}"/>
              </a:ext>
            </a:extLst>
          </p:cNvPr>
          <p:cNvSpPr/>
          <p:nvPr/>
        </p:nvSpPr>
        <p:spPr>
          <a:xfrm>
            <a:off x="186774" y="637418"/>
            <a:ext cx="11806952" cy="6055050"/>
          </a:xfrm>
          <a:prstGeom prst="roundRect">
            <a:avLst>
              <a:gd name="adj" fmla="val 2109"/>
            </a:avLst>
          </a:prstGeom>
          <a:solidFill>
            <a:schemeClr val="bg1"/>
          </a:solidFill>
          <a:ln>
            <a:noFill/>
          </a:ln>
          <a:effectLst>
            <a:outerShdw blurRad="241300" dist="698500" dir="5400000" sx="90000" sy="90000" algn="t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FAE29EB1-ED23-5BEB-0D9B-6332B4C55D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820" t="42873" r="13733" b="39369"/>
          <a:stretch/>
        </p:blipFill>
        <p:spPr>
          <a:xfrm>
            <a:off x="9702697" y="1064039"/>
            <a:ext cx="2160495" cy="425038"/>
          </a:xfrm>
          <a:prstGeom prst="rect">
            <a:avLst/>
          </a:prstGeom>
        </p:spPr>
      </p:pic>
      <p:sp>
        <p:nvSpPr>
          <p:cNvPr id="17" name="모서리가 둥근 직사각형 40"/>
          <p:cNvSpPr/>
          <p:nvPr/>
        </p:nvSpPr>
        <p:spPr>
          <a:xfrm>
            <a:off x="403139" y="862182"/>
            <a:ext cx="9115128" cy="778634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215900" dist="241300" dir="5400000" sx="95000" sy="95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914400" marR="0" lvl="2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400" b="1" i="0" u="none" strike="noStrike" kern="0" cap="none" spc="0" normalizeH="0" baseline="0">
                <a:solidFill>
                  <a:srgbClr val="2b2d63"/>
                </a:solidFill>
                <a:effectLst/>
                <a:uLnTx/>
                <a:uFillTx/>
                <a:latin typeface="나눔스퀘어 ExtraBold"/>
                <a:ea typeface="나눔스퀘어 ExtraBold"/>
              </a:rPr>
              <a:t>CB</a:t>
            </a:r>
            <a:r>
              <a:rPr kumimoji="0" lang="ko-KR" altLang="en-US" sz="2400" b="1" i="0" u="none" strike="noStrike" kern="0" cap="none" spc="0" normalizeH="0" baseline="0">
                <a:solidFill>
                  <a:srgbClr val="2b2d63"/>
                </a:solidFill>
                <a:effectLst/>
                <a:uLnTx/>
                <a:uFillTx/>
                <a:latin typeface="나눔스퀘어 ExtraBold"/>
                <a:ea typeface="나눔스퀘어 ExtraBold"/>
              </a:rPr>
              <a:t> 모델 추천 결과 </a:t>
            </a:r>
            <a:r>
              <a:rPr kumimoji="0" lang="en-US" altLang="ko-KR" sz="2400" b="1" i="0" u="none" strike="noStrike" kern="0" cap="none" spc="0" normalizeH="0" baseline="0">
                <a:solidFill>
                  <a:srgbClr val="2b2d63"/>
                </a:solidFill>
                <a:effectLst/>
                <a:uLnTx/>
                <a:uFillTx/>
                <a:latin typeface="나눔스퀘어 ExtraBold"/>
                <a:ea typeface="나눔스퀘어 ExtraBold"/>
              </a:rPr>
              <a:t>– </a:t>
            </a:r>
            <a:r>
              <a:rPr kumimoji="0" lang="ko-KR" altLang="en-US" sz="2400" b="1" i="0" u="none" strike="noStrike" kern="0" cap="none" spc="0" normalizeH="0" baseline="0">
                <a:solidFill>
                  <a:srgbClr val="2b2d63"/>
                </a:solidFill>
                <a:effectLst/>
                <a:uLnTx/>
                <a:uFillTx/>
                <a:latin typeface="나눔스퀘어 ExtraBold"/>
                <a:ea typeface="나눔스퀘어 ExtraBold"/>
              </a:rPr>
              <a:t>강원도 강릉</a:t>
            </a:r>
            <a:endParaRPr kumimoji="0" lang="en-US" altLang="ko-KR" sz="2400" b="1" i="0" u="none" strike="noStrike" kern="0" cap="none" spc="0" normalizeH="0" baseline="0">
              <a:solidFill>
                <a:srgbClr val="2b2d63"/>
              </a:solidFill>
              <a:effectLst/>
              <a:uLnTx/>
              <a:uFillTx/>
              <a:latin typeface="나눔스퀘어 ExtraBold"/>
              <a:ea typeface="나눔스퀘어 ExtraBold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4E9819A3-4D51-7CC1-DF33-FEA7879DFF59}"/>
              </a:ext>
            </a:extLst>
          </p:cNvPr>
          <p:cNvCxnSpPr>
            <a:cxnSpLocks/>
          </p:cNvCxnSpPr>
          <p:nvPr/>
        </p:nvCxnSpPr>
        <p:spPr>
          <a:xfrm>
            <a:off x="1260048" y="983198"/>
            <a:ext cx="0" cy="57600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모서리가 둥근 직사각형 43">
            <a:extLst>
              <a:ext uri="{FF2B5EF4-FFF2-40B4-BE49-F238E27FC236}">
                <a16:creationId xmlns:a16="http://schemas.microsoft.com/office/drawing/2014/main" id="{24FD321C-22A3-2882-38A3-07AB659F77E2}"/>
              </a:ext>
            </a:extLst>
          </p:cNvPr>
          <p:cNvSpPr/>
          <p:nvPr/>
        </p:nvSpPr>
        <p:spPr>
          <a:xfrm>
            <a:off x="688931" y="1134160"/>
            <a:ext cx="285325" cy="285325"/>
          </a:xfrm>
          <a:prstGeom prst="roundRect">
            <a:avLst>
              <a:gd name="adj" fmla="val 24456"/>
            </a:avLst>
          </a:prstGeom>
          <a:solidFill>
            <a:schemeClr val="tx2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√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0B5D579-099C-01BF-6A7A-154D1C3F88C3}"/>
              </a:ext>
            </a:extLst>
          </p:cNvPr>
          <p:cNvSpPr txBox="1"/>
          <p:nvPr/>
        </p:nvSpPr>
        <p:spPr>
          <a:xfrm>
            <a:off x="4358140" y="237195"/>
            <a:ext cx="1435100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srgbClr val="333F50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rPr>
              <a:t>CB Model</a:t>
            </a:r>
            <a:endParaRPr kumimoji="0" lang="ko-KR" altLang="en-US" sz="1500" b="0" i="0" u="none" strike="noStrike" kern="1200" cap="none" spc="0" normalizeH="0" baseline="0" noProof="0" dirty="0">
              <a:ln>
                <a:noFill/>
              </a:ln>
              <a:solidFill>
                <a:srgbClr val="333F50"/>
              </a:solidFill>
              <a:effectLst/>
              <a:uLnTx/>
              <a:uFillTx/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+mn-cs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60B88AD0-2361-5EB0-9CBC-1EF7ADE615C7}"/>
              </a:ext>
            </a:extLst>
          </p:cNvPr>
          <p:cNvCxnSpPr>
            <a:cxnSpLocks/>
          </p:cNvCxnSpPr>
          <p:nvPr/>
        </p:nvCxnSpPr>
        <p:spPr>
          <a:xfrm>
            <a:off x="4386114" y="643962"/>
            <a:ext cx="1332000" cy="0"/>
          </a:xfrm>
          <a:prstGeom prst="line">
            <a:avLst/>
          </a:prstGeom>
          <a:ln w="25400">
            <a:solidFill>
              <a:srgbClr val="333F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" name="표 28">
            <a:extLst>
              <a:ext uri="{FF2B5EF4-FFF2-40B4-BE49-F238E27FC236}">
                <a16:creationId xmlns:a16="http://schemas.microsoft.com/office/drawing/2014/main" id="{2F303A90-A7B2-8E84-0AB9-BB610D18C1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93488"/>
              </p:ext>
            </p:extLst>
          </p:nvPr>
        </p:nvGraphicFramePr>
        <p:xfrm>
          <a:off x="553769" y="3152400"/>
          <a:ext cx="5255360" cy="30621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29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840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1833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86265">
                <a:tc gridSpan="3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kumimoji="0" lang="ko-KR" altLang="en-US" sz="1400" b="1" i="0" u="none" strike="noStrike" kern="1200" cap="none" spc="0" normalizeH="0" baseline="0"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추천 항목</a:t>
                      </a:r>
                      <a:endParaRPr kumimoji="0" lang="en-US" altLang="ko-KR" sz="1400" b="1" i="0" u="none" strike="noStrike" kern="1200" cap="none" spc="0" normalizeH="0" baseline="0"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1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1400" b="1" i="0" u="none" strike="noStrike" kern="1200" cap="none" spc="0" normalizeH="0" baseline="0"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star</a:t>
                      </a:r>
                      <a:endParaRPr kumimoji="0" lang="en-US" altLang="ko-KR" sz="1400" b="1" i="0" u="none" strike="noStrike" kern="1200" cap="none" spc="0" normalizeH="0" baseline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1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ko-KR" altLang="en-US" sz="1400" b="1" i="0" u="none" strike="noStrike" kern="1200" cap="none" spc="0" normalizeH="0" baseline="0"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나눔스퀘어 Bold"/>
                          <a:ea typeface="나눔스퀘어 Bold"/>
                          <a:cs typeface="+mn-cs"/>
                        </a:rPr>
                        <a:t>주소</a:t>
                      </a:r>
                      <a:endParaRPr kumimoji="0" lang="en-US" altLang="ko-KR" sz="1400" b="1" i="0" u="none" strike="noStrike" kern="1200" cap="none" spc="0" normalizeH="0" baseline="0"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1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0854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  <a:defRPr/>
                      </a:pPr>
                      <a:r>
                        <a:rPr lang="ko-KR" alt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스퀘어 Bold"/>
                          <a:ea typeface="나눔스퀘어 Bold"/>
                        </a:rPr>
                        <a:t>강릉 </a:t>
                      </a:r>
                      <a:r>
                        <a:rPr lang="ko-KR" altLang="en-US" sz="1400" b="1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스퀘어 Bold"/>
                          <a:ea typeface="나눔스퀘어 Bold"/>
                        </a:rPr>
                        <a:t>스카리아풀빌라</a:t>
                      </a:r>
                      <a:endParaRPr lang="ko-KR" altLang="en-US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스퀘어 Bold"/>
                        <a:ea typeface="나눔스퀘어 Bold"/>
                      </a:endParaRPr>
                    </a:p>
                  </a:txBody>
                  <a:tcPr marL="21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  <a:defRPr/>
                      </a:pP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스퀘어 Bold"/>
                          <a:ea typeface="나눔스퀘어 Bold"/>
                        </a:rPr>
                        <a:t>0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스퀘어 Bold"/>
                          <a:ea typeface="나눔스퀘어 Bold"/>
                        </a:rPr>
                        <a:t>성급</a:t>
                      </a:r>
                    </a:p>
                  </a:txBody>
                  <a:tcPr marL="21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ko-KR" altLang="en-US" sz="1400" b="0" i="0" u="none" strike="noStrike" kern="0" cap="none" spc="0" normalizeH="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나눔스퀘어 Bold"/>
                          <a:ea typeface="나눔스퀘어 Bold"/>
                          <a:cs typeface="+mn-cs"/>
                        </a:rPr>
                        <a:t>강원도 강릉시</a:t>
                      </a:r>
                      <a:endParaRPr kumimoji="0" lang="ko-KR" altLang="en-US" sz="1400" b="0" i="0" u="none" strike="noStrike" kern="0" cap="none" spc="0" normalizeH="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스퀘어 Bold"/>
                        <a:ea typeface="나눔스퀘어 Bold"/>
                        <a:cs typeface="+mn-cs"/>
                      </a:endParaRPr>
                    </a:p>
                  </a:txBody>
                  <a:tcPr marL="21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0854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  <a:defRPr/>
                      </a:pPr>
                      <a:r>
                        <a:rPr lang="ko-KR" alt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스퀘어 Bold"/>
                          <a:ea typeface="나눔스퀘어 Bold"/>
                        </a:rPr>
                        <a:t>강릉 </a:t>
                      </a:r>
                      <a:r>
                        <a:rPr lang="ko-KR" altLang="en-US" sz="1400" b="1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스퀘어 Bold"/>
                          <a:ea typeface="나눔스퀘어 Bold"/>
                        </a:rPr>
                        <a:t>스테이어스</a:t>
                      </a:r>
                      <a:endParaRPr lang="ko-KR" altLang="en-US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스퀘어 Bold"/>
                        <a:ea typeface="나눔스퀘어 Bold"/>
                      </a:endParaRPr>
                    </a:p>
                  </a:txBody>
                  <a:tcPr marL="21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스퀘어 Bold"/>
                          <a:ea typeface="나눔스퀘어 Bold"/>
                        </a:rPr>
                        <a:t>0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스퀘어 Bold"/>
                          <a:ea typeface="나눔스퀘어 Bold"/>
                        </a:rPr>
                        <a:t>성급</a:t>
                      </a:r>
                    </a:p>
                  </a:txBody>
                  <a:tcPr marL="21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ko-KR" altLang="en-US" sz="1400" b="0" i="0" u="none" strike="noStrike" kern="0" cap="none" spc="0" normalizeH="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나눔스퀘어 Bold"/>
                          <a:ea typeface="나눔스퀘어 Bold"/>
                          <a:cs typeface="+mn-cs"/>
                        </a:rPr>
                        <a:t>강원도 강릉시</a:t>
                      </a:r>
                      <a:endParaRPr kumimoji="0" lang="ko-KR" altLang="en-US" sz="1400" b="0" i="0" u="none" strike="noStrike" kern="0" cap="none" spc="0" normalizeH="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스퀘어 Bold"/>
                        <a:ea typeface="나눔스퀘어 Bold"/>
                        <a:cs typeface="+mn-cs"/>
                      </a:endParaRPr>
                    </a:p>
                  </a:txBody>
                  <a:tcPr marL="21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2497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  <a:defRPr/>
                      </a:pPr>
                      <a:r>
                        <a:rPr lang="ko-KR" alt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스퀘어 Bold"/>
                          <a:ea typeface="나눔스퀘어 Bold"/>
                        </a:rPr>
                        <a:t>강릉 </a:t>
                      </a:r>
                      <a:r>
                        <a:rPr lang="ko-KR" altLang="en-US" sz="1400" b="1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스퀘어 Bold"/>
                          <a:ea typeface="나눔스퀘어 Bold"/>
                        </a:rPr>
                        <a:t>좋은곳풀빌라</a:t>
                      </a:r>
                      <a:endParaRPr lang="ko-KR" altLang="en-US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스퀘어 Bold"/>
                        <a:ea typeface="나눔스퀘어 Bold"/>
                      </a:endParaRPr>
                    </a:p>
                  </a:txBody>
                  <a:tcPr marL="21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스퀘어 Bold"/>
                          <a:ea typeface="나눔스퀘어 Bold"/>
                        </a:rPr>
                        <a:t>0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스퀘어 Bold"/>
                          <a:ea typeface="나눔스퀘어 Bold"/>
                        </a:rPr>
                        <a:t>성급</a:t>
                      </a:r>
                    </a:p>
                  </a:txBody>
                  <a:tcPr marL="21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ko-KR" altLang="en-US" sz="1400" b="0" i="0" u="none" strike="noStrike" kern="0" cap="none" spc="0" normalizeH="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나눔스퀘어 Bold"/>
                          <a:ea typeface="나눔스퀘어 Bold"/>
                          <a:cs typeface="+mn-cs"/>
                        </a:rPr>
                        <a:t>강원도 강릉시</a:t>
                      </a:r>
                      <a:endParaRPr kumimoji="0" lang="ko-KR" altLang="en-US" sz="1400" b="0" i="0" u="none" strike="noStrike" kern="0" cap="none" spc="0" normalizeH="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스퀘어 Bold"/>
                        <a:ea typeface="나눔스퀘어 Bold"/>
                        <a:cs typeface="+mn-cs"/>
                      </a:endParaRPr>
                    </a:p>
                  </a:txBody>
                  <a:tcPr marL="21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0854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  <a:defRPr/>
                      </a:pPr>
                      <a:r>
                        <a:rPr lang="ko-KR" alt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스퀘어 Bold"/>
                          <a:ea typeface="나눔스퀘어 Bold"/>
                        </a:rPr>
                        <a:t>강릉 </a:t>
                      </a:r>
                      <a:r>
                        <a:rPr lang="ko-KR" altLang="en-US" sz="1400" b="1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스퀘어 Bold"/>
                          <a:ea typeface="나눔스퀘어 Bold"/>
                        </a:rPr>
                        <a:t>블루스테이</a:t>
                      </a:r>
                      <a:endParaRPr lang="ko-KR" altLang="en-US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스퀘어 Bold"/>
                        <a:ea typeface="나눔스퀘어 Bold"/>
                      </a:endParaRPr>
                    </a:p>
                  </a:txBody>
                  <a:tcPr marL="21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스퀘어 Bold"/>
                          <a:ea typeface="나눔스퀘어 Bold"/>
                        </a:rPr>
                        <a:t>0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스퀘어 Bold"/>
                          <a:ea typeface="나눔스퀘어 Bold"/>
                        </a:rPr>
                        <a:t>성급</a:t>
                      </a:r>
                    </a:p>
                  </a:txBody>
                  <a:tcPr marL="21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ko-KR" altLang="en-US" sz="1400" b="0" i="0" u="none" strike="noStrike" kern="0" cap="none" spc="0" normalizeH="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나눔스퀘어 Bold"/>
                          <a:ea typeface="나눔스퀘어 Bold"/>
                          <a:cs typeface="+mn-cs"/>
                        </a:rPr>
                        <a:t>강원도 강릉시</a:t>
                      </a:r>
                      <a:endParaRPr kumimoji="0" lang="ko-KR" altLang="en-US" sz="1400" b="0" i="0" u="none" strike="noStrike" kern="0" cap="none" spc="0" normalizeH="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스퀘어 Bold"/>
                        <a:ea typeface="나눔스퀘어 Bold"/>
                        <a:cs typeface="+mn-cs"/>
                      </a:endParaRPr>
                    </a:p>
                  </a:txBody>
                  <a:tcPr marL="21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0854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  <a:defRPr/>
                      </a:pPr>
                      <a:r>
                        <a:rPr lang="en-US" altLang="ko-KR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스퀘어 Bold"/>
                          <a:ea typeface="나눔스퀘어 Bold"/>
                        </a:rPr>
                        <a:t>MGM</a:t>
                      </a:r>
                      <a:r>
                        <a:rPr lang="ko-KR" alt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스퀘어 Bold"/>
                          <a:ea typeface="나눔스퀘어 Bold"/>
                        </a:rPr>
                        <a:t>호텔</a:t>
                      </a:r>
                    </a:p>
                  </a:txBody>
                  <a:tcPr marL="21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스퀘어 Bold"/>
                          <a:ea typeface="나눔스퀘어 Bold"/>
                        </a:rPr>
                        <a:t>3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스퀘어 Bold"/>
                          <a:ea typeface="나눔스퀘어 Bold"/>
                        </a:rPr>
                        <a:t>성급</a:t>
                      </a:r>
                    </a:p>
                  </a:txBody>
                  <a:tcPr marL="21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ko-KR" altLang="en-US" sz="1400" b="0" i="0" u="none" strike="noStrike" kern="0" cap="none" spc="0" normalizeH="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나눔스퀘어 Bold"/>
                          <a:ea typeface="나눔스퀘어 Bold"/>
                          <a:cs typeface="+mn-cs"/>
                        </a:rPr>
                        <a:t>강원도 강릉시</a:t>
                      </a:r>
                      <a:endParaRPr kumimoji="0" lang="ko-KR" altLang="en-US" sz="1400" b="0" i="0" u="none" strike="noStrike" kern="0" cap="none" spc="0" normalizeH="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스퀘어 Bold"/>
                        <a:ea typeface="나눔스퀘어 Bold"/>
                        <a:cs typeface="+mn-cs"/>
                      </a:endParaRPr>
                    </a:p>
                  </a:txBody>
                  <a:tcPr marL="21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29" name="표 29">
            <a:extLst>
              <a:ext uri="{FF2B5EF4-FFF2-40B4-BE49-F238E27FC236}">
                <a16:creationId xmlns:a16="http://schemas.microsoft.com/office/drawing/2014/main" id="{92A0255B-15CC-926E-5B49-29E4FD3C1C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3474284"/>
              </p:ext>
            </p:extLst>
          </p:nvPr>
        </p:nvGraphicFramePr>
        <p:xfrm>
          <a:off x="553768" y="2081140"/>
          <a:ext cx="5255361" cy="9771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29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840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183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86265">
                <a:tc gridSpan="3"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ko-KR" altLang="en-US" sz="1400" b="1" i="0" u="none" strike="noStrike" kern="1200" cap="none" spc="0" normalizeH="0" baseline="0" dirty="0"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클릭한 아이템 정보</a:t>
                      </a:r>
                      <a:endParaRPr kumimoji="0" lang="en-US" altLang="ko-KR" sz="1400" b="1" i="0" u="none" strike="noStrike" kern="1200" cap="none" spc="0" normalizeH="0" baseline="0" dirty="0"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1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1400" b="1" i="0" u="none" strike="noStrike" kern="1200" cap="none" spc="0" normalizeH="0" baseline="0"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star</a:t>
                      </a:r>
                      <a:endParaRPr kumimoji="0" lang="en-US" altLang="ko-KR" sz="1400" b="1" i="0" u="none" strike="noStrike" kern="1200" cap="none" spc="0" normalizeH="0" baseline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1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ko-KR" altLang="en-US" sz="1400" b="1" i="0" u="none" strike="noStrike" kern="1200" cap="none" spc="0" normalizeH="0" baseline="0"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나눔스퀘어 Bold"/>
                          <a:ea typeface="나눔스퀘어 Bold"/>
                          <a:cs typeface="+mn-cs"/>
                        </a:rPr>
                        <a:t>주소</a:t>
                      </a:r>
                      <a:endParaRPr kumimoji="0" lang="en-US" altLang="ko-KR" sz="1400" b="1" i="0" u="none" strike="noStrike" kern="1200" cap="none" spc="0" normalizeH="0" baseline="0"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1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0854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  <a:defRPr/>
                      </a:pPr>
                      <a:r>
                        <a:rPr lang="ko-KR" altLang="en-US" sz="1400" b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스퀘어 Bold"/>
                          <a:ea typeface="나눔스퀘어 Bold"/>
                        </a:rPr>
                        <a:t>세인트존스호텔</a:t>
                      </a:r>
                    </a:p>
                  </a:txBody>
                  <a:tcPr marL="21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  <a:defRPr/>
                      </a:pPr>
                      <a:r>
                        <a:rPr lang="en-US" altLang="ko-KR" sz="14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스퀘어 Bold"/>
                          <a:ea typeface="나눔스퀘어 Bold"/>
                        </a:rPr>
                        <a:t>5</a:t>
                      </a:r>
                      <a:r>
                        <a:rPr lang="ko-KR" altLang="en-US" sz="14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스퀘어 Bold"/>
                          <a:ea typeface="나눔스퀘어 Bold"/>
                        </a:rPr>
                        <a:t>성급</a:t>
                      </a:r>
                    </a:p>
                  </a:txBody>
                  <a:tcPr marL="21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ko-KR" altLang="en-US" sz="1400" b="0" i="0" u="none" strike="noStrike" kern="0" cap="none" spc="0" normalizeH="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스퀘어 Bold"/>
                          <a:ea typeface="나눔스퀘어 Bold"/>
                          <a:cs typeface="+mn-cs"/>
                        </a:rPr>
                        <a:t>강원도 강릉시</a:t>
                      </a:r>
                    </a:p>
                  </a:txBody>
                  <a:tcPr marL="21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0" name="그림 29" descr="텍스트, 창문, 거울, 자동차미러이(가) 표시된 사진&#10;&#10;자동 생성된 설명">
            <a:extLst>
              <a:ext uri="{FF2B5EF4-FFF2-40B4-BE49-F238E27FC236}">
                <a16:creationId xmlns:a16="http://schemas.microsoft.com/office/drawing/2014/main" id="{C8F30672-34E8-2484-D862-817C669B2C2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388"/>
          <a:stretch/>
        </p:blipFill>
        <p:spPr>
          <a:xfrm>
            <a:off x="6310353" y="1866503"/>
            <a:ext cx="5478507" cy="4825041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7FB69F85-0D4A-AD5D-0E63-90F5D9E0DA9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776" b="6543"/>
          <a:stretch/>
        </p:blipFill>
        <p:spPr>
          <a:xfrm>
            <a:off x="6632447" y="4779264"/>
            <a:ext cx="4767073" cy="557464"/>
          </a:xfrm>
          <a:prstGeom prst="rect">
            <a:avLst/>
          </a:prstGeom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34CC043A-9EA8-0B61-31E6-34789BF36B0A}"/>
              </a:ext>
            </a:extLst>
          </p:cNvPr>
          <p:cNvSpPr/>
          <p:nvPr/>
        </p:nvSpPr>
        <p:spPr>
          <a:xfrm>
            <a:off x="6582332" y="5369946"/>
            <a:ext cx="1882038" cy="1977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b="1" dirty="0">
                <a:solidFill>
                  <a:srgbClr val="373736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근처 유사한 호텔을 추천합니다</a:t>
            </a:r>
          </a:p>
        </p:txBody>
      </p:sp>
      <p:sp>
        <p:nvSpPr>
          <p:cNvPr id="34" name="사각형: 둥근 모서리 104">
            <a:extLst>
              <a:ext uri="{FF2B5EF4-FFF2-40B4-BE49-F238E27FC236}">
                <a16:creationId xmlns:a16="http://schemas.microsoft.com/office/drawing/2014/main" id="{F6B138C3-8942-925D-6802-525076A84B88}"/>
              </a:ext>
            </a:extLst>
          </p:cNvPr>
          <p:cNvSpPr/>
          <p:nvPr/>
        </p:nvSpPr>
        <p:spPr>
          <a:xfrm>
            <a:off x="7624435" y="5646858"/>
            <a:ext cx="847812" cy="970705"/>
          </a:xfrm>
          <a:prstGeom prst="roundRect">
            <a:avLst>
              <a:gd name="adj" fmla="val 3189"/>
            </a:avLst>
          </a:prstGeom>
          <a:solidFill>
            <a:srgbClr val="FFFFFF">
              <a:alpha val="100000"/>
            </a:srgbClr>
          </a:solidFill>
          <a:ln w="15875" cap="flat" cmpd="sng" algn="ctr">
            <a:noFill/>
            <a:prstDash val="solid"/>
            <a:miter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800" b="0" i="0" u="none" strike="noStrike" kern="1200" cap="none" spc="0" normalizeH="0" baseline="0">
                <a:solidFill>
                  <a:srgbClr val="000000"/>
                </a:solidFill>
                <a:effectLst/>
                <a:uLnTx/>
                <a:uFillTx/>
                <a:latin typeface="맑은 고딕"/>
                <a:ea typeface="맑은 고딕"/>
                <a:cs typeface="맑은 고딕"/>
              </a:rPr>
              <a:t>746</a:t>
            </a:r>
          </a:p>
        </p:txBody>
      </p:sp>
      <p:sp>
        <p:nvSpPr>
          <p:cNvPr id="35" name="사각형: 둥근 모서리 105">
            <a:extLst>
              <a:ext uri="{FF2B5EF4-FFF2-40B4-BE49-F238E27FC236}">
                <a16:creationId xmlns:a16="http://schemas.microsoft.com/office/drawing/2014/main" id="{B08A999E-F6CE-F3E5-95D1-E76F2EAF02D0}"/>
              </a:ext>
            </a:extLst>
          </p:cNvPr>
          <p:cNvSpPr/>
          <p:nvPr/>
        </p:nvSpPr>
        <p:spPr>
          <a:xfrm>
            <a:off x="8577933" y="5648574"/>
            <a:ext cx="847812" cy="970705"/>
          </a:xfrm>
          <a:prstGeom prst="roundRect">
            <a:avLst>
              <a:gd name="adj" fmla="val 3189"/>
            </a:avLst>
          </a:prstGeom>
          <a:solidFill>
            <a:srgbClr val="FFFFFF">
              <a:alpha val="100000"/>
            </a:srgbClr>
          </a:solidFill>
          <a:ln w="15875" cap="flat" cmpd="sng" algn="ctr">
            <a:noFill/>
            <a:prstDash val="solid"/>
            <a:miter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800" b="0" i="0" u="none" strike="noStrike" kern="1200" cap="none" spc="0" normalizeH="0" baseline="0">
                <a:solidFill>
                  <a:srgbClr val="000000"/>
                </a:solidFill>
                <a:effectLst/>
                <a:uLnTx/>
                <a:uFillTx/>
                <a:latin typeface="맑은 고딕"/>
                <a:ea typeface="맑은 고딕"/>
                <a:cs typeface="맑은 고딕"/>
              </a:rPr>
              <a:t>972</a:t>
            </a:r>
          </a:p>
        </p:txBody>
      </p:sp>
      <p:sp>
        <p:nvSpPr>
          <p:cNvPr id="39" name="사각형: 둥근 모서리 106">
            <a:extLst>
              <a:ext uri="{FF2B5EF4-FFF2-40B4-BE49-F238E27FC236}">
                <a16:creationId xmlns:a16="http://schemas.microsoft.com/office/drawing/2014/main" id="{7533C664-0866-0AE1-BA31-4C6E6B1A6227}"/>
              </a:ext>
            </a:extLst>
          </p:cNvPr>
          <p:cNvSpPr/>
          <p:nvPr/>
        </p:nvSpPr>
        <p:spPr>
          <a:xfrm>
            <a:off x="9521906" y="5648574"/>
            <a:ext cx="847812" cy="970705"/>
          </a:xfrm>
          <a:prstGeom prst="roundRect">
            <a:avLst>
              <a:gd name="adj" fmla="val 3189"/>
            </a:avLst>
          </a:prstGeom>
          <a:solidFill>
            <a:srgbClr val="FFFFFF">
              <a:alpha val="100000"/>
            </a:srgbClr>
          </a:solidFill>
          <a:ln w="15875" cap="flat" cmpd="sng" algn="ctr">
            <a:noFill/>
            <a:prstDash val="solid"/>
            <a:miter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800" b="0" i="0" u="none" strike="noStrike" kern="1200" cap="none" spc="0" normalizeH="0" baseline="0">
                <a:solidFill>
                  <a:srgbClr val="000000"/>
                </a:solidFill>
                <a:effectLst/>
                <a:uLnTx/>
                <a:uFillTx/>
                <a:latin typeface="맑은 고딕"/>
                <a:ea typeface="맑은 고딕"/>
                <a:cs typeface="맑은 고딕"/>
              </a:rPr>
              <a:t>808</a:t>
            </a:r>
          </a:p>
        </p:txBody>
      </p:sp>
      <p:sp>
        <p:nvSpPr>
          <p:cNvPr id="40" name="사각형: 둥근 모서리 107">
            <a:extLst>
              <a:ext uri="{FF2B5EF4-FFF2-40B4-BE49-F238E27FC236}">
                <a16:creationId xmlns:a16="http://schemas.microsoft.com/office/drawing/2014/main" id="{AD8E8DB6-414A-EC35-65D3-178675730315}"/>
              </a:ext>
            </a:extLst>
          </p:cNvPr>
          <p:cNvSpPr/>
          <p:nvPr/>
        </p:nvSpPr>
        <p:spPr>
          <a:xfrm>
            <a:off x="10465879" y="5646858"/>
            <a:ext cx="847812" cy="970705"/>
          </a:xfrm>
          <a:prstGeom prst="roundRect">
            <a:avLst>
              <a:gd name="adj" fmla="val 3189"/>
            </a:avLst>
          </a:prstGeom>
          <a:solidFill>
            <a:srgbClr val="FFFFFF">
              <a:alpha val="100000"/>
            </a:srgbClr>
          </a:solidFill>
          <a:ln w="15875" cap="flat" cmpd="sng" algn="ctr">
            <a:noFill/>
            <a:prstDash val="solid"/>
            <a:miter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800" b="0" i="0" u="none" strike="noStrike" kern="1200" cap="none" spc="0" normalizeH="0" baseline="0">
                <a:solidFill>
                  <a:srgbClr val="000000"/>
                </a:solidFill>
                <a:effectLst/>
                <a:uLnTx/>
                <a:uFillTx/>
                <a:latin typeface="맑은 고딕"/>
                <a:ea typeface="맑은 고딕"/>
                <a:cs typeface="맑은 고딕"/>
              </a:rPr>
              <a:t>3093</a:t>
            </a:r>
          </a:p>
        </p:txBody>
      </p:sp>
      <p:sp>
        <p:nvSpPr>
          <p:cNvPr id="41" name="사각형: 둥근 모서리 104">
            <a:extLst>
              <a:ext uri="{FF2B5EF4-FFF2-40B4-BE49-F238E27FC236}">
                <a16:creationId xmlns:a16="http://schemas.microsoft.com/office/drawing/2014/main" id="{4BAB5EA5-1E98-CEAD-1B24-6EDCED72CC5B}"/>
              </a:ext>
            </a:extLst>
          </p:cNvPr>
          <p:cNvSpPr/>
          <p:nvPr/>
        </p:nvSpPr>
        <p:spPr>
          <a:xfrm>
            <a:off x="6647101" y="5642576"/>
            <a:ext cx="847812" cy="970705"/>
          </a:xfrm>
          <a:prstGeom prst="roundRect">
            <a:avLst>
              <a:gd name="adj" fmla="val 3189"/>
            </a:avLst>
          </a:prstGeom>
          <a:solidFill>
            <a:srgbClr val="FFFFFF">
              <a:alpha val="100000"/>
            </a:srgbClr>
          </a:solidFill>
          <a:ln w="15875" cap="flat" cmpd="sng" algn="ctr">
            <a:noFill/>
            <a:prstDash val="solid"/>
            <a:miter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en-US" altLang="ko-KR" sz="1800" b="0" i="0" u="none" strike="noStrike" kern="1200" cap="none" spc="0" normalizeH="0" baseline="0" dirty="0">
              <a:solidFill>
                <a:srgbClr val="000000"/>
              </a:solidFill>
              <a:effectLst/>
              <a:uLnTx/>
              <a:uFillTx/>
              <a:latin typeface="맑은 고딕"/>
              <a:ea typeface="맑은 고딕"/>
              <a:cs typeface="맑은 고딕"/>
            </a:endParaRP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EC6FE1FF-6EF5-8FB9-CFA2-C08740DFD391}"/>
              </a:ext>
            </a:extLst>
          </p:cNvPr>
          <p:cNvPicPr/>
          <p:nvPr/>
        </p:nvPicPr>
        <p:blipFill rotWithShape="1">
          <a:blip r:embed="rId5"/>
          <a:stretch>
            <a:fillRect/>
          </a:stretch>
        </p:blipFill>
        <p:spPr>
          <a:xfrm>
            <a:off x="6697980" y="5698772"/>
            <a:ext cx="756094" cy="666083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6ED5789A-790C-1440-813F-E18D701E3065}"/>
              </a:ext>
            </a:extLst>
          </p:cNvPr>
          <p:cNvPicPr/>
          <p:nvPr/>
        </p:nvPicPr>
        <p:blipFill rotWithShape="1">
          <a:blip r:embed="rId6"/>
          <a:stretch>
            <a:fillRect/>
          </a:stretch>
        </p:blipFill>
        <p:spPr>
          <a:xfrm>
            <a:off x="7683075" y="5703925"/>
            <a:ext cx="756094" cy="666083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958F9063-5388-8BF7-2C72-4ABBBF380FBD}"/>
              </a:ext>
            </a:extLst>
          </p:cNvPr>
          <p:cNvPicPr/>
          <p:nvPr/>
        </p:nvPicPr>
        <p:blipFill rotWithShape="1">
          <a:blip r:embed="rId7"/>
          <a:stretch>
            <a:fillRect/>
          </a:stretch>
        </p:blipFill>
        <p:spPr>
          <a:xfrm>
            <a:off x="8627604" y="5704417"/>
            <a:ext cx="756094" cy="666083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2536C79C-8810-3D48-751D-65571F81E1C3}"/>
              </a:ext>
            </a:extLst>
          </p:cNvPr>
          <p:cNvPicPr/>
          <p:nvPr/>
        </p:nvPicPr>
        <p:blipFill rotWithShape="1">
          <a:blip r:embed="rId8"/>
          <a:stretch>
            <a:fillRect/>
          </a:stretch>
        </p:blipFill>
        <p:spPr>
          <a:xfrm>
            <a:off x="9587791" y="5719589"/>
            <a:ext cx="756094" cy="666083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30888D79-36CE-4ECE-5E9C-DCB285379BF7}"/>
              </a:ext>
            </a:extLst>
          </p:cNvPr>
          <p:cNvPicPr/>
          <p:nvPr/>
        </p:nvPicPr>
        <p:blipFill rotWithShape="1">
          <a:blip r:embed="rId9"/>
          <a:stretch>
            <a:fillRect/>
          </a:stretch>
        </p:blipFill>
        <p:spPr>
          <a:xfrm>
            <a:off x="10529007" y="5716128"/>
            <a:ext cx="756094" cy="666083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6F41E169-E994-57DB-AD3B-17CD9CC060BF}"/>
              </a:ext>
            </a:extLst>
          </p:cNvPr>
          <p:cNvGrpSpPr/>
          <p:nvPr/>
        </p:nvGrpSpPr>
        <p:grpSpPr>
          <a:xfrm>
            <a:off x="6606885" y="6330121"/>
            <a:ext cx="1017550" cy="307364"/>
            <a:chOff x="6606885" y="6330121"/>
            <a:chExt cx="1017550" cy="307364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680EF579-A77E-73DE-372E-099B1DC8E6F5}"/>
                </a:ext>
              </a:extLst>
            </p:cNvPr>
            <p:cNvSpPr/>
            <p:nvPr/>
          </p:nvSpPr>
          <p:spPr>
            <a:xfrm>
              <a:off x="6606885" y="6330121"/>
              <a:ext cx="1017550" cy="19778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500" b="1" dirty="0">
                  <a:solidFill>
                    <a:srgbClr val="373736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강릉 </a:t>
              </a:r>
              <a:r>
                <a:rPr lang="ko-KR" altLang="en-US" sz="500" b="1" dirty="0" err="1">
                  <a:solidFill>
                    <a:srgbClr val="373736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스카리아풀빌라</a:t>
              </a:r>
              <a:endParaRPr lang="ko-KR" altLang="en-US" sz="500" b="1" dirty="0">
                <a:solidFill>
                  <a:srgbClr val="37373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" name="별: 꼭짓점 5개 1">
              <a:extLst>
                <a:ext uri="{FF2B5EF4-FFF2-40B4-BE49-F238E27FC236}">
                  <a16:creationId xmlns:a16="http://schemas.microsoft.com/office/drawing/2014/main" id="{2C8EAC8E-3FEB-0116-DB7F-6DFA8D0B2FA2}"/>
                </a:ext>
              </a:extLst>
            </p:cNvPr>
            <p:cNvSpPr/>
            <p:nvPr/>
          </p:nvSpPr>
          <p:spPr>
            <a:xfrm>
              <a:off x="6705055" y="6496292"/>
              <a:ext cx="72000" cy="72000"/>
            </a:xfrm>
            <a:prstGeom prst="star5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5B69884E-501D-44F9-0558-B397BF317CB8}"/>
                </a:ext>
              </a:extLst>
            </p:cNvPr>
            <p:cNvSpPr/>
            <p:nvPr/>
          </p:nvSpPr>
          <p:spPr>
            <a:xfrm>
              <a:off x="6722615" y="6439705"/>
              <a:ext cx="201585" cy="19778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500" b="1" dirty="0">
                  <a:solidFill>
                    <a:srgbClr val="373736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</a:t>
              </a:r>
              <a:endParaRPr lang="ko-KR" altLang="en-US" sz="500" b="1" dirty="0">
                <a:solidFill>
                  <a:srgbClr val="37373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A08ABB8F-F7A2-C039-56C2-C4D2CE23FA04}"/>
              </a:ext>
            </a:extLst>
          </p:cNvPr>
          <p:cNvGrpSpPr/>
          <p:nvPr/>
        </p:nvGrpSpPr>
        <p:grpSpPr>
          <a:xfrm>
            <a:off x="7593989" y="6335041"/>
            <a:ext cx="1017550" cy="307364"/>
            <a:chOff x="7593989" y="6335041"/>
            <a:chExt cx="1017550" cy="307364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8BC7638F-20FC-403F-42C0-69FCA7C63099}"/>
                </a:ext>
              </a:extLst>
            </p:cNvPr>
            <p:cNvSpPr/>
            <p:nvPr/>
          </p:nvSpPr>
          <p:spPr>
            <a:xfrm>
              <a:off x="7593989" y="6335041"/>
              <a:ext cx="1017550" cy="19778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500" b="1" dirty="0">
                  <a:solidFill>
                    <a:srgbClr val="373736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강릉 </a:t>
              </a:r>
              <a:r>
                <a:rPr lang="ko-KR" altLang="en-US" sz="500" b="1" dirty="0" err="1">
                  <a:solidFill>
                    <a:srgbClr val="373736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스테이어스</a:t>
              </a:r>
              <a:endParaRPr lang="ko-KR" altLang="en-US" sz="500" b="1" dirty="0">
                <a:solidFill>
                  <a:srgbClr val="37373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9" name="별: 꼭짓점 5개 48">
              <a:extLst>
                <a:ext uri="{FF2B5EF4-FFF2-40B4-BE49-F238E27FC236}">
                  <a16:creationId xmlns:a16="http://schemas.microsoft.com/office/drawing/2014/main" id="{0F8D9BE5-0775-5338-5A2B-5B48C0700D9F}"/>
                </a:ext>
              </a:extLst>
            </p:cNvPr>
            <p:cNvSpPr/>
            <p:nvPr/>
          </p:nvSpPr>
          <p:spPr>
            <a:xfrm>
              <a:off x="7692159" y="6501212"/>
              <a:ext cx="72000" cy="72000"/>
            </a:xfrm>
            <a:prstGeom prst="star5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2A6ABE82-8352-ADA2-17A7-9CDC304B65AC}"/>
                </a:ext>
              </a:extLst>
            </p:cNvPr>
            <p:cNvSpPr/>
            <p:nvPr/>
          </p:nvSpPr>
          <p:spPr>
            <a:xfrm>
              <a:off x="7709719" y="6444625"/>
              <a:ext cx="201585" cy="19778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500" b="1" dirty="0">
                  <a:solidFill>
                    <a:srgbClr val="373736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</a:t>
              </a:r>
              <a:endParaRPr lang="ko-KR" altLang="en-US" sz="500" b="1" dirty="0">
                <a:solidFill>
                  <a:srgbClr val="37373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4FA97E3C-BB0C-25B8-3047-113C8E249B2F}"/>
              </a:ext>
            </a:extLst>
          </p:cNvPr>
          <p:cNvGrpSpPr/>
          <p:nvPr/>
        </p:nvGrpSpPr>
        <p:grpSpPr>
          <a:xfrm>
            <a:off x="8557531" y="6337949"/>
            <a:ext cx="1017550" cy="307364"/>
            <a:chOff x="7593989" y="6335041"/>
            <a:chExt cx="1017550" cy="307364"/>
          </a:xfrm>
        </p:grpSpPr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50E854B4-F633-1268-7BEC-CEB37A7D37CB}"/>
                </a:ext>
              </a:extLst>
            </p:cNvPr>
            <p:cNvSpPr/>
            <p:nvPr/>
          </p:nvSpPr>
          <p:spPr>
            <a:xfrm>
              <a:off x="7593989" y="6335041"/>
              <a:ext cx="1017550" cy="19778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500" b="1" dirty="0">
                  <a:solidFill>
                    <a:srgbClr val="373736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강릉 </a:t>
              </a:r>
              <a:r>
                <a:rPr lang="ko-KR" altLang="en-US" sz="500" b="1" dirty="0" err="1">
                  <a:solidFill>
                    <a:srgbClr val="373736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좋은곳풀빌라</a:t>
              </a:r>
              <a:endParaRPr lang="ko-KR" altLang="en-US" sz="500" b="1" dirty="0">
                <a:solidFill>
                  <a:srgbClr val="37373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53" name="별: 꼭짓점 5개 52">
              <a:extLst>
                <a:ext uri="{FF2B5EF4-FFF2-40B4-BE49-F238E27FC236}">
                  <a16:creationId xmlns:a16="http://schemas.microsoft.com/office/drawing/2014/main" id="{542EB56E-3CC4-2B7E-9831-6015595B5A2C}"/>
                </a:ext>
              </a:extLst>
            </p:cNvPr>
            <p:cNvSpPr/>
            <p:nvPr/>
          </p:nvSpPr>
          <p:spPr>
            <a:xfrm>
              <a:off x="7692159" y="6501212"/>
              <a:ext cx="72000" cy="72000"/>
            </a:xfrm>
            <a:prstGeom prst="star5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CFBE96AE-1AA2-7367-E1C3-6340EB54E6E4}"/>
                </a:ext>
              </a:extLst>
            </p:cNvPr>
            <p:cNvSpPr/>
            <p:nvPr/>
          </p:nvSpPr>
          <p:spPr>
            <a:xfrm>
              <a:off x="7709719" y="6444625"/>
              <a:ext cx="201585" cy="19778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500" b="1" dirty="0">
                  <a:solidFill>
                    <a:srgbClr val="373736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</a:t>
              </a:r>
              <a:endParaRPr lang="ko-KR" altLang="en-US" sz="500" b="1" dirty="0">
                <a:solidFill>
                  <a:srgbClr val="37373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07E003ED-C74B-B51D-FF88-2C9103CB4641}"/>
              </a:ext>
            </a:extLst>
          </p:cNvPr>
          <p:cNvGrpSpPr/>
          <p:nvPr/>
        </p:nvGrpSpPr>
        <p:grpSpPr>
          <a:xfrm>
            <a:off x="9502130" y="6348794"/>
            <a:ext cx="1017550" cy="307364"/>
            <a:chOff x="7593989" y="6335041"/>
            <a:chExt cx="1017550" cy="307364"/>
          </a:xfrm>
        </p:grpSpPr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CC0374B8-9D6A-1CD6-0BD5-EB5E38423C62}"/>
                </a:ext>
              </a:extLst>
            </p:cNvPr>
            <p:cNvSpPr/>
            <p:nvPr/>
          </p:nvSpPr>
          <p:spPr>
            <a:xfrm>
              <a:off x="7593989" y="6335041"/>
              <a:ext cx="1017550" cy="19778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500" b="1" dirty="0">
                  <a:solidFill>
                    <a:srgbClr val="373736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강릉 </a:t>
              </a:r>
              <a:r>
                <a:rPr lang="ko-KR" altLang="en-US" sz="500" b="1" dirty="0" err="1">
                  <a:solidFill>
                    <a:srgbClr val="373736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블루스테이</a:t>
              </a:r>
              <a:endParaRPr lang="ko-KR" altLang="en-US" sz="500" b="1" dirty="0">
                <a:solidFill>
                  <a:srgbClr val="37373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57" name="별: 꼭짓점 5개 56">
              <a:extLst>
                <a:ext uri="{FF2B5EF4-FFF2-40B4-BE49-F238E27FC236}">
                  <a16:creationId xmlns:a16="http://schemas.microsoft.com/office/drawing/2014/main" id="{4474840E-AF06-4DD9-21E1-1ADE51CFCA2E}"/>
                </a:ext>
              </a:extLst>
            </p:cNvPr>
            <p:cNvSpPr/>
            <p:nvPr/>
          </p:nvSpPr>
          <p:spPr>
            <a:xfrm>
              <a:off x="7692159" y="6501212"/>
              <a:ext cx="72000" cy="72000"/>
            </a:xfrm>
            <a:prstGeom prst="star5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89EFE26E-E1D3-6A61-9DDC-B1C60152E1D1}"/>
                </a:ext>
              </a:extLst>
            </p:cNvPr>
            <p:cNvSpPr/>
            <p:nvPr/>
          </p:nvSpPr>
          <p:spPr>
            <a:xfrm>
              <a:off x="7709719" y="6444625"/>
              <a:ext cx="201585" cy="19778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500" b="1" dirty="0">
                  <a:solidFill>
                    <a:srgbClr val="373736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</a:t>
              </a:r>
              <a:endParaRPr lang="ko-KR" altLang="en-US" sz="500" b="1" dirty="0">
                <a:solidFill>
                  <a:srgbClr val="37373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5B6D7C98-9B40-44A1-D8D0-D75198B4984D}"/>
              </a:ext>
            </a:extLst>
          </p:cNvPr>
          <p:cNvGrpSpPr/>
          <p:nvPr/>
        </p:nvGrpSpPr>
        <p:grpSpPr>
          <a:xfrm>
            <a:off x="10448784" y="6350438"/>
            <a:ext cx="1017550" cy="307364"/>
            <a:chOff x="7593989" y="6335041"/>
            <a:chExt cx="1017550" cy="307364"/>
          </a:xfrm>
        </p:grpSpPr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0C7BF541-FC74-27DB-7887-A2F2D1B5C4E5}"/>
                </a:ext>
              </a:extLst>
            </p:cNvPr>
            <p:cNvSpPr/>
            <p:nvPr/>
          </p:nvSpPr>
          <p:spPr>
            <a:xfrm>
              <a:off x="7593989" y="6335041"/>
              <a:ext cx="1017550" cy="19778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500" b="1" dirty="0">
                  <a:solidFill>
                    <a:srgbClr val="373736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MGM</a:t>
              </a:r>
              <a:r>
                <a:rPr lang="ko-KR" altLang="en-US" sz="500" b="1" dirty="0">
                  <a:solidFill>
                    <a:srgbClr val="373736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호텔</a:t>
              </a:r>
            </a:p>
          </p:txBody>
        </p:sp>
        <p:sp>
          <p:nvSpPr>
            <p:cNvPr id="61" name="별: 꼭짓점 5개 60">
              <a:extLst>
                <a:ext uri="{FF2B5EF4-FFF2-40B4-BE49-F238E27FC236}">
                  <a16:creationId xmlns:a16="http://schemas.microsoft.com/office/drawing/2014/main" id="{E57285CA-2907-1304-C6B9-5E1580836286}"/>
                </a:ext>
              </a:extLst>
            </p:cNvPr>
            <p:cNvSpPr/>
            <p:nvPr/>
          </p:nvSpPr>
          <p:spPr>
            <a:xfrm>
              <a:off x="7692159" y="6501212"/>
              <a:ext cx="72000" cy="72000"/>
            </a:xfrm>
            <a:prstGeom prst="star5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D634EBF1-1E89-E4BB-1C46-DAA9B121D6C9}"/>
                </a:ext>
              </a:extLst>
            </p:cNvPr>
            <p:cNvSpPr/>
            <p:nvPr/>
          </p:nvSpPr>
          <p:spPr>
            <a:xfrm>
              <a:off x="7709719" y="6444625"/>
              <a:ext cx="201585" cy="19778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500" b="1" dirty="0">
                  <a:solidFill>
                    <a:srgbClr val="373736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3</a:t>
              </a:r>
              <a:endParaRPr lang="ko-KR" altLang="en-US" sz="500" b="1" dirty="0">
                <a:solidFill>
                  <a:srgbClr val="37373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287515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ebec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6075C4BF-0949-4D62-57B0-78BE5EA8922D}"/>
              </a:ext>
            </a:extLst>
          </p:cNvPr>
          <p:cNvSpPr/>
          <p:nvPr/>
        </p:nvSpPr>
        <p:spPr>
          <a:xfrm>
            <a:off x="4175690" y="131545"/>
            <a:ext cx="1800000" cy="1353312"/>
          </a:xfrm>
          <a:prstGeom prst="roundRect">
            <a:avLst>
              <a:gd name="adj" fmla="val 8007"/>
            </a:avLst>
          </a:prstGeom>
          <a:solidFill>
            <a:schemeClr val="bg1"/>
          </a:solidFill>
          <a:ln w="28575">
            <a:solidFill>
              <a:srgbClr val="333F50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+mn-cs"/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C1FF4C9A-1927-0DEA-19B1-9CFAAF12AC53}"/>
              </a:ext>
            </a:extLst>
          </p:cNvPr>
          <p:cNvSpPr/>
          <p:nvPr/>
        </p:nvSpPr>
        <p:spPr>
          <a:xfrm>
            <a:off x="2203604" y="330099"/>
            <a:ext cx="1800000" cy="1353312"/>
          </a:xfrm>
          <a:prstGeom prst="roundRect">
            <a:avLst>
              <a:gd name="adj" fmla="val 8007"/>
            </a:avLst>
          </a:prstGeom>
          <a:solidFill>
            <a:srgbClr val="333F50"/>
          </a:solidFill>
          <a:ln w="28575">
            <a:solidFill>
              <a:srgbClr val="333F50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rPr>
              <a:t>문제 상황 정의</a:t>
            </a: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D768F0BA-3F43-0D46-F1A1-120FA039DED4}"/>
              </a:ext>
            </a:extLst>
          </p:cNvPr>
          <p:cNvSpPr/>
          <p:nvPr/>
        </p:nvSpPr>
        <p:spPr>
          <a:xfrm>
            <a:off x="208363" y="330099"/>
            <a:ext cx="1800000" cy="1353312"/>
          </a:xfrm>
          <a:prstGeom prst="roundRect">
            <a:avLst>
              <a:gd name="adj" fmla="val 8007"/>
            </a:avLst>
          </a:prstGeom>
          <a:solidFill>
            <a:srgbClr val="333F50"/>
          </a:solidFill>
          <a:ln w="28575">
            <a:solidFill>
              <a:srgbClr val="333F50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rPr>
              <a:t>배경 및 목적</a:t>
            </a: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59DBDE08-2BFF-8430-1F9F-9631FCF9E30E}"/>
              </a:ext>
            </a:extLst>
          </p:cNvPr>
          <p:cNvSpPr/>
          <p:nvPr/>
        </p:nvSpPr>
        <p:spPr>
          <a:xfrm>
            <a:off x="6195508" y="330099"/>
            <a:ext cx="1800000" cy="1353312"/>
          </a:xfrm>
          <a:prstGeom prst="roundRect">
            <a:avLst>
              <a:gd name="adj" fmla="val 8007"/>
            </a:avLst>
          </a:prstGeom>
          <a:solidFill>
            <a:srgbClr val="333F50"/>
          </a:solidFill>
          <a:ln w="28575">
            <a:solidFill>
              <a:srgbClr val="333F50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rPr>
              <a:t>MF Model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+mn-cs"/>
            </a:endParaRP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03DE1782-498B-2050-2FD1-A688A0C19342}"/>
              </a:ext>
            </a:extLst>
          </p:cNvPr>
          <p:cNvSpPr/>
          <p:nvPr/>
        </p:nvSpPr>
        <p:spPr>
          <a:xfrm>
            <a:off x="8215326" y="330099"/>
            <a:ext cx="1800000" cy="1353312"/>
          </a:xfrm>
          <a:prstGeom prst="roundRect">
            <a:avLst>
              <a:gd name="adj" fmla="val 8007"/>
            </a:avLst>
          </a:prstGeom>
          <a:solidFill>
            <a:srgbClr val="333F50"/>
          </a:solidFill>
          <a:ln w="28575">
            <a:solidFill>
              <a:srgbClr val="333F50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rPr>
              <a:t>CF Model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+mn-cs"/>
            </a:endParaRP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98E90260-F8F9-DFBA-DEAF-43E7F19D4696}"/>
              </a:ext>
            </a:extLst>
          </p:cNvPr>
          <p:cNvSpPr/>
          <p:nvPr/>
        </p:nvSpPr>
        <p:spPr>
          <a:xfrm>
            <a:off x="10166535" y="330099"/>
            <a:ext cx="1800000" cy="1353312"/>
          </a:xfrm>
          <a:prstGeom prst="roundRect">
            <a:avLst>
              <a:gd name="adj" fmla="val 8007"/>
            </a:avLst>
          </a:prstGeom>
          <a:solidFill>
            <a:srgbClr val="333F50"/>
          </a:solidFill>
          <a:ln w="28575">
            <a:solidFill>
              <a:srgbClr val="333F50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rPr>
              <a:t>종합 결과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C6AD6DE2-9AED-4B7B-9228-489DB6ED81A0}"/>
              </a:ext>
            </a:extLst>
          </p:cNvPr>
          <p:cNvSpPr/>
          <p:nvPr/>
        </p:nvSpPr>
        <p:spPr>
          <a:xfrm>
            <a:off x="186774" y="637418"/>
            <a:ext cx="11806952" cy="6055050"/>
          </a:xfrm>
          <a:prstGeom prst="roundRect">
            <a:avLst>
              <a:gd name="adj" fmla="val 2109"/>
            </a:avLst>
          </a:prstGeom>
          <a:solidFill>
            <a:schemeClr val="bg1"/>
          </a:solidFill>
          <a:ln>
            <a:noFill/>
          </a:ln>
          <a:effectLst>
            <a:outerShdw blurRad="241300" dist="698500" dir="5400000" sx="90000" sy="90000" algn="t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FAE29EB1-ED23-5BEB-0D9B-6332B4C55D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820" t="42873" r="13733" b="39369"/>
          <a:stretch/>
        </p:blipFill>
        <p:spPr>
          <a:xfrm>
            <a:off x="9702697" y="1064039"/>
            <a:ext cx="2160495" cy="425038"/>
          </a:xfrm>
          <a:prstGeom prst="rect">
            <a:avLst/>
          </a:prstGeom>
        </p:spPr>
      </p:pic>
      <p:sp>
        <p:nvSpPr>
          <p:cNvPr id="17" name="모서리가 둥근 직사각형 40"/>
          <p:cNvSpPr/>
          <p:nvPr/>
        </p:nvSpPr>
        <p:spPr>
          <a:xfrm>
            <a:off x="403139" y="862182"/>
            <a:ext cx="9115128" cy="778634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215900" dist="241300" dir="5400000" sx="95000" sy="95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914400" marR="0" lvl="2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400" b="1" i="0" u="none" strike="noStrike" kern="0" cap="none" spc="0" normalizeH="0" baseline="0">
                <a:solidFill>
                  <a:srgbClr val="2b2d63"/>
                </a:solidFill>
                <a:effectLst/>
                <a:uLnTx/>
                <a:uFillTx/>
                <a:latin typeface="나눔스퀘어 ExtraBold"/>
                <a:ea typeface="나눔스퀘어 ExtraBold"/>
              </a:rPr>
              <a:t>CB</a:t>
            </a:r>
            <a:r>
              <a:rPr kumimoji="0" lang="ko-KR" altLang="en-US" sz="2400" b="1" i="0" u="none" strike="noStrike" kern="0" cap="none" spc="0" normalizeH="0" baseline="0">
                <a:solidFill>
                  <a:srgbClr val="2b2d63"/>
                </a:solidFill>
                <a:effectLst/>
                <a:uLnTx/>
                <a:uFillTx/>
                <a:latin typeface="나눔스퀘어 ExtraBold"/>
                <a:ea typeface="나눔스퀘어 ExtraBold"/>
              </a:rPr>
              <a:t> 모델 추천 결과 </a:t>
            </a:r>
            <a:r>
              <a:rPr kumimoji="0" lang="en-US" altLang="ko-KR" sz="2400" b="1" i="0" u="none" strike="noStrike" kern="0" cap="none" spc="0" normalizeH="0" baseline="0">
                <a:solidFill>
                  <a:srgbClr val="2b2d63"/>
                </a:solidFill>
                <a:effectLst/>
                <a:uLnTx/>
                <a:uFillTx/>
                <a:latin typeface="나눔스퀘어 ExtraBold"/>
                <a:ea typeface="나눔스퀘어 ExtraBold"/>
              </a:rPr>
              <a:t>- </a:t>
            </a:r>
            <a:r>
              <a:rPr kumimoji="0" lang="ko-KR" altLang="en-US" sz="2400" b="1" i="0" u="none" strike="noStrike" kern="0" cap="none" spc="0" normalizeH="0" baseline="0">
                <a:solidFill>
                  <a:srgbClr val="2b2d63"/>
                </a:solidFill>
                <a:effectLst/>
                <a:uLnTx/>
                <a:uFillTx/>
                <a:latin typeface="나눔스퀘어 ExtraBold"/>
                <a:ea typeface="나눔스퀘어 ExtraBold"/>
              </a:rPr>
              <a:t>경주</a:t>
            </a:r>
            <a:endParaRPr kumimoji="0" lang="en-US" altLang="ko-KR" sz="2400" b="1" i="0" u="none" strike="noStrike" kern="0" cap="none" spc="0" normalizeH="0" baseline="0">
              <a:solidFill>
                <a:srgbClr val="2b2d63"/>
              </a:solidFill>
              <a:effectLst/>
              <a:uLnTx/>
              <a:uFillTx/>
              <a:latin typeface="나눔스퀘어 ExtraBold"/>
              <a:ea typeface="나눔스퀘어 ExtraBold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4E9819A3-4D51-7CC1-DF33-FEA7879DFF59}"/>
              </a:ext>
            </a:extLst>
          </p:cNvPr>
          <p:cNvCxnSpPr>
            <a:cxnSpLocks/>
          </p:cNvCxnSpPr>
          <p:nvPr/>
        </p:nvCxnSpPr>
        <p:spPr>
          <a:xfrm>
            <a:off x="1260048" y="983198"/>
            <a:ext cx="0" cy="57600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모서리가 둥근 직사각형 43">
            <a:extLst>
              <a:ext uri="{FF2B5EF4-FFF2-40B4-BE49-F238E27FC236}">
                <a16:creationId xmlns:a16="http://schemas.microsoft.com/office/drawing/2014/main" id="{24FD321C-22A3-2882-38A3-07AB659F77E2}"/>
              </a:ext>
            </a:extLst>
          </p:cNvPr>
          <p:cNvSpPr/>
          <p:nvPr/>
        </p:nvSpPr>
        <p:spPr>
          <a:xfrm>
            <a:off x="688931" y="1134160"/>
            <a:ext cx="285325" cy="285325"/>
          </a:xfrm>
          <a:prstGeom prst="roundRect">
            <a:avLst>
              <a:gd name="adj" fmla="val 24456"/>
            </a:avLst>
          </a:prstGeom>
          <a:solidFill>
            <a:schemeClr val="tx2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√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0B5D579-099C-01BF-6A7A-154D1C3F88C3}"/>
              </a:ext>
            </a:extLst>
          </p:cNvPr>
          <p:cNvSpPr txBox="1"/>
          <p:nvPr/>
        </p:nvSpPr>
        <p:spPr>
          <a:xfrm>
            <a:off x="4358140" y="237195"/>
            <a:ext cx="1435100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srgbClr val="333F50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rPr>
              <a:t>CB Model</a:t>
            </a:r>
            <a:endParaRPr kumimoji="0" lang="ko-KR" altLang="en-US" sz="1500" b="0" i="0" u="none" strike="noStrike" kern="1200" cap="none" spc="0" normalizeH="0" baseline="0" noProof="0" dirty="0">
              <a:ln>
                <a:noFill/>
              </a:ln>
              <a:solidFill>
                <a:srgbClr val="333F50"/>
              </a:solidFill>
              <a:effectLst/>
              <a:uLnTx/>
              <a:uFillTx/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+mn-cs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60B88AD0-2361-5EB0-9CBC-1EF7ADE615C7}"/>
              </a:ext>
            </a:extLst>
          </p:cNvPr>
          <p:cNvCxnSpPr>
            <a:cxnSpLocks/>
          </p:cNvCxnSpPr>
          <p:nvPr/>
        </p:nvCxnSpPr>
        <p:spPr>
          <a:xfrm>
            <a:off x="4386114" y="643962"/>
            <a:ext cx="1332000" cy="0"/>
          </a:xfrm>
          <a:prstGeom prst="line">
            <a:avLst/>
          </a:prstGeom>
          <a:ln w="25400">
            <a:solidFill>
              <a:srgbClr val="333F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" name="표 28">
            <a:extLst>
              <a:ext uri="{FF2B5EF4-FFF2-40B4-BE49-F238E27FC236}">
                <a16:creationId xmlns:a16="http://schemas.microsoft.com/office/drawing/2014/main" id="{2F303A90-A7B2-8E84-0AB9-BB610D18C1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6713842"/>
              </p:ext>
            </p:extLst>
          </p:nvPr>
        </p:nvGraphicFramePr>
        <p:xfrm>
          <a:off x="553769" y="3152400"/>
          <a:ext cx="5255360" cy="30621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29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840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1833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86265">
                <a:tc gridSpan="3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kumimoji="0" lang="ko-KR" altLang="en-US" sz="1400" b="1" i="0" u="none" strike="noStrike" kern="1200" cap="none" spc="0" normalizeH="0" baseline="0"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추천 항목</a:t>
                      </a:r>
                      <a:endParaRPr kumimoji="0" lang="en-US" altLang="ko-KR" sz="1400" b="1" i="0" u="none" strike="noStrike" kern="1200" cap="none" spc="0" normalizeH="0" baseline="0"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1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1400" b="1" i="0" u="none" strike="noStrike" kern="1200" cap="none" spc="0" normalizeH="0" baseline="0"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star</a:t>
                      </a:r>
                      <a:endParaRPr kumimoji="0" lang="en-US" altLang="ko-KR" sz="1400" b="1" i="0" u="none" strike="noStrike" kern="1200" cap="none" spc="0" normalizeH="0" baseline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1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ko-KR" altLang="en-US" sz="1400" b="1" i="0" u="none" strike="noStrike" kern="1200" cap="none" spc="0" normalizeH="0" baseline="0"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나눔스퀘어 Bold"/>
                          <a:ea typeface="나눔스퀘어 Bold"/>
                          <a:cs typeface="+mn-cs"/>
                        </a:rPr>
                        <a:t>주소</a:t>
                      </a:r>
                      <a:endParaRPr kumimoji="0" lang="en-US" altLang="ko-KR" sz="1400" b="1" i="0" u="none" strike="noStrike" kern="1200" cap="none" spc="0" normalizeH="0" baseline="0"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1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0854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  <a:defRPr/>
                      </a:pPr>
                      <a:r>
                        <a:rPr lang="ko-KR" alt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스퀘어 Bold"/>
                          <a:ea typeface="나눔스퀘어 Bold"/>
                        </a:rPr>
                        <a:t>경주 </a:t>
                      </a:r>
                      <a:r>
                        <a:rPr lang="ko-KR" altLang="en-US" sz="1400" b="1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스퀘어 Bold"/>
                          <a:ea typeface="나눔스퀘어 Bold"/>
                        </a:rPr>
                        <a:t>스위트호텔</a:t>
                      </a:r>
                      <a:endParaRPr lang="ko-KR" altLang="en-US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스퀘어 Bold"/>
                        <a:ea typeface="나눔스퀘어 Bold"/>
                      </a:endParaRPr>
                    </a:p>
                  </a:txBody>
                  <a:tcPr marL="21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  <a:defRPr/>
                      </a:pP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스퀘어 Bold"/>
                          <a:ea typeface="나눔스퀘어 Bold"/>
                        </a:rPr>
                        <a:t>4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스퀘어 Bold"/>
                          <a:ea typeface="나눔스퀘어 Bold"/>
                        </a:rPr>
                        <a:t>성급</a:t>
                      </a:r>
                    </a:p>
                  </a:txBody>
                  <a:tcPr marL="21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ko-KR" altLang="en-US" sz="1400" b="0" i="0" u="none" strike="noStrike" kern="0" cap="none" spc="0" normalizeH="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스퀘어 Bold"/>
                          <a:ea typeface="나눔스퀘어 Bold"/>
                          <a:cs typeface="+mn-cs"/>
                        </a:rPr>
                        <a:t>경북 경주시</a:t>
                      </a:r>
                    </a:p>
                  </a:txBody>
                  <a:tcPr marL="21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0854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  <a:defRPr/>
                      </a:pPr>
                      <a:r>
                        <a:rPr lang="ko-KR" alt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스퀘어 Bold"/>
                          <a:ea typeface="나눔스퀘어 Bold"/>
                        </a:rPr>
                        <a:t>경주 코모도호텔</a:t>
                      </a:r>
                    </a:p>
                  </a:txBody>
                  <a:tcPr marL="21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스퀘어 Bold"/>
                          <a:ea typeface="나눔스퀘어 Bold"/>
                        </a:rPr>
                        <a:t>4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스퀘어 Bold"/>
                          <a:ea typeface="나눔스퀘어 Bold"/>
                        </a:rPr>
                        <a:t>성급</a:t>
                      </a:r>
                    </a:p>
                  </a:txBody>
                  <a:tcPr marL="21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ko-KR" altLang="en-US" sz="1400" b="0" i="0" u="none" strike="noStrike" kern="0" cap="none" spc="0" normalizeH="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스퀘어 Bold"/>
                          <a:ea typeface="나눔스퀘어 Bold"/>
                          <a:cs typeface="+mn-cs"/>
                        </a:rPr>
                        <a:t>경북 경주시</a:t>
                      </a:r>
                    </a:p>
                  </a:txBody>
                  <a:tcPr marL="21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2497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  <a:defRPr/>
                      </a:pPr>
                      <a:r>
                        <a:rPr lang="ko-KR" altLang="en-US" sz="1400" b="1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스퀘어 Bold"/>
                          <a:ea typeface="나눔스퀘어 Bold"/>
                        </a:rPr>
                        <a:t>켄싱턴리조트</a:t>
                      </a:r>
                      <a:r>
                        <a:rPr lang="ko-KR" alt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스퀘어 Bold"/>
                          <a:ea typeface="나눔스퀘어 Bold"/>
                        </a:rPr>
                        <a:t> 경주</a:t>
                      </a:r>
                    </a:p>
                  </a:txBody>
                  <a:tcPr marL="21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스퀘어 Bold"/>
                          <a:ea typeface="나눔스퀘어 Bold"/>
                        </a:rPr>
                        <a:t>3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스퀘어 Bold"/>
                          <a:ea typeface="나눔스퀘어 Bold"/>
                        </a:rPr>
                        <a:t>성급</a:t>
                      </a:r>
                    </a:p>
                  </a:txBody>
                  <a:tcPr marL="21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ko-KR" altLang="en-US" sz="1400" b="0" i="0" u="none" strike="noStrike" kern="0" cap="none" spc="0" normalizeH="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스퀘어 Bold"/>
                          <a:ea typeface="나눔스퀘어 Bold"/>
                          <a:cs typeface="+mn-cs"/>
                        </a:rPr>
                        <a:t>경북 경주시</a:t>
                      </a:r>
                    </a:p>
                  </a:txBody>
                  <a:tcPr marL="21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0854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  <a:defRPr/>
                      </a:pPr>
                      <a:r>
                        <a:rPr lang="ko-KR" alt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스퀘어 Bold"/>
                          <a:ea typeface="나눔스퀘어 Bold"/>
                        </a:rPr>
                        <a:t>경주 </a:t>
                      </a:r>
                      <a:r>
                        <a:rPr lang="ko-KR" altLang="en-US" sz="1400" b="1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스퀘어 Bold"/>
                          <a:ea typeface="나눔스퀘어 Bold"/>
                        </a:rPr>
                        <a:t>베니키아</a:t>
                      </a:r>
                      <a:r>
                        <a:rPr lang="ko-KR" alt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스퀘어 Bold"/>
                          <a:ea typeface="나눔스퀘어 Bold"/>
                        </a:rPr>
                        <a:t> </a:t>
                      </a:r>
                      <a:r>
                        <a:rPr lang="ko-KR" altLang="en-US" sz="1400" b="1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스퀘어 Bold"/>
                          <a:ea typeface="나눔스퀘어 Bold"/>
                        </a:rPr>
                        <a:t>스위스로젠호텔</a:t>
                      </a:r>
                      <a:endParaRPr lang="ko-KR" altLang="en-US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스퀘어 Bold"/>
                        <a:ea typeface="나눔스퀘어 Bold"/>
                      </a:endParaRPr>
                    </a:p>
                  </a:txBody>
                  <a:tcPr marL="21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스퀘어 Bold"/>
                          <a:ea typeface="나눔스퀘어 Bold"/>
                        </a:rPr>
                        <a:t>3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스퀘어 Bold"/>
                          <a:ea typeface="나눔스퀘어 Bold"/>
                        </a:rPr>
                        <a:t>성급</a:t>
                      </a:r>
                    </a:p>
                  </a:txBody>
                  <a:tcPr marL="21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ko-KR" altLang="en-US" sz="1400" b="0" i="0" u="none" strike="noStrike" kern="0" cap="none" spc="0" normalizeH="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스퀘어 Bold"/>
                          <a:ea typeface="나눔스퀘어 Bold"/>
                          <a:cs typeface="+mn-cs"/>
                        </a:rPr>
                        <a:t>경북 경주시</a:t>
                      </a:r>
                    </a:p>
                  </a:txBody>
                  <a:tcPr marL="21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0854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  <a:defRPr/>
                      </a:pPr>
                      <a:r>
                        <a:rPr lang="ko-KR" alt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스퀘어 Bold"/>
                          <a:ea typeface="나눔스퀘어 Bold"/>
                        </a:rPr>
                        <a:t>경주 </a:t>
                      </a:r>
                      <a:r>
                        <a:rPr lang="ko-KR" altLang="en-US" sz="1400" b="1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스퀘어 Bold"/>
                          <a:ea typeface="나눔스퀘어 Bold"/>
                        </a:rPr>
                        <a:t>라구스힐</a:t>
                      </a:r>
                      <a:r>
                        <a:rPr lang="ko-KR" alt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스퀘어 Bold"/>
                          <a:ea typeface="나눔스퀘어 Bold"/>
                        </a:rPr>
                        <a:t> </a:t>
                      </a:r>
                      <a:r>
                        <a:rPr lang="ko-KR" altLang="en-US" sz="1400" b="1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스퀘어 Bold"/>
                          <a:ea typeface="나눔스퀘어 Bold"/>
                        </a:rPr>
                        <a:t>스파풀빌라</a:t>
                      </a:r>
                      <a:r>
                        <a:rPr lang="ko-KR" alt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스퀘어 Bold"/>
                          <a:ea typeface="나눔스퀘어 Bold"/>
                        </a:rPr>
                        <a:t> 펜션</a:t>
                      </a:r>
                    </a:p>
                  </a:txBody>
                  <a:tcPr marL="21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스퀘어 Bold"/>
                          <a:ea typeface="나눔스퀘어 Bold"/>
                        </a:rPr>
                        <a:t>0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스퀘어 Bold"/>
                          <a:ea typeface="나눔스퀘어 Bold"/>
                        </a:rPr>
                        <a:t>성급</a:t>
                      </a:r>
                    </a:p>
                  </a:txBody>
                  <a:tcPr marL="21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ko-KR" altLang="en-US" sz="1400" b="0" i="0" u="none" strike="noStrike" kern="0" cap="none" spc="0" normalizeH="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스퀘어 Bold"/>
                          <a:ea typeface="나눔스퀘어 Bold"/>
                          <a:cs typeface="+mn-cs"/>
                        </a:rPr>
                        <a:t>경북 경주시</a:t>
                      </a:r>
                    </a:p>
                  </a:txBody>
                  <a:tcPr marL="21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29" name="표 29">
            <a:extLst>
              <a:ext uri="{FF2B5EF4-FFF2-40B4-BE49-F238E27FC236}">
                <a16:creationId xmlns:a16="http://schemas.microsoft.com/office/drawing/2014/main" id="{92A0255B-15CC-926E-5B49-29E4FD3C1C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1206168"/>
              </p:ext>
            </p:extLst>
          </p:nvPr>
        </p:nvGraphicFramePr>
        <p:xfrm>
          <a:off x="553768" y="2081140"/>
          <a:ext cx="5255361" cy="9771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29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840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183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86265">
                <a:tc gridSpan="3"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ko-KR" altLang="en-US" sz="1400" b="1" i="0" u="none" strike="noStrike" kern="1200" cap="none" spc="0" normalizeH="0" baseline="0" dirty="0"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클릭한 아이템 정보</a:t>
                      </a:r>
                      <a:endParaRPr kumimoji="0" lang="en-US" altLang="ko-KR" sz="1400" b="1" i="0" u="none" strike="noStrike" kern="1200" cap="none" spc="0" normalizeH="0" baseline="0" dirty="0"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1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1400" b="1" i="0" u="none" strike="noStrike" kern="1200" cap="none" spc="0" normalizeH="0" baseline="0"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star</a:t>
                      </a:r>
                      <a:endParaRPr kumimoji="0" lang="en-US" altLang="ko-KR" sz="1400" b="1" i="0" u="none" strike="noStrike" kern="1200" cap="none" spc="0" normalizeH="0" baseline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1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ko-KR" altLang="en-US" sz="1400" b="1" i="0" u="none" strike="noStrike" kern="1200" cap="none" spc="0" normalizeH="0" baseline="0"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나눔스퀘어 Bold"/>
                          <a:ea typeface="나눔스퀘어 Bold"/>
                          <a:cs typeface="+mn-cs"/>
                        </a:rPr>
                        <a:t>주소</a:t>
                      </a:r>
                      <a:endParaRPr kumimoji="0" lang="en-US" altLang="ko-KR" sz="1400" b="1" i="0" u="none" strike="noStrike" kern="1200" cap="none" spc="0" normalizeH="0" baseline="0"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1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0854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  <a:defRPr/>
                      </a:pPr>
                      <a:r>
                        <a:rPr lang="ko-KR" altLang="en-US" sz="1400" b="1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스퀘어 Bold"/>
                          <a:ea typeface="나눔스퀘어 Bold"/>
                        </a:rPr>
                        <a:t>라한셀렉트</a:t>
                      </a:r>
                      <a:r>
                        <a:rPr lang="ko-KR" alt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스퀘어 Bold"/>
                          <a:ea typeface="나눔스퀘어 Bold"/>
                        </a:rPr>
                        <a:t> 경주</a:t>
                      </a:r>
                    </a:p>
                  </a:txBody>
                  <a:tcPr marL="21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  <a:defRPr/>
                      </a:pPr>
                      <a:r>
                        <a:rPr lang="en-US" altLang="ko-KR" sz="14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스퀘어 Bold"/>
                          <a:ea typeface="나눔스퀘어 Bold"/>
                        </a:rPr>
                        <a:t>5</a:t>
                      </a:r>
                      <a:r>
                        <a:rPr lang="ko-KR" altLang="en-US" sz="14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스퀘어 Bold"/>
                          <a:ea typeface="나눔스퀘어 Bold"/>
                        </a:rPr>
                        <a:t>성급</a:t>
                      </a:r>
                    </a:p>
                  </a:txBody>
                  <a:tcPr marL="21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ko-KR" altLang="en-US" sz="1400" b="0" i="0" u="none" strike="noStrike" kern="0" cap="none" spc="0" normalizeH="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스퀘어 Bold"/>
                          <a:ea typeface="나눔스퀘어 Bold"/>
                          <a:cs typeface="+mn-cs"/>
                        </a:rPr>
                        <a:t>경북 경주시</a:t>
                      </a:r>
                    </a:p>
                  </a:txBody>
                  <a:tcPr marL="21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2" name="그림 31">
            <a:extLst>
              <a:ext uri="{FF2B5EF4-FFF2-40B4-BE49-F238E27FC236}">
                <a16:creationId xmlns:a16="http://schemas.microsoft.com/office/drawing/2014/main" id="{7FB69F85-0D4A-AD5D-0E63-90F5D9E0DA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776" b="6543"/>
          <a:stretch/>
        </p:blipFill>
        <p:spPr>
          <a:xfrm>
            <a:off x="6632447" y="4779264"/>
            <a:ext cx="4767073" cy="557464"/>
          </a:xfrm>
          <a:prstGeom prst="rect">
            <a:avLst/>
          </a:prstGeom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34CC043A-9EA8-0B61-31E6-34789BF36B0A}"/>
              </a:ext>
            </a:extLst>
          </p:cNvPr>
          <p:cNvSpPr/>
          <p:nvPr/>
        </p:nvSpPr>
        <p:spPr>
          <a:xfrm>
            <a:off x="6582332" y="5369946"/>
            <a:ext cx="1882038" cy="1977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373736"/>
                </a:solidFill>
                <a:effectLst/>
                <a:uLnTx/>
                <a:uFillTx/>
                <a:latin typeface="나눔스퀘어OTF_ac ExtraBold" panose="020B0600000101010101" pitchFamily="34" charset="-127"/>
                <a:ea typeface="나눔스퀘어OTF_ac ExtraBold" panose="020B0600000101010101" pitchFamily="34" charset="-127"/>
                <a:cs typeface="+mn-cs"/>
              </a:rPr>
              <a:t>근처 유사한 호텔을 추천합니다</a:t>
            </a:r>
          </a:p>
        </p:txBody>
      </p:sp>
      <p:pic>
        <p:nvPicPr>
          <p:cNvPr id="3" name="그림 2" descr="거울, 창문, 자동차미러이(가) 표시된 사진&#10;&#10;자동 생성된 설명">
            <a:extLst>
              <a:ext uri="{FF2B5EF4-FFF2-40B4-BE49-F238E27FC236}">
                <a16:creationId xmlns:a16="http://schemas.microsoft.com/office/drawing/2014/main" id="{F9058FF3-D990-FF5E-D288-969AAC08005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302"/>
          <a:stretch/>
        </p:blipFill>
        <p:spPr>
          <a:xfrm>
            <a:off x="6313423" y="1852925"/>
            <a:ext cx="5479200" cy="483343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63D5171-3D51-42DD-6662-11F1B2423E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2332" y="4779265"/>
            <a:ext cx="4889232" cy="590681"/>
          </a:xfrm>
          <a:prstGeom prst="rect">
            <a:avLst/>
          </a:prstGeom>
        </p:spPr>
      </p:pic>
      <p:sp>
        <p:nvSpPr>
          <p:cNvPr id="52" name="직사각형 51">
            <a:extLst>
              <a:ext uri="{FF2B5EF4-FFF2-40B4-BE49-F238E27FC236}">
                <a16:creationId xmlns:a16="http://schemas.microsoft.com/office/drawing/2014/main" id="{9B9F70F4-4D3F-AE56-6DA7-974425D62D60}"/>
              </a:ext>
            </a:extLst>
          </p:cNvPr>
          <p:cNvSpPr/>
          <p:nvPr/>
        </p:nvSpPr>
        <p:spPr>
          <a:xfrm>
            <a:off x="6586095" y="5362478"/>
            <a:ext cx="1882038" cy="1977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b="1" dirty="0">
                <a:solidFill>
                  <a:srgbClr val="373736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근처 유사한 호텔을 추천합니다</a:t>
            </a:r>
          </a:p>
        </p:txBody>
      </p:sp>
      <p:sp>
        <p:nvSpPr>
          <p:cNvPr id="63" name="사각형: 둥근 모서리 104">
            <a:extLst>
              <a:ext uri="{FF2B5EF4-FFF2-40B4-BE49-F238E27FC236}">
                <a16:creationId xmlns:a16="http://schemas.microsoft.com/office/drawing/2014/main" id="{7E7FF03E-5669-D4A8-C46B-EBBD51D767AD}"/>
              </a:ext>
            </a:extLst>
          </p:cNvPr>
          <p:cNvSpPr/>
          <p:nvPr/>
        </p:nvSpPr>
        <p:spPr>
          <a:xfrm>
            <a:off x="7624435" y="5646858"/>
            <a:ext cx="847812" cy="970705"/>
          </a:xfrm>
          <a:prstGeom prst="roundRect">
            <a:avLst>
              <a:gd name="adj" fmla="val 3189"/>
            </a:avLst>
          </a:prstGeom>
          <a:solidFill>
            <a:srgbClr val="FFFFFF">
              <a:alpha val="100000"/>
            </a:srgbClr>
          </a:solidFill>
          <a:ln w="15875" cap="flat" cmpd="sng" algn="ctr">
            <a:noFill/>
            <a:prstDash val="solid"/>
            <a:miter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800" b="0" i="0" u="none" strike="noStrike" kern="1200" cap="none" spc="0" normalizeH="0" baseline="0">
                <a:solidFill>
                  <a:srgbClr val="000000"/>
                </a:solidFill>
                <a:effectLst/>
                <a:uLnTx/>
                <a:uFillTx/>
                <a:latin typeface="맑은 고딕"/>
                <a:ea typeface="맑은 고딕"/>
                <a:cs typeface="맑은 고딕"/>
              </a:rPr>
              <a:t>746</a:t>
            </a:r>
          </a:p>
        </p:txBody>
      </p:sp>
      <p:sp>
        <p:nvSpPr>
          <p:cNvPr id="64" name="사각형: 둥근 모서리 105">
            <a:extLst>
              <a:ext uri="{FF2B5EF4-FFF2-40B4-BE49-F238E27FC236}">
                <a16:creationId xmlns:a16="http://schemas.microsoft.com/office/drawing/2014/main" id="{F3F30E56-922E-5891-5735-347551476E55}"/>
              </a:ext>
            </a:extLst>
          </p:cNvPr>
          <p:cNvSpPr/>
          <p:nvPr/>
        </p:nvSpPr>
        <p:spPr>
          <a:xfrm>
            <a:off x="8577933" y="5648574"/>
            <a:ext cx="847812" cy="970705"/>
          </a:xfrm>
          <a:prstGeom prst="roundRect">
            <a:avLst>
              <a:gd name="adj" fmla="val 3189"/>
            </a:avLst>
          </a:prstGeom>
          <a:solidFill>
            <a:srgbClr val="FFFFFF">
              <a:alpha val="100000"/>
            </a:srgbClr>
          </a:solidFill>
          <a:ln w="15875" cap="flat" cmpd="sng" algn="ctr">
            <a:noFill/>
            <a:prstDash val="solid"/>
            <a:miter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800" b="0" i="0" u="none" strike="noStrike" kern="1200" cap="none" spc="0" normalizeH="0" baseline="0">
                <a:solidFill>
                  <a:srgbClr val="000000"/>
                </a:solidFill>
                <a:effectLst/>
                <a:uLnTx/>
                <a:uFillTx/>
                <a:latin typeface="맑은 고딕"/>
                <a:ea typeface="맑은 고딕"/>
                <a:cs typeface="맑은 고딕"/>
              </a:rPr>
              <a:t>972</a:t>
            </a:r>
          </a:p>
        </p:txBody>
      </p:sp>
      <p:sp>
        <p:nvSpPr>
          <p:cNvPr id="65" name="사각형: 둥근 모서리 106">
            <a:extLst>
              <a:ext uri="{FF2B5EF4-FFF2-40B4-BE49-F238E27FC236}">
                <a16:creationId xmlns:a16="http://schemas.microsoft.com/office/drawing/2014/main" id="{5580674D-946E-E1F0-DA8A-C1D0A65EBC93}"/>
              </a:ext>
            </a:extLst>
          </p:cNvPr>
          <p:cNvSpPr/>
          <p:nvPr/>
        </p:nvSpPr>
        <p:spPr>
          <a:xfrm>
            <a:off x="9521906" y="5648574"/>
            <a:ext cx="847812" cy="970705"/>
          </a:xfrm>
          <a:prstGeom prst="roundRect">
            <a:avLst>
              <a:gd name="adj" fmla="val 3189"/>
            </a:avLst>
          </a:prstGeom>
          <a:solidFill>
            <a:srgbClr val="FFFFFF">
              <a:alpha val="100000"/>
            </a:srgbClr>
          </a:solidFill>
          <a:ln w="15875" cap="flat" cmpd="sng" algn="ctr">
            <a:noFill/>
            <a:prstDash val="solid"/>
            <a:miter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800" b="0" i="0" u="none" strike="noStrike" kern="1200" cap="none" spc="0" normalizeH="0" baseline="0">
                <a:solidFill>
                  <a:srgbClr val="000000"/>
                </a:solidFill>
                <a:effectLst/>
                <a:uLnTx/>
                <a:uFillTx/>
                <a:latin typeface="맑은 고딕"/>
                <a:ea typeface="맑은 고딕"/>
                <a:cs typeface="맑은 고딕"/>
              </a:rPr>
              <a:t>808</a:t>
            </a:r>
          </a:p>
        </p:txBody>
      </p:sp>
      <p:sp>
        <p:nvSpPr>
          <p:cNvPr id="66" name="사각형: 둥근 모서리 107">
            <a:extLst>
              <a:ext uri="{FF2B5EF4-FFF2-40B4-BE49-F238E27FC236}">
                <a16:creationId xmlns:a16="http://schemas.microsoft.com/office/drawing/2014/main" id="{6B413CBE-3EEB-F5EE-AE8F-3305E1030761}"/>
              </a:ext>
            </a:extLst>
          </p:cNvPr>
          <p:cNvSpPr/>
          <p:nvPr/>
        </p:nvSpPr>
        <p:spPr>
          <a:xfrm>
            <a:off x="10465879" y="5646858"/>
            <a:ext cx="847812" cy="970705"/>
          </a:xfrm>
          <a:prstGeom prst="roundRect">
            <a:avLst>
              <a:gd name="adj" fmla="val 3189"/>
            </a:avLst>
          </a:prstGeom>
          <a:solidFill>
            <a:srgbClr val="FFFFFF">
              <a:alpha val="100000"/>
            </a:srgbClr>
          </a:solidFill>
          <a:ln w="15875" cap="flat" cmpd="sng" algn="ctr">
            <a:noFill/>
            <a:prstDash val="solid"/>
            <a:miter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800" b="0" i="0" u="none" strike="noStrike" kern="1200" cap="none" spc="0" normalizeH="0" baseline="0">
                <a:solidFill>
                  <a:srgbClr val="000000"/>
                </a:solidFill>
                <a:effectLst/>
                <a:uLnTx/>
                <a:uFillTx/>
                <a:latin typeface="맑은 고딕"/>
                <a:ea typeface="맑은 고딕"/>
                <a:cs typeface="맑은 고딕"/>
              </a:rPr>
              <a:t>3093</a:t>
            </a:r>
          </a:p>
        </p:txBody>
      </p:sp>
      <p:sp>
        <p:nvSpPr>
          <p:cNvPr id="67" name="사각형: 둥근 모서리 104">
            <a:extLst>
              <a:ext uri="{FF2B5EF4-FFF2-40B4-BE49-F238E27FC236}">
                <a16:creationId xmlns:a16="http://schemas.microsoft.com/office/drawing/2014/main" id="{10D1143C-20CF-E5A4-6FD4-7568C16C567F}"/>
              </a:ext>
            </a:extLst>
          </p:cNvPr>
          <p:cNvSpPr/>
          <p:nvPr/>
        </p:nvSpPr>
        <p:spPr>
          <a:xfrm>
            <a:off x="6653238" y="5646858"/>
            <a:ext cx="847812" cy="970705"/>
          </a:xfrm>
          <a:prstGeom prst="roundRect">
            <a:avLst>
              <a:gd name="adj" fmla="val 3189"/>
            </a:avLst>
          </a:prstGeom>
          <a:solidFill>
            <a:srgbClr val="FFFFFF">
              <a:alpha val="100000"/>
            </a:srgbClr>
          </a:solidFill>
          <a:ln w="15875" cap="flat" cmpd="sng" algn="ctr">
            <a:noFill/>
            <a:prstDash val="solid"/>
            <a:miter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800" b="0" i="0" u="none" strike="noStrike" kern="1200" cap="none" spc="0" normalizeH="0" baseline="0">
                <a:solidFill>
                  <a:srgbClr val="000000"/>
                </a:solidFill>
                <a:effectLst/>
                <a:uLnTx/>
                <a:uFillTx/>
                <a:latin typeface="맑은 고딕"/>
                <a:ea typeface="맑은 고딕"/>
                <a:cs typeface="맑은 고딕"/>
              </a:rPr>
              <a:t>544</a:t>
            </a:r>
          </a:p>
        </p:txBody>
      </p:sp>
      <p:pic>
        <p:nvPicPr>
          <p:cNvPr id="68" name="그림 67">
            <a:extLst>
              <a:ext uri="{FF2B5EF4-FFF2-40B4-BE49-F238E27FC236}">
                <a16:creationId xmlns:a16="http://schemas.microsoft.com/office/drawing/2014/main" id="{52A68542-825D-C9E3-E31E-92A9CFB2D946}"/>
              </a:ext>
            </a:extLst>
          </p:cNvPr>
          <p:cNvPicPr/>
          <p:nvPr/>
        </p:nvPicPr>
        <p:blipFill rotWithShape="1">
          <a:blip r:embed="rId6"/>
          <a:stretch>
            <a:fillRect/>
          </a:stretch>
        </p:blipFill>
        <p:spPr>
          <a:xfrm>
            <a:off x="6697980" y="5698772"/>
            <a:ext cx="756094" cy="666083"/>
          </a:xfrm>
          <a:prstGeom prst="rect">
            <a:avLst/>
          </a:prstGeom>
        </p:spPr>
      </p:pic>
      <p:pic>
        <p:nvPicPr>
          <p:cNvPr id="69" name="그림 68">
            <a:extLst>
              <a:ext uri="{FF2B5EF4-FFF2-40B4-BE49-F238E27FC236}">
                <a16:creationId xmlns:a16="http://schemas.microsoft.com/office/drawing/2014/main" id="{A4A189A3-D593-9957-BE1E-5D6653AA7819}"/>
              </a:ext>
            </a:extLst>
          </p:cNvPr>
          <p:cNvPicPr/>
          <p:nvPr/>
        </p:nvPicPr>
        <p:blipFill rotWithShape="1">
          <a:blip r:embed="rId7"/>
          <a:stretch>
            <a:fillRect/>
          </a:stretch>
        </p:blipFill>
        <p:spPr>
          <a:xfrm>
            <a:off x="7683075" y="5703925"/>
            <a:ext cx="756094" cy="666083"/>
          </a:xfrm>
          <a:prstGeom prst="rect">
            <a:avLst/>
          </a:prstGeom>
        </p:spPr>
      </p:pic>
      <p:pic>
        <p:nvPicPr>
          <p:cNvPr id="70" name="그림 69">
            <a:extLst>
              <a:ext uri="{FF2B5EF4-FFF2-40B4-BE49-F238E27FC236}">
                <a16:creationId xmlns:a16="http://schemas.microsoft.com/office/drawing/2014/main" id="{D7A84219-F187-3A2E-3E03-7E3A6260BD86}"/>
              </a:ext>
            </a:extLst>
          </p:cNvPr>
          <p:cNvPicPr/>
          <p:nvPr/>
        </p:nvPicPr>
        <p:blipFill rotWithShape="1">
          <a:blip r:embed="rId8"/>
          <a:stretch>
            <a:fillRect/>
          </a:stretch>
        </p:blipFill>
        <p:spPr>
          <a:xfrm>
            <a:off x="8627604" y="5704417"/>
            <a:ext cx="756094" cy="666083"/>
          </a:xfrm>
          <a:prstGeom prst="rect">
            <a:avLst/>
          </a:prstGeom>
        </p:spPr>
      </p:pic>
      <p:pic>
        <p:nvPicPr>
          <p:cNvPr id="71" name="그림 70">
            <a:extLst>
              <a:ext uri="{FF2B5EF4-FFF2-40B4-BE49-F238E27FC236}">
                <a16:creationId xmlns:a16="http://schemas.microsoft.com/office/drawing/2014/main" id="{2882128D-3CCE-5095-85BC-7DE5163D3A22}"/>
              </a:ext>
            </a:extLst>
          </p:cNvPr>
          <p:cNvPicPr/>
          <p:nvPr/>
        </p:nvPicPr>
        <p:blipFill rotWithShape="1">
          <a:blip r:embed="rId9"/>
          <a:stretch>
            <a:fillRect/>
          </a:stretch>
        </p:blipFill>
        <p:spPr>
          <a:xfrm>
            <a:off x="9587791" y="5719589"/>
            <a:ext cx="756094" cy="666083"/>
          </a:xfrm>
          <a:prstGeom prst="rect">
            <a:avLst/>
          </a:prstGeom>
        </p:spPr>
      </p:pic>
      <p:pic>
        <p:nvPicPr>
          <p:cNvPr id="72" name="그림 71">
            <a:extLst>
              <a:ext uri="{FF2B5EF4-FFF2-40B4-BE49-F238E27FC236}">
                <a16:creationId xmlns:a16="http://schemas.microsoft.com/office/drawing/2014/main" id="{D231B927-6C31-2184-0AD2-A5019BEDC950}"/>
              </a:ext>
            </a:extLst>
          </p:cNvPr>
          <p:cNvPicPr/>
          <p:nvPr/>
        </p:nvPicPr>
        <p:blipFill rotWithShape="1">
          <a:blip r:embed="rId10"/>
          <a:stretch>
            <a:fillRect/>
          </a:stretch>
        </p:blipFill>
        <p:spPr>
          <a:xfrm>
            <a:off x="10529007" y="5716128"/>
            <a:ext cx="756094" cy="666083"/>
          </a:xfrm>
          <a:prstGeom prst="rect">
            <a:avLst/>
          </a:prstGeom>
        </p:spPr>
      </p:pic>
      <p:grpSp>
        <p:nvGrpSpPr>
          <p:cNvPr id="34" name="그룹 33">
            <a:extLst>
              <a:ext uri="{FF2B5EF4-FFF2-40B4-BE49-F238E27FC236}">
                <a16:creationId xmlns:a16="http://schemas.microsoft.com/office/drawing/2014/main" id="{C8EED2E9-6B40-0483-7013-A7C4207C2F90}"/>
              </a:ext>
            </a:extLst>
          </p:cNvPr>
          <p:cNvGrpSpPr/>
          <p:nvPr/>
        </p:nvGrpSpPr>
        <p:grpSpPr>
          <a:xfrm>
            <a:off x="6606885" y="6330121"/>
            <a:ext cx="1017550" cy="307364"/>
            <a:chOff x="6606885" y="6330121"/>
            <a:chExt cx="1017550" cy="307364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9BB2B288-99EA-65E3-2061-91938A2831F2}"/>
                </a:ext>
              </a:extLst>
            </p:cNvPr>
            <p:cNvSpPr/>
            <p:nvPr/>
          </p:nvSpPr>
          <p:spPr>
            <a:xfrm>
              <a:off x="6606885" y="6330121"/>
              <a:ext cx="1017550" cy="19778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500" b="1" dirty="0">
                  <a:solidFill>
                    <a:srgbClr val="373736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경주 </a:t>
              </a:r>
              <a:r>
                <a:rPr lang="ko-KR" altLang="en-US" sz="500" b="1" dirty="0" err="1">
                  <a:solidFill>
                    <a:srgbClr val="373736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스위트호텔</a:t>
              </a:r>
              <a:endParaRPr lang="ko-KR" altLang="en-US" sz="500" b="1" dirty="0">
                <a:solidFill>
                  <a:srgbClr val="37373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39" name="별: 꼭짓점 5개 38">
              <a:extLst>
                <a:ext uri="{FF2B5EF4-FFF2-40B4-BE49-F238E27FC236}">
                  <a16:creationId xmlns:a16="http://schemas.microsoft.com/office/drawing/2014/main" id="{EE31A1F0-41FA-C7D4-DE59-86BFC55314A2}"/>
                </a:ext>
              </a:extLst>
            </p:cNvPr>
            <p:cNvSpPr/>
            <p:nvPr/>
          </p:nvSpPr>
          <p:spPr>
            <a:xfrm>
              <a:off x="6705055" y="6496292"/>
              <a:ext cx="72000" cy="72000"/>
            </a:xfrm>
            <a:prstGeom prst="star5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6952CF1E-4135-C897-E8F2-D723776D44D8}"/>
                </a:ext>
              </a:extLst>
            </p:cNvPr>
            <p:cNvSpPr/>
            <p:nvPr/>
          </p:nvSpPr>
          <p:spPr>
            <a:xfrm>
              <a:off x="6722615" y="6439705"/>
              <a:ext cx="201585" cy="19778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500" b="1" dirty="0">
                  <a:solidFill>
                    <a:srgbClr val="373736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4</a:t>
              </a:r>
              <a:endParaRPr lang="ko-KR" altLang="en-US" sz="500" b="1" dirty="0">
                <a:solidFill>
                  <a:srgbClr val="37373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EC430E81-774C-26E7-DD3B-85EE1959279D}"/>
              </a:ext>
            </a:extLst>
          </p:cNvPr>
          <p:cNvGrpSpPr/>
          <p:nvPr/>
        </p:nvGrpSpPr>
        <p:grpSpPr>
          <a:xfrm>
            <a:off x="7593989" y="6335041"/>
            <a:ext cx="1017550" cy="307364"/>
            <a:chOff x="7593989" y="6335041"/>
            <a:chExt cx="1017550" cy="307364"/>
          </a:xfrm>
        </p:grpSpPr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2C2BD407-EE77-C2F3-B735-C0AA4FC84807}"/>
                </a:ext>
              </a:extLst>
            </p:cNvPr>
            <p:cNvSpPr/>
            <p:nvPr/>
          </p:nvSpPr>
          <p:spPr>
            <a:xfrm>
              <a:off x="7593989" y="6335041"/>
              <a:ext cx="1017550" cy="19778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500" b="1" dirty="0">
                  <a:solidFill>
                    <a:srgbClr val="373736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경주 코모도호텔</a:t>
              </a:r>
            </a:p>
          </p:txBody>
        </p:sp>
        <p:sp>
          <p:nvSpPr>
            <p:cNvPr id="43" name="별: 꼭짓점 5개 42">
              <a:extLst>
                <a:ext uri="{FF2B5EF4-FFF2-40B4-BE49-F238E27FC236}">
                  <a16:creationId xmlns:a16="http://schemas.microsoft.com/office/drawing/2014/main" id="{D7A0373B-B7BF-C754-9B3C-B474678BE06C}"/>
                </a:ext>
              </a:extLst>
            </p:cNvPr>
            <p:cNvSpPr/>
            <p:nvPr/>
          </p:nvSpPr>
          <p:spPr>
            <a:xfrm>
              <a:off x="7692159" y="6501212"/>
              <a:ext cx="72000" cy="72000"/>
            </a:xfrm>
            <a:prstGeom prst="star5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9B5D9A61-B0E8-1BE5-08D4-C8643CF33FD1}"/>
                </a:ext>
              </a:extLst>
            </p:cNvPr>
            <p:cNvSpPr/>
            <p:nvPr/>
          </p:nvSpPr>
          <p:spPr>
            <a:xfrm>
              <a:off x="7709719" y="6444625"/>
              <a:ext cx="201585" cy="19778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500" b="1" dirty="0">
                  <a:solidFill>
                    <a:srgbClr val="373736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4</a:t>
              </a:r>
              <a:endParaRPr lang="ko-KR" altLang="en-US" sz="500" b="1" dirty="0">
                <a:solidFill>
                  <a:srgbClr val="37373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7D244AD2-7D43-883F-5653-3930AEE2DB18}"/>
              </a:ext>
            </a:extLst>
          </p:cNvPr>
          <p:cNvGrpSpPr/>
          <p:nvPr/>
        </p:nvGrpSpPr>
        <p:grpSpPr>
          <a:xfrm>
            <a:off x="8557531" y="6337949"/>
            <a:ext cx="1017550" cy="307364"/>
            <a:chOff x="7593989" y="6335041"/>
            <a:chExt cx="1017550" cy="307364"/>
          </a:xfrm>
        </p:grpSpPr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2823CE07-CCE3-4DBD-3E27-A4F366BD95DD}"/>
                </a:ext>
              </a:extLst>
            </p:cNvPr>
            <p:cNvSpPr/>
            <p:nvPr/>
          </p:nvSpPr>
          <p:spPr>
            <a:xfrm>
              <a:off x="7593989" y="6335041"/>
              <a:ext cx="1017550" cy="19778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500" b="1" dirty="0" err="1">
                  <a:solidFill>
                    <a:srgbClr val="373736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켄싱턴리조트</a:t>
              </a:r>
              <a:r>
                <a:rPr lang="ko-KR" altLang="en-US" sz="500" b="1" dirty="0">
                  <a:solidFill>
                    <a:srgbClr val="373736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경주</a:t>
              </a:r>
            </a:p>
          </p:txBody>
        </p:sp>
        <p:sp>
          <p:nvSpPr>
            <p:cNvPr id="47" name="별: 꼭짓점 5개 46">
              <a:extLst>
                <a:ext uri="{FF2B5EF4-FFF2-40B4-BE49-F238E27FC236}">
                  <a16:creationId xmlns:a16="http://schemas.microsoft.com/office/drawing/2014/main" id="{BF3DAFF1-F3EB-057A-D71B-019F3B6006DE}"/>
                </a:ext>
              </a:extLst>
            </p:cNvPr>
            <p:cNvSpPr/>
            <p:nvPr/>
          </p:nvSpPr>
          <p:spPr>
            <a:xfrm>
              <a:off x="7692159" y="6501212"/>
              <a:ext cx="72000" cy="72000"/>
            </a:xfrm>
            <a:prstGeom prst="star5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8DA5BD33-49EF-FE32-B6BF-29D84EB4F658}"/>
                </a:ext>
              </a:extLst>
            </p:cNvPr>
            <p:cNvSpPr/>
            <p:nvPr/>
          </p:nvSpPr>
          <p:spPr>
            <a:xfrm>
              <a:off x="7709719" y="6444625"/>
              <a:ext cx="201585" cy="19778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500" b="1" dirty="0">
                  <a:solidFill>
                    <a:srgbClr val="373736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3</a:t>
              </a:r>
              <a:endParaRPr lang="ko-KR" altLang="en-US" sz="500" b="1" dirty="0">
                <a:solidFill>
                  <a:srgbClr val="37373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138EB91A-DF4F-A558-6BA4-C3D1F9622996}"/>
              </a:ext>
            </a:extLst>
          </p:cNvPr>
          <p:cNvGrpSpPr/>
          <p:nvPr/>
        </p:nvGrpSpPr>
        <p:grpSpPr>
          <a:xfrm>
            <a:off x="9502130" y="6348794"/>
            <a:ext cx="1017550" cy="307364"/>
            <a:chOff x="7593989" y="6335041"/>
            <a:chExt cx="1017550" cy="307364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0952E08E-B01D-C822-C768-53D498116546}"/>
                </a:ext>
              </a:extLst>
            </p:cNvPr>
            <p:cNvSpPr/>
            <p:nvPr/>
          </p:nvSpPr>
          <p:spPr>
            <a:xfrm>
              <a:off x="7593989" y="6335041"/>
              <a:ext cx="1017550" cy="19778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470" b="1" dirty="0">
                  <a:solidFill>
                    <a:srgbClr val="373736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경주 </a:t>
              </a:r>
              <a:r>
                <a:rPr lang="ko-KR" altLang="en-US" sz="470" b="1" dirty="0" err="1">
                  <a:solidFill>
                    <a:srgbClr val="373736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베니키아</a:t>
              </a:r>
              <a:r>
                <a:rPr lang="ko-KR" altLang="en-US" sz="470" b="1" dirty="0">
                  <a:solidFill>
                    <a:srgbClr val="373736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r>
                <a:rPr lang="ko-KR" altLang="en-US" sz="470" b="1" dirty="0" err="1">
                  <a:solidFill>
                    <a:srgbClr val="373736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스위스로젠호텔</a:t>
              </a:r>
              <a:endParaRPr lang="ko-KR" altLang="en-US" sz="470" b="1" dirty="0">
                <a:solidFill>
                  <a:srgbClr val="37373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51" name="별: 꼭짓점 5개 50">
              <a:extLst>
                <a:ext uri="{FF2B5EF4-FFF2-40B4-BE49-F238E27FC236}">
                  <a16:creationId xmlns:a16="http://schemas.microsoft.com/office/drawing/2014/main" id="{1AE1958B-F46D-5075-69D1-7D0EBE076B7B}"/>
                </a:ext>
              </a:extLst>
            </p:cNvPr>
            <p:cNvSpPr/>
            <p:nvPr/>
          </p:nvSpPr>
          <p:spPr>
            <a:xfrm>
              <a:off x="7692159" y="6501212"/>
              <a:ext cx="72000" cy="72000"/>
            </a:xfrm>
            <a:prstGeom prst="star5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CF82616D-D482-194C-E7AD-303F075E63DA}"/>
                </a:ext>
              </a:extLst>
            </p:cNvPr>
            <p:cNvSpPr/>
            <p:nvPr/>
          </p:nvSpPr>
          <p:spPr>
            <a:xfrm>
              <a:off x="7709719" y="6444625"/>
              <a:ext cx="201585" cy="19778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500" b="1" dirty="0">
                  <a:solidFill>
                    <a:srgbClr val="373736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3</a:t>
              </a:r>
              <a:endParaRPr lang="ko-KR" altLang="en-US" sz="500" b="1" dirty="0">
                <a:solidFill>
                  <a:srgbClr val="37373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8AAEE9E7-2346-9C6D-C47E-E6FC1D7A1F52}"/>
              </a:ext>
            </a:extLst>
          </p:cNvPr>
          <p:cNvGrpSpPr/>
          <p:nvPr/>
        </p:nvGrpSpPr>
        <p:grpSpPr>
          <a:xfrm>
            <a:off x="10448784" y="6350438"/>
            <a:ext cx="1017550" cy="307364"/>
            <a:chOff x="7593989" y="6335041"/>
            <a:chExt cx="1017550" cy="307364"/>
          </a:xfrm>
        </p:grpSpPr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848897AC-877B-8F14-F334-5890F63F7DF5}"/>
                </a:ext>
              </a:extLst>
            </p:cNvPr>
            <p:cNvSpPr/>
            <p:nvPr/>
          </p:nvSpPr>
          <p:spPr>
            <a:xfrm>
              <a:off x="7593989" y="6335041"/>
              <a:ext cx="1017550" cy="19778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470" b="1" dirty="0">
                  <a:solidFill>
                    <a:srgbClr val="373736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경주 </a:t>
              </a:r>
              <a:r>
                <a:rPr lang="ko-KR" altLang="en-US" sz="470" b="1" dirty="0" err="1">
                  <a:solidFill>
                    <a:srgbClr val="373736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라구스힐</a:t>
              </a:r>
              <a:r>
                <a:rPr lang="ko-KR" altLang="en-US" sz="470" b="1" dirty="0">
                  <a:solidFill>
                    <a:srgbClr val="373736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r>
                <a:rPr lang="ko-KR" altLang="en-US" sz="470" b="1" dirty="0" err="1">
                  <a:solidFill>
                    <a:srgbClr val="373736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스파풀빌라</a:t>
              </a:r>
              <a:r>
                <a:rPr lang="ko-KR" altLang="en-US" sz="470" b="1" dirty="0">
                  <a:solidFill>
                    <a:srgbClr val="373736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펜션</a:t>
              </a:r>
            </a:p>
          </p:txBody>
        </p:sp>
        <p:sp>
          <p:nvSpPr>
            <p:cNvPr id="56" name="별: 꼭짓점 5개 55">
              <a:extLst>
                <a:ext uri="{FF2B5EF4-FFF2-40B4-BE49-F238E27FC236}">
                  <a16:creationId xmlns:a16="http://schemas.microsoft.com/office/drawing/2014/main" id="{D87FE869-DD02-C666-798A-E3A67D546987}"/>
                </a:ext>
              </a:extLst>
            </p:cNvPr>
            <p:cNvSpPr/>
            <p:nvPr/>
          </p:nvSpPr>
          <p:spPr>
            <a:xfrm>
              <a:off x="7692159" y="6501212"/>
              <a:ext cx="72000" cy="72000"/>
            </a:xfrm>
            <a:prstGeom prst="star5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743A3631-2375-B1E1-C191-15DE575B215E}"/>
                </a:ext>
              </a:extLst>
            </p:cNvPr>
            <p:cNvSpPr/>
            <p:nvPr/>
          </p:nvSpPr>
          <p:spPr>
            <a:xfrm>
              <a:off x="7709719" y="6444625"/>
              <a:ext cx="201585" cy="19778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500" b="1" dirty="0">
                  <a:solidFill>
                    <a:srgbClr val="373736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</a:t>
              </a:r>
              <a:endParaRPr lang="ko-KR" altLang="en-US" sz="500" b="1" dirty="0">
                <a:solidFill>
                  <a:srgbClr val="37373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77171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ebec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B344F809-802C-27CD-6FE4-DB1009E2513D}"/>
              </a:ext>
            </a:extLst>
          </p:cNvPr>
          <p:cNvSpPr/>
          <p:nvPr/>
        </p:nvSpPr>
        <p:spPr>
          <a:xfrm>
            <a:off x="6210724" y="131545"/>
            <a:ext cx="1800000" cy="1353312"/>
          </a:xfrm>
          <a:prstGeom prst="roundRect">
            <a:avLst>
              <a:gd name="adj" fmla="val 8007"/>
            </a:avLst>
          </a:prstGeom>
          <a:solidFill>
            <a:schemeClr val="bg1"/>
          </a:solidFill>
          <a:ln w="28575">
            <a:solidFill>
              <a:srgbClr val="333F50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+mn-cs"/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D3A9709E-6C81-8E03-947C-47249CA57B72}"/>
              </a:ext>
            </a:extLst>
          </p:cNvPr>
          <p:cNvSpPr/>
          <p:nvPr/>
        </p:nvSpPr>
        <p:spPr>
          <a:xfrm>
            <a:off x="4181278" y="330099"/>
            <a:ext cx="1800000" cy="1353312"/>
          </a:xfrm>
          <a:prstGeom prst="roundRect">
            <a:avLst>
              <a:gd name="adj" fmla="val 8007"/>
            </a:avLst>
          </a:prstGeom>
          <a:solidFill>
            <a:srgbClr val="333F50"/>
          </a:solidFill>
          <a:ln w="28575">
            <a:solidFill>
              <a:srgbClr val="333F50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rPr>
              <a:t>CB Model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+mn-cs"/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C1FF4C9A-1927-0DEA-19B1-9CFAAF12AC53}"/>
              </a:ext>
            </a:extLst>
          </p:cNvPr>
          <p:cNvSpPr/>
          <p:nvPr/>
        </p:nvSpPr>
        <p:spPr>
          <a:xfrm>
            <a:off x="2203604" y="330099"/>
            <a:ext cx="1800000" cy="1353312"/>
          </a:xfrm>
          <a:prstGeom prst="roundRect">
            <a:avLst>
              <a:gd name="adj" fmla="val 8007"/>
            </a:avLst>
          </a:prstGeom>
          <a:solidFill>
            <a:srgbClr val="333F50"/>
          </a:solidFill>
          <a:ln w="28575">
            <a:solidFill>
              <a:srgbClr val="333F50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rPr>
              <a:t>문제 상황 정의</a:t>
            </a: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D768F0BA-3F43-0D46-F1A1-120FA039DED4}"/>
              </a:ext>
            </a:extLst>
          </p:cNvPr>
          <p:cNvSpPr/>
          <p:nvPr/>
        </p:nvSpPr>
        <p:spPr>
          <a:xfrm>
            <a:off x="208363" y="330099"/>
            <a:ext cx="1800000" cy="1353312"/>
          </a:xfrm>
          <a:prstGeom prst="roundRect">
            <a:avLst>
              <a:gd name="adj" fmla="val 8007"/>
            </a:avLst>
          </a:prstGeom>
          <a:solidFill>
            <a:srgbClr val="333F50"/>
          </a:solidFill>
          <a:ln w="28575">
            <a:solidFill>
              <a:srgbClr val="333F50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rPr>
              <a:t>배경 및 목적</a:t>
            </a: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03DE1782-498B-2050-2FD1-A688A0C19342}"/>
              </a:ext>
            </a:extLst>
          </p:cNvPr>
          <p:cNvSpPr/>
          <p:nvPr/>
        </p:nvSpPr>
        <p:spPr>
          <a:xfrm>
            <a:off x="8215326" y="330099"/>
            <a:ext cx="1800000" cy="1353312"/>
          </a:xfrm>
          <a:prstGeom prst="roundRect">
            <a:avLst>
              <a:gd name="adj" fmla="val 8007"/>
            </a:avLst>
          </a:prstGeom>
          <a:solidFill>
            <a:srgbClr val="333F50"/>
          </a:solidFill>
          <a:ln w="28575">
            <a:solidFill>
              <a:srgbClr val="333F50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rPr>
              <a:t>CF Model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+mn-cs"/>
            </a:endParaRP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98E90260-F8F9-DFBA-DEAF-43E7F19D4696}"/>
              </a:ext>
            </a:extLst>
          </p:cNvPr>
          <p:cNvSpPr/>
          <p:nvPr/>
        </p:nvSpPr>
        <p:spPr>
          <a:xfrm>
            <a:off x="10166535" y="330099"/>
            <a:ext cx="1800000" cy="1353312"/>
          </a:xfrm>
          <a:prstGeom prst="roundRect">
            <a:avLst>
              <a:gd name="adj" fmla="val 8007"/>
            </a:avLst>
          </a:prstGeom>
          <a:solidFill>
            <a:srgbClr val="333F50"/>
          </a:solidFill>
          <a:ln w="28575">
            <a:solidFill>
              <a:srgbClr val="333F50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rPr>
              <a:t>종합 결과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C6AD6DE2-9AED-4B7B-9228-489DB6ED81A0}"/>
              </a:ext>
            </a:extLst>
          </p:cNvPr>
          <p:cNvSpPr/>
          <p:nvPr/>
        </p:nvSpPr>
        <p:spPr>
          <a:xfrm>
            <a:off x="186774" y="637418"/>
            <a:ext cx="11806952" cy="6055050"/>
          </a:xfrm>
          <a:prstGeom prst="roundRect">
            <a:avLst>
              <a:gd name="adj" fmla="val 2109"/>
            </a:avLst>
          </a:prstGeom>
          <a:solidFill>
            <a:schemeClr val="bg1"/>
          </a:solidFill>
          <a:ln>
            <a:noFill/>
          </a:ln>
          <a:effectLst>
            <a:outerShdw blurRad="241300" dist="698500" dir="5400000" sx="90000" sy="90000" algn="t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FAE29EB1-ED23-5BEB-0D9B-6332B4C55D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820" t="42873" r="13733" b="39369"/>
          <a:stretch/>
        </p:blipFill>
        <p:spPr>
          <a:xfrm>
            <a:off x="9702697" y="1064039"/>
            <a:ext cx="2160495" cy="425038"/>
          </a:xfrm>
          <a:prstGeom prst="rect">
            <a:avLst/>
          </a:prstGeom>
        </p:spPr>
      </p:pic>
      <p:sp>
        <p:nvSpPr>
          <p:cNvPr id="17" name="모서리가 둥근 직사각형 40"/>
          <p:cNvSpPr/>
          <p:nvPr/>
        </p:nvSpPr>
        <p:spPr>
          <a:xfrm>
            <a:off x="403139" y="862182"/>
            <a:ext cx="9115128" cy="778634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215900" dist="241300" dir="5400000" sx="95000" sy="95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914400" marR="0" lvl="2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2400" b="1" i="0" u="none" strike="noStrike" kern="0" cap="none" spc="0" normalizeH="0" baseline="0">
                <a:solidFill>
                  <a:srgbClr val="2b2d63"/>
                </a:solidFill>
                <a:effectLst/>
                <a:uLnTx/>
                <a:uFillTx/>
                <a:latin typeface="나눔스퀘어 ExtraBold"/>
                <a:ea typeface="나눔스퀘어 ExtraBold"/>
              </a:rPr>
              <a:t>모델 개발 배경</a:t>
            </a:r>
            <a:endParaRPr kumimoji="0" lang="ko-KR" altLang="en-US" sz="2400" b="1" i="0" u="none" strike="noStrike" kern="0" cap="none" spc="0" normalizeH="0" baseline="0">
              <a:solidFill>
                <a:srgbClr val="2b2d63"/>
              </a:solidFill>
              <a:effectLst/>
              <a:uLnTx/>
              <a:uFillTx/>
              <a:latin typeface="나눔스퀘어 ExtraBold"/>
              <a:ea typeface="나눔스퀘어 ExtraBold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4E9819A3-4D51-7CC1-DF33-FEA7879DFF59}"/>
              </a:ext>
            </a:extLst>
          </p:cNvPr>
          <p:cNvCxnSpPr>
            <a:cxnSpLocks/>
          </p:cNvCxnSpPr>
          <p:nvPr/>
        </p:nvCxnSpPr>
        <p:spPr>
          <a:xfrm>
            <a:off x="1260048" y="983198"/>
            <a:ext cx="0" cy="57600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모서리가 둥근 직사각형 43">
            <a:extLst>
              <a:ext uri="{FF2B5EF4-FFF2-40B4-BE49-F238E27FC236}">
                <a16:creationId xmlns:a16="http://schemas.microsoft.com/office/drawing/2014/main" id="{24FD321C-22A3-2882-38A3-07AB659F77E2}"/>
              </a:ext>
            </a:extLst>
          </p:cNvPr>
          <p:cNvSpPr/>
          <p:nvPr/>
        </p:nvSpPr>
        <p:spPr>
          <a:xfrm>
            <a:off x="688931" y="1134160"/>
            <a:ext cx="285325" cy="285325"/>
          </a:xfrm>
          <a:prstGeom prst="roundRect">
            <a:avLst>
              <a:gd name="adj" fmla="val 24456"/>
            </a:avLst>
          </a:prstGeom>
          <a:solidFill>
            <a:schemeClr val="tx2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√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1524017-CB26-0AF7-A398-B952FDBD8CB2}"/>
              </a:ext>
            </a:extLst>
          </p:cNvPr>
          <p:cNvSpPr txBox="1"/>
          <p:nvPr/>
        </p:nvSpPr>
        <p:spPr>
          <a:xfrm>
            <a:off x="6393174" y="237195"/>
            <a:ext cx="1435100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srgbClr val="333F50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rPr>
              <a:t>MF Model</a:t>
            </a:r>
            <a:endParaRPr kumimoji="0" lang="ko-KR" altLang="en-US" sz="1500" b="0" i="0" u="none" strike="noStrike" kern="1200" cap="none" spc="0" normalizeH="0" baseline="0" noProof="0" dirty="0">
              <a:ln>
                <a:noFill/>
              </a:ln>
              <a:solidFill>
                <a:srgbClr val="333F50"/>
              </a:solidFill>
              <a:effectLst/>
              <a:uLnTx/>
              <a:uFillTx/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+mn-cs"/>
            </a:endParaRPr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8D3E92B6-3EB1-BDF8-6D2F-1A46B4367A31}"/>
              </a:ext>
            </a:extLst>
          </p:cNvPr>
          <p:cNvCxnSpPr>
            <a:cxnSpLocks/>
          </p:cNvCxnSpPr>
          <p:nvPr/>
        </p:nvCxnSpPr>
        <p:spPr>
          <a:xfrm>
            <a:off x="6421148" y="643962"/>
            <a:ext cx="1332000" cy="0"/>
          </a:xfrm>
          <a:prstGeom prst="line">
            <a:avLst/>
          </a:prstGeom>
          <a:ln w="25400">
            <a:solidFill>
              <a:srgbClr val="333F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사각형: 둥근 모서리 90"/>
          <p:cNvSpPr/>
          <p:nvPr/>
        </p:nvSpPr>
        <p:spPr>
          <a:xfrm>
            <a:off x="974256" y="1908174"/>
            <a:ext cx="3486759" cy="486000"/>
          </a:xfrm>
          <a:prstGeom prst="roundRect">
            <a:avLst>
              <a:gd name="adj" fmla="val 16667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800" b="0" i="0" u="none" strike="noStrike" kern="1200" cap="none" spc="0" normalizeH="0" baseline="0">
                <a:solidFill>
                  <a:srgbClr val="ffd700"/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수도권</a:t>
            </a:r>
            <a:r>
              <a:rPr kumimoji="0" lang="ko-KR" altLang="en-US" sz="18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 지역 타겟</a:t>
            </a: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latin typeface="나눔스퀘어 ExtraBold"/>
              <a:ea typeface="나눔스퀘어 ExtraBold"/>
              <a:cs typeface="+mn-cs"/>
            </a:endParaRPr>
          </a:p>
        </p:txBody>
      </p: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FFEB44AF-4B4B-1E8F-0F5C-9A0CC9DADFE7}"/>
              </a:ext>
            </a:extLst>
          </p:cNvPr>
          <p:cNvGrpSpPr/>
          <p:nvPr/>
        </p:nvGrpSpPr>
        <p:grpSpPr>
          <a:xfrm>
            <a:off x="1410436" y="2627306"/>
            <a:ext cx="4338549" cy="3723478"/>
            <a:chOff x="1905540" y="1674022"/>
            <a:chExt cx="5699954" cy="4891878"/>
          </a:xfrm>
          <a:solidFill>
            <a:schemeClr val="bg2">
              <a:lumMod val="50000"/>
            </a:schemeClr>
          </a:solidFill>
        </p:grpSpPr>
        <p:sp>
          <p:nvSpPr>
            <p:cNvPr id="93" name="Freeform 5">
              <a:extLst>
                <a:ext uri="{FF2B5EF4-FFF2-40B4-BE49-F238E27FC236}">
                  <a16:creationId xmlns:a16="http://schemas.microsoft.com/office/drawing/2014/main" id="{E511F19B-A0AB-AD5F-0A91-51AE2DABA475}"/>
                </a:ext>
              </a:extLst>
            </p:cNvPr>
            <p:cNvSpPr>
              <a:spLocks/>
            </p:cNvSpPr>
            <p:nvPr/>
          </p:nvSpPr>
          <p:spPr bwMode="auto">
            <a:xfrm>
              <a:off x="3142422" y="2705833"/>
              <a:ext cx="358283" cy="285385"/>
            </a:xfrm>
            <a:custGeom>
              <a:avLst/>
              <a:gdLst>
                <a:gd name="T0" fmla="*/ 12 w 691"/>
                <a:gd name="T1" fmla="*/ 295 h 552"/>
                <a:gd name="T2" fmla="*/ 80 w 691"/>
                <a:gd name="T3" fmla="*/ 364 h 552"/>
                <a:gd name="T4" fmla="*/ 88 w 691"/>
                <a:gd name="T5" fmla="*/ 406 h 552"/>
                <a:gd name="T6" fmla="*/ 104 w 691"/>
                <a:gd name="T7" fmla="*/ 471 h 552"/>
                <a:gd name="T8" fmla="*/ 158 w 691"/>
                <a:gd name="T9" fmla="*/ 446 h 552"/>
                <a:gd name="T10" fmla="*/ 212 w 691"/>
                <a:gd name="T11" fmla="*/ 552 h 552"/>
                <a:gd name="T12" fmla="*/ 267 w 691"/>
                <a:gd name="T13" fmla="*/ 547 h 552"/>
                <a:gd name="T14" fmla="*/ 385 w 691"/>
                <a:gd name="T15" fmla="*/ 504 h 552"/>
                <a:gd name="T16" fmla="*/ 440 w 691"/>
                <a:gd name="T17" fmla="*/ 529 h 552"/>
                <a:gd name="T18" fmla="*/ 518 w 691"/>
                <a:gd name="T19" fmla="*/ 514 h 552"/>
                <a:gd name="T20" fmla="*/ 603 w 691"/>
                <a:gd name="T21" fmla="*/ 481 h 552"/>
                <a:gd name="T22" fmla="*/ 601 w 691"/>
                <a:gd name="T23" fmla="*/ 459 h 552"/>
                <a:gd name="T24" fmla="*/ 624 w 691"/>
                <a:gd name="T25" fmla="*/ 455 h 552"/>
                <a:gd name="T26" fmla="*/ 648 w 691"/>
                <a:gd name="T27" fmla="*/ 413 h 552"/>
                <a:gd name="T28" fmla="*/ 633 w 691"/>
                <a:gd name="T29" fmla="*/ 359 h 552"/>
                <a:gd name="T30" fmla="*/ 684 w 691"/>
                <a:gd name="T31" fmla="*/ 330 h 552"/>
                <a:gd name="T32" fmla="*/ 679 w 691"/>
                <a:gd name="T33" fmla="*/ 278 h 552"/>
                <a:gd name="T34" fmla="*/ 645 w 691"/>
                <a:gd name="T35" fmla="*/ 272 h 552"/>
                <a:gd name="T36" fmla="*/ 578 w 691"/>
                <a:gd name="T37" fmla="*/ 295 h 552"/>
                <a:gd name="T38" fmla="*/ 551 w 691"/>
                <a:gd name="T39" fmla="*/ 288 h 552"/>
                <a:gd name="T40" fmla="*/ 577 w 691"/>
                <a:gd name="T41" fmla="*/ 191 h 552"/>
                <a:gd name="T42" fmla="*/ 555 w 691"/>
                <a:gd name="T43" fmla="*/ 128 h 552"/>
                <a:gd name="T44" fmla="*/ 537 w 691"/>
                <a:gd name="T45" fmla="*/ 26 h 552"/>
                <a:gd name="T46" fmla="*/ 499 w 691"/>
                <a:gd name="T47" fmla="*/ 3 h 552"/>
                <a:gd name="T48" fmla="*/ 410 w 691"/>
                <a:gd name="T49" fmla="*/ 0 h 552"/>
                <a:gd name="T50" fmla="*/ 371 w 691"/>
                <a:gd name="T51" fmla="*/ 27 h 552"/>
                <a:gd name="T52" fmla="*/ 362 w 691"/>
                <a:gd name="T53" fmla="*/ 57 h 552"/>
                <a:gd name="T54" fmla="*/ 341 w 691"/>
                <a:gd name="T55" fmla="*/ 131 h 552"/>
                <a:gd name="T56" fmla="*/ 228 w 691"/>
                <a:gd name="T57" fmla="*/ 151 h 552"/>
                <a:gd name="T58" fmla="*/ 209 w 691"/>
                <a:gd name="T59" fmla="*/ 226 h 552"/>
                <a:gd name="T60" fmla="*/ 133 w 691"/>
                <a:gd name="T61" fmla="*/ 262 h 552"/>
                <a:gd name="T62" fmla="*/ 65 w 691"/>
                <a:gd name="T63" fmla="*/ 210 h 552"/>
                <a:gd name="T64" fmla="*/ 23 w 691"/>
                <a:gd name="T65" fmla="*/ 249 h 552"/>
                <a:gd name="T66" fmla="*/ 0 w 691"/>
                <a:gd name="T67" fmla="*/ 289 h 5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91" h="552">
                  <a:moveTo>
                    <a:pt x="0" y="289"/>
                  </a:moveTo>
                  <a:lnTo>
                    <a:pt x="12" y="295"/>
                  </a:lnTo>
                  <a:lnTo>
                    <a:pt x="12" y="295"/>
                  </a:lnTo>
                  <a:lnTo>
                    <a:pt x="80" y="364"/>
                  </a:lnTo>
                  <a:lnTo>
                    <a:pt x="78" y="396"/>
                  </a:lnTo>
                  <a:lnTo>
                    <a:pt x="88" y="406"/>
                  </a:lnTo>
                  <a:lnTo>
                    <a:pt x="94" y="461"/>
                  </a:lnTo>
                  <a:lnTo>
                    <a:pt x="104" y="471"/>
                  </a:lnTo>
                  <a:lnTo>
                    <a:pt x="114" y="470"/>
                  </a:lnTo>
                  <a:lnTo>
                    <a:pt x="158" y="446"/>
                  </a:lnTo>
                  <a:lnTo>
                    <a:pt x="204" y="549"/>
                  </a:lnTo>
                  <a:lnTo>
                    <a:pt x="212" y="552"/>
                  </a:lnTo>
                  <a:lnTo>
                    <a:pt x="245" y="539"/>
                  </a:lnTo>
                  <a:lnTo>
                    <a:pt x="267" y="547"/>
                  </a:lnTo>
                  <a:lnTo>
                    <a:pt x="310" y="544"/>
                  </a:lnTo>
                  <a:lnTo>
                    <a:pt x="385" y="504"/>
                  </a:lnTo>
                  <a:lnTo>
                    <a:pt x="440" y="498"/>
                  </a:lnTo>
                  <a:lnTo>
                    <a:pt x="440" y="529"/>
                  </a:lnTo>
                  <a:lnTo>
                    <a:pt x="453" y="552"/>
                  </a:lnTo>
                  <a:lnTo>
                    <a:pt x="518" y="514"/>
                  </a:lnTo>
                  <a:lnTo>
                    <a:pt x="573" y="508"/>
                  </a:lnTo>
                  <a:lnTo>
                    <a:pt x="603" y="481"/>
                  </a:lnTo>
                  <a:lnTo>
                    <a:pt x="594" y="471"/>
                  </a:lnTo>
                  <a:lnTo>
                    <a:pt x="601" y="459"/>
                  </a:lnTo>
                  <a:lnTo>
                    <a:pt x="613" y="462"/>
                  </a:lnTo>
                  <a:lnTo>
                    <a:pt x="624" y="455"/>
                  </a:lnTo>
                  <a:lnTo>
                    <a:pt x="648" y="423"/>
                  </a:lnTo>
                  <a:lnTo>
                    <a:pt x="648" y="413"/>
                  </a:lnTo>
                  <a:lnTo>
                    <a:pt x="626" y="405"/>
                  </a:lnTo>
                  <a:lnTo>
                    <a:pt x="633" y="359"/>
                  </a:lnTo>
                  <a:lnTo>
                    <a:pt x="652" y="341"/>
                  </a:lnTo>
                  <a:lnTo>
                    <a:pt x="684" y="330"/>
                  </a:lnTo>
                  <a:lnTo>
                    <a:pt x="691" y="321"/>
                  </a:lnTo>
                  <a:lnTo>
                    <a:pt x="679" y="278"/>
                  </a:lnTo>
                  <a:lnTo>
                    <a:pt x="665" y="256"/>
                  </a:lnTo>
                  <a:lnTo>
                    <a:pt x="645" y="272"/>
                  </a:lnTo>
                  <a:lnTo>
                    <a:pt x="600" y="282"/>
                  </a:lnTo>
                  <a:lnTo>
                    <a:pt x="578" y="295"/>
                  </a:lnTo>
                  <a:lnTo>
                    <a:pt x="557" y="299"/>
                  </a:lnTo>
                  <a:lnTo>
                    <a:pt x="551" y="288"/>
                  </a:lnTo>
                  <a:lnTo>
                    <a:pt x="551" y="266"/>
                  </a:lnTo>
                  <a:lnTo>
                    <a:pt x="577" y="191"/>
                  </a:lnTo>
                  <a:lnTo>
                    <a:pt x="557" y="161"/>
                  </a:lnTo>
                  <a:lnTo>
                    <a:pt x="555" y="128"/>
                  </a:lnTo>
                  <a:lnTo>
                    <a:pt x="539" y="108"/>
                  </a:lnTo>
                  <a:lnTo>
                    <a:pt x="537" y="26"/>
                  </a:lnTo>
                  <a:lnTo>
                    <a:pt x="521" y="7"/>
                  </a:lnTo>
                  <a:lnTo>
                    <a:pt x="499" y="3"/>
                  </a:lnTo>
                  <a:lnTo>
                    <a:pt x="452" y="8"/>
                  </a:lnTo>
                  <a:lnTo>
                    <a:pt x="410" y="0"/>
                  </a:lnTo>
                  <a:lnTo>
                    <a:pt x="394" y="17"/>
                  </a:lnTo>
                  <a:lnTo>
                    <a:pt x="371" y="27"/>
                  </a:lnTo>
                  <a:lnTo>
                    <a:pt x="361" y="36"/>
                  </a:lnTo>
                  <a:lnTo>
                    <a:pt x="362" y="57"/>
                  </a:lnTo>
                  <a:lnTo>
                    <a:pt x="342" y="76"/>
                  </a:lnTo>
                  <a:lnTo>
                    <a:pt x="341" y="131"/>
                  </a:lnTo>
                  <a:lnTo>
                    <a:pt x="320" y="145"/>
                  </a:lnTo>
                  <a:lnTo>
                    <a:pt x="228" y="151"/>
                  </a:lnTo>
                  <a:lnTo>
                    <a:pt x="212" y="171"/>
                  </a:lnTo>
                  <a:lnTo>
                    <a:pt x="209" y="226"/>
                  </a:lnTo>
                  <a:lnTo>
                    <a:pt x="199" y="233"/>
                  </a:lnTo>
                  <a:lnTo>
                    <a:pt x="133" y="262"/>
                  </a:lnTo>
                  <a:lnTo>
                    <a:pt x="90" y="242"/>
                  </a:lnTo>
                  <a:lnTo>
                    <a:pt x="65" y="210"/>
                  </a:lnTo>
                  <a:lnTo>
                    <a:pt x="42" y="204"/>
                  </a:lnTo>
                  <a:lnTo>
                    <a:pt x="23" y="249"/>
                  </a:lnTo>
                  <a:lnTo>
                    <a:pt x="3" y="266"/>
                  </a:lnTo>
                  <a:lnTo>
                    <a:pt x="0" y="289"/>
                  </a:lnTo>
                  <a:close/>
                </a:path>
              </a:pathLst>
            </a:custGeom>
            <a:solidFill>
              <a:srgbClr val="92D050"/>
            </a:solidFill>
            <a:ln w="4763">
              <a:solidFill>
                <a:srgbClr val="3D4B4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4" name="Freeform 6">
              <a:extLst>
                <a:ext uri="{FF2B5EF4-FFF2-40B4-BE49-F238E27FC236}">
                  <a16:creationId xmlns:a16="http://schemas.microsoft.com/office/drawing/2014/main" id="{9EBA36BC-F00B-C5DE-772A-C1C861C85AB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91230" y="5222727"/>
              <a:ext cx="435834" cy="364487"/>
            </a:xfrm>
            <a:custGeom>
              <a:avLst/>
              <a:gdLst>
                <a:gd name="T0" fmla="*/ 802 w 844"/>
                <a:gd name="T1" fmla="*/ 19 h 705"/>
                <a:gd name="T2" fmla="*/ 844 w 844"/>
                <a:gd name="T3" fmla="*/ 74 h 705"/>
                <a:gd name="T4" fmla="*/ 815 w 844"/>
                <a:gd name="T5" fmla="*/ 121 h 705"/>
                <a:gd name="T6" fmla="*/ 800 w 844"/>
                <a:gd name="T7" fmla="*/ 210 h 705"/>
                <a:gd name="T8" fmla="*/ 766 w 844"/>
                <a:gd name="T9" fmla="*/ 229 h 705"/>
                <a:gd name="T10" fmla="*/ 801 w 844"/>
                <a:gd name="T11" fmla="*/ 261 h 705"/>
                <a:gd name="T12" fmla="*/ 758 w 844"/>
                <a:gd name="T13" fmla="*/ 307 h 705"/>
                <a:gd name="T14" fmla="*/ 759 w 844"/>
                <a:gd name="T15" fmla="*/ 366 h 705"/>
                <a:gd name="T16" fmla="*/ 742 w 844"/>
                <a:gd name="T17" fmla="*/ 392 h 705"/>
                <a:gd name="T18" fmla="*/ 709 w 844"/>
                <a:gd name="T19" fmla="*/ 401 h 705"/>
                <a:gd name="T20" fmla="*/ 678 w 844"/>
                <a:gd name="T21" fmla="*/ 453 h 705"/>
                <a:gd name="T22" fmla="*/ 625 w 844"/>
                <a:gd name="T23" fmla="*/ 458 h 705"/>
                <a:gd name="T24" fmla="*/ 569 w 844"/>
                <a:gd name="T25" fmla="*/ 457 h 705"/>
                <a:gd name="T26" fmla="*/ 557 w 844"/>
                <a:gd name="T27" fmla="*/ 494 h 705"/>
                <a:gd name="T28" fmla="*/ 583 w 844"/>
                <a:gd name="T29" fmla="*/ 571 h 705"/>
                <a:gd name="T30" fmla="*/ 544 w 844"/>
                <a:gd name="T31" fmla="*/ 569 h 705"/>
                <a:gd name="T32" fmla="*/ 521 w 844"/>
                <a:gd name="T33" fmla="*/ 559 h 705"/>
                <a:gd name="T34" fmla="*/ 478 w 844"/>
                <a:gd name="T35" fmla="*/ 510 h 705"/>
                <a:gd name="T36" fmla="*/ 441 w 844"/>
                <a:gd name="T37" fmla="*/ 545 h 705"/>
                <a:gd name="T38" fmla="*/ 412 w 844"/>
                <a:gd name="T39" fmla="*/ 614 h 705"/>
                <a:gd name="T40" fmla="*/ 396 w 844"/>
                <a:gd name="T41" fmla="*/ 663 h 705"/>
                <a:gd name="T42" fmla="*/ 357 w 844"/>
                <a:gd name="T43" fmla="*/ 601 h 705"/>
                <a:gd name="T44" fmla="*/ 357 w 844"/>
                <a:gd name="T45" fmla="*/ 679 h 705"/>
                <a:gd name="T46" fmla="*/ 331 w 844"/>
                <a:gd name="T47" fmla="*/ 659 h 705"/>
                <a:gd name="T48" fmla="*/ 320 w 844"/>
                <a:gd name="T49" fmla="*/ 673 h 705"/>
                <a:gd name="T50" fmla="*/ 310 w 844"/>
                <a:gd name="T51" fmla="*/ 705 h 705"/>
                <a:gd name="T52" fmla="*/ 284 w 844"/>
                <a:gd name="T53" fmla="*/ 607 h 705"/>
                <a:gd name="T54" fmla="*/ 278 w 844"/>
                <a:gd name="T55" fmla="*/ 582 h 705"/>
                <a:gd name="T56" fmla="*/ 263 w 844"/>
                <a:gd name="T57" fmla="*/ 546 h 705"/>
                <a:gd name="T58" fmla="*/ 220 w 844"/>
                <a:gd name="T59" fmla="*/ 594 h 705"/>
                <a:gd name="T60" fmla="*/ 200 w 844"/>
                <a:gd name="T61" fmla="*/ 540 h 705"/>
                <a:gd name="T62" fmla="*/ 173 w 844"/>
                <a:gd name="T63" fmla="*/ 610 h 705"/>
                <a:gd name="T64" fmla="*/ 66 w 844"/>
                <a:gd name="T65" fmla="*/ 571 h 705"/>
                <a:gd name="T66" fmla="*/ 13 w 844"/>
                <a:gd name="T67" fmla="*/ 610 h 705"/>
                <a:gd name="T68" fmla="*/ 13 w 844"/>
                <a:gd name="T69" fmla="*/ 575 h 705"/>
                <a:gd name="T70" fmla="*/ 10 w 844"/>
                <a:gd name="T71" fmla="*/ 569 h 705"/>
                <a:gd name="T72" fmla="*/ 18 w 844"/>
                <a:gd name="T73" fmla="*/ 519 h 705"/>
                <a:gd name="T74" fmla="*/ 148 w 844"/>
                <a:gd name="T75" fmla="*/ 391 h 705"/>
                <a:gd name="T76" fmla="*/ 333 w 844"/>
                <a:gd name="T77" fmla="*/ 339 h 705"/>
                <a:gd name="T78" fmla="*/ 389 w 844"/>
                <a:gd name="T79" fmla="*/ 271 h 705"/>
                <a:gd name="T80" fmla="*/ 510 w 844"/>
                <a:gd name="T81" fmla="*/ 212 h 705"/>
                <a:gd name="T82" fmla="*/ 575 w 844"/>
                <a:gd name="T83" fmla="*/ 92 h 705"/>
                <a:gd name="T84" fmla="*/ 726 w 844"/>
                <a:gd name="T85" fmla="*/ 0 h 705"/>
                <a:gd name="T86" fmla="*/ 470 w 844"/>
                <a:gd name="T87" fmla="*/ 561 h 705"/>
                <a:gd name="T88" fmla="*/ 533 w 844"/>
                <a:gd name="T89" fmla="*/ 649 h 705"/>
                <a:gd name="T90" fmla="*/ 500 w 844"/>
                <a:gd name="T91" fmla="*/ 647 h 705"/>
                <a:gd name="T92" fmla="*/ 478 w 844"/>
                <a:gd name="T93" fmla="*/ 628 h 705"/>
                <a:gd name="T94" fmla="*/ 422 w 844"/>
                <a:gd name="T95" fmla="*/ 578 h 7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844" h="705">
                  <a:moveTo>
                    <a:pt x="730" y="6"/>
                  </a:moveTo>
                  <a:lnTo>
                    <a:pt x="732" y="19"/>
                  </a:lnTo>
                  <a:lnTo>
                    <a:pt x="802" y="19"/>
                  </a:lnTo>
                  <a:lnTo>
                    <a:pt x="827" y="43"/>
                  </a:lnTo>
                  <a:lnTo>
                    <a:pt x="827" y="43"/>
                  </a:lnTo>
                  <a:lnTo>
                    <a:pt x="844" y="74"/>
                  </a:lnTo>
                  <a:lnTo>
                    <a:pt x="841" y="101"/>
                  </a:lnTo>
                  <a:lnTo>
                    <a:pt x="825" y="107"/>
                  </a:lnTo>
                  <a:lnTo>
                    <a:pt x="815" y="121"/>
                  </a:lnTo>
                  <a:lnTo>
                    <a:pt x="808" y="138"/>
                  </a:lnTo>
                  <a:lnTo>
                    <a:pt x="813" y="169"/>
                  </a:lnTo>
                  <a:lnTo>
                    <a:pt x="800" y="210"/>
                  </a:lnTo>
                  <a:lnTo>
                    <a:pt x="784" y="209"/>
                  </a:lnTo>
                  <a:lnTo>
                    <a:pt x="782" y="226"/>
                  </a:lnTo>
                  <a:lnTo>
                    <a:pt x="766" y="229"/>
                  </a:lnTo>
                  <a:lnTo>
                    <a:pt x="776" y="238"/>
                  </a:lnTo>
                  <a:lnTo>
                    <a:pt x="795" y="232"/>
                  </a:lnTo>
                  <a:lnTo>
                    <a:pt x="801" y="261"/>
                  </a:lnTo>
                  <a:lnTo>
                    <a:pt x="775" y="316"/>
                  </a:lnTo>
                  <a:lnTo>
                    <a:pt x="764" y="316"/>
                  </a:lnTo>
                  <a:lnTo>
                    <a:pt x="758" y="307"/>
                  </a:lnTo>
                  <a:lnTo>
                    <a:pt x="746" y="332"/>
                  </a:lnTo>
                  <a:lnTo>
                    <a:pt x="761" y="357"/>
                  </a:lnTo>
                  <a:lnTo>
                    <a:pt x="759" y="366"/>
                  </a:lnTo>
                  <a:lnTo>
                    <a:pt x="752" y="366"/>
                  </a:lnTo>
                  <a:lnTo>
                    <a:pt x="751" y="388"/>
                  </a:lnTo>
                  <a:lnTo>
                    <a:pt x="742" y="392"/>
                  </a:lnTo>
                  <a:lnTo>
                    <a:pt x="736" y="385"/>
                  </a:lnTo>
                  <a:lnTo>
                    <a:pt x="727" y="398"/>
                  </a:lnTo>
                  <a:lnTo>
                    <a:pt x="709" y="401"/>
                  </a:lnTo>
                  <a:lnTo>
                    <a:pt x="699" y="440"/>
                  </a:lnTo>
                  <a:lnTo>
                    <a:pt x="686" y="442"/>
                  </a:lnTo>
                  <a:lnTo>
                    <a:pt x="678" y="453"/>
                  </a:lnTo>
                  <a:lnTo>
                    <a:pt x="648" y="441"/>
                  </a:lnTo>
                  <a:lnTo>
                    <a:pt x="638" y="442"/>
                  </a:lnTo>
                  <a:lnTo>
                    <a:pt x="625" y="458"/>
                  </a:lnTo>
                  <a:lnTo>
                    <a:pt x="596" y="438"/>
                  </a:lnTo>
                  <a:lnTo>
                    <a:pt x="598" y="453"/>
                  </a:lnTo>
                  <a:lnTo>
                    <a:pt x="569" y="457"/>
                  </a:lnTo>
                  <a:lnTo>
                    <a:pt x="565" y="467"/>
                  </a:lnTo>
                  <a:lnTo>
                    <a:pt x="569" y="483"/>
                  </a:lnTo>
                  <a:lnTo>
                    <a:pt x="557" y="494"/>
                  </a:lnTo>
                  <a:lnTo>
                    <a:pt x="576" y="497"/>
                  </a:lnTo>
                  <a:lnTo>
                    <a:pt x="585" y="525"/>
                  </a:lnTo>
                  <a:lnTo>
                    <a:pt x="583" y="571"/>
                  </a:lnTo>
                  <a:lnTo>
                    <a:pt x="562" y="559"/>
                  </a:lnTo>
                  <a:lnTo>
                    <a:pt x="549" y="559"/>
                  </a:lnTo>
                  <a:lnTo>
                    <a:pt x="544" y="569"/>
                  </a:lnTo>
                  <a:lnTo>
                    <a:pt x="527" y="565"/>
                  </a:lnTo>
                  <a:lnTo>
                    <a:pt x="526" y="548"/>
                  </a:lnTo>
                  <a:lnTo>
                    <a:pt x="521" y="559"/>
                  </a:lnTo>
                  <a:lnTo>
                    <a:pt x="487" y="553"/>
                  </a:lnTo>
                  <a:lnTo>
                    <a:pt x="491" y="519"/>
                  </a:lnTo>
                  <a:lnTo>
                    <a:pt x="478" y="510"/>
                  </a:lnTo>
                  <a:lnTo>
                    <a:pt x="468" y="525"/>
                  </a:lnTo>
                  <a:lnTo>
                    <a:pt x="445" y="533"/>
                  </a:lnTo>
                  <a:lnTo>
                    <a:pt x="441" y="545"/>
                  </a:lnTo>
                  <a:lnTo>
                    <a:pt x="444" y="551"/>
                  </a:lnTo>
                  <a:lnTo>
                    <a:pt x="415" y="582"/>
                  </a:lnTo>
                  <a:lnTo>
                    <a:pt x="412" y="614"/>
                  </a:lnTo>
                  <a:lnTo>
                    <a:pt x="396" y="615"/>
                  </a:lnTo>
                  <a:lnTo>
                    <a:pt x="409" y="641"/>
                  </a:lnTo>
                  <a:lnTo>
                    <a:pt x="396" y="663"/>
                  </a:lnTo>
                  <a:lnTo>
                    <a:pt x="380" y="626"/>
                  </a:lnTo>
                  <a:lnTo>
                    <a:pt x="376" y="598"/>
                  </a:lnTo>
                  <a:lnTo>
                    <a:pt x="357" y="601"/>
                  </a:lnTo>
                  <a:lnTo>
                    <a:pt x="373" y="672"/>
                  </a:lnTo>
                  <a:lnTo>
                    <a:pt x="367" y="680"/>
                  </a:lnTo>
                  <a:lnTo>
                    <a:pt x="357" y="679"/>
                  </a:lnTo>
                  <a:lnTo>
                    <a:pt x="354" y="653"/>
                  </a:lnTo>
                  <a:lnTo>
                    <a:pt x="335" y="646"/>
                  </a:lnTo>
                  <a:lnTo>
                    <a:pt x="331" y="659"/>
                  </a:lnTo>
                  <a:lnTo>
                    <a:pt x="343" y="662"/>
                  </a:lnTo>
                  <a:lnTo>
                    <a:pt x="340" y="676"/>
                  </a:lnTo>
                  <a:lnTo>
                    <a:pt x="320" y="673"/>
                  </a:lnTo>
                  <a:lnTo>
                    <a:pt x="331" y="690"/>
                  </a:lnTo>
                  <a:lnTo>
                    <a:pt x="324" y="690"/>
                  </a:lnTo>
                  <a:lnTo>
                    <a:pt x="310" y="705"/>
                  </a:lnTo>
                  <a:lnTo>
                    <a:pt x="312" y="673"/>
                  </a:lnTo>
                  <a:lnTo>
                    <a:pt x="299" y="666"/>
                  </a:lnTo>
                  <a:lnTo>
                    <a:pt x="284" y="607"/>
                  </a:lnTo>
                  <a:lnTo>
                    <a:pt x="294" y="552"/>
                  </a:lnTo>
                  <a:lnTo>
                    <a:pt x="284" y="551"/>
                  </a:lnTo>
                  <a:lnTo>
                    <a:pt x="278" y="582"/>
                  </a:lnTo>
                  <a:lnTo>
                    <a:pt x="256" y="597"/>
                  </a:lnTo>
                  <a:lnTo>
                    <a:pt x="255" y="575"/>
                  </a:lnTo>
                  <a:lnTo>
                    <a:pt x="263" y="546"/>
                  </a:lnTo>
                  <a:lnTo>
                    <a:pt x="255" y="545"/>
                  </a:lnTo>
                  <a:lnTo>
                    <a:pt x="243" y="581"/>
                  </a:lnTo>
                  <a:lnTo>
                    <a:pt x="220" y="594"/>
                  </a:lnTo>
                  <a:lnTo>
                    <a:pt x="220" y="610"/>
                  </a:lnTo>
                  <a:lnTo>
                    <a:pt x="190" y="610"/>
                  </a:lnTo>
                  <a:lnTo>
                    <a:pt x="200" y="540"/>
                  </a:lnTo>
                  <a:lnTo>
                    <a:pt x="209" y="528"/>
                  </a:lnTo>
                  <a:lnTo>
                    <a:pt x="190" y="520"/>
                  </a:lnTo>
                  <a:lnTo>
                    <a:pt x="173" y="610"/>
                  </a:lnTo>
                  <a:lnTo>
                    <a:pt x="145" y="600"/>
                  </a:lnTo>
                  <a:lnTo>
                    <a:pt x="92" y="600"/>
                  </a:lnTo>
                  <a:lnTo>
                    <a:pt x="66" y="571"/>
                  </a:lnTo>
                  <a:lnTo>
                    <a:pt x="62" y="584"/>
                  </a:lnTo>
                  <a:lnTo>
                    <a:pt x="34" y="587"/>
                  </a:lnTo>
                  <a:lnTo>
                    <a:pt x="13" y="610"/>
                  </a:lnTo>
                  <a:lnTo>
                    <a:pt x="4" y="608"/>
                  </a:lnTo>
                  <a:lnTo>
                    <a:pt x="0" y="594"/>
                  </a:lnTo>
                  <a:lnTo>
                    <a:pt x="13" y="575"/>
                  </a:lnTo>
                  <a:lnTo>
                    <a:pt x="29" y="578"/>
                  </a:lnTo>
                  <a:lnTo>
                    <a:pt x="33" y="566"/>
                  </a:lnTo>
                  <a:lnTo>
                    <a:pt x="10" y="569"/>
                  </a:lnTo>
                  <a:lnTo>
                    <a:pt x="16" y="528"/>
                  </a:lnTo>
                  <a:lnTo>
                    <a:pt x="16" y="528"/>
                  </a:lnTo>
                  <a:lnTo>
                    <a:pt x="18" y="519"/>
                  </a:lnTo>
                  <a:lnTo>
                    <a:pt x="63" y="502"/>
                  </a:lnTo>
                  <a:lnTo>
                    <a:pt x="139" y="481"/>
                  </a:lnTo>
                  <a:lnTo>
                    <a:pt x="148" y="391"/>
                  </a:lnTo>
                  <a:lnTo>
                    <a:pt x="188" y="385"/>
                  </a:lnTo>
                  <a:lnTo>
                    <a:pt x="258" y="342"/>
                  </a:lnTo>
                  <a:lnTo>
                    <a:pt x="333" y="339"/>
                  </a:lnTo>
                  <a:lnTo>
                    <a:pt x="359" y="311"/>
                  </a:lnTo>
                  <a:lnTo>
                    <a:pt x="374" y="275"/>
                  </a:lnTo>
                  <a:lnTo>
                    <a:pt x="389" y="271"/>
                  </a:lnTo>
                  <a:lnTo>
                    <a:pt x="406" y="251"/>
                  </a:lnTo>
                  <a:lnTo>
                    <a:pt x="477" y="206"/>
                  </a:lnTo>
                  <a:lnTo>
                    <a:pt x="510" y="212"/>
                  </a:lnTo>
                  <a:lnTo>
                    <a:pt x="529" y="187"/>
                  </a:lnTo>
                  <a:lnTo>
                    <a:pt x="544" y="138"/>
                  </a:lnTo>
                  <a:lnTo>
                    <a:pt x="575" y="92"/>
                  </a:lnTo>
                  <a:lnTo>
                    <a:pt x="663" y="82"/>
                  </a:lnTo>
                  <a:lnTo>
                    <a:pt x="673" y="49"/>
                  </a:lnTo>
                  <a:lnTo>
                    <a:pt x="726" y="0"/>
                  </a:lnTo>
                  <a:lnTo>
                    <a:pt x="726" y="0"/>
                  </a:lnTo>
                  <a:lnTo>
                    <a:pt x="730" y="6"/>
                  </a:lnTo>
                  <a:close/>
                  <a:moveTo>
                    <a:pt x="470" y="561"/>
                  </a:moveTo>
                  <a:lnTo>
                    <a:pt x="503" y="589"/>
                  </a:lnTo>
                  <a:lnTo>
                    <a:pt x="498" y="618"/>
                  </a:lnTo>
                  <a:lnTo>
                    <a:pt x="533" y="649"/>
                  </a:lnTo>
                  <a:lnTo>
                    <a:pt x="524" y="667"/>
                  </a:lnTo>
                  <a:lnTo>
                    <a:pt x="508" y="667"/>
                  </a:lnTo>
                  <a:lnTo>
                    <a:pt x="500" y="647"/>
                  </a:lnTo>
                  <a:lnTo>
                    <a:pt x="488" y="651"/>
                  </a:lnTo>
                  <a:lnTo>
                    <a:pt x="480" y="643"/>
                  </a:lnTo>
                  <a:lnTo>
                    <a:pt x="478" y="628"/>
                  </a:lnTo>
                  <a:lnTo>
                    <a:pt x="454" y="621"/>
                  </a:lnTo>
                  <a:lnTo>
                    <a:pt x="422" y="587"/>
                  </a:lnTo>
                  <a:lnTo>
                    <a:pt x="422" y="578"/>
                  </a:lnTo>
                  <a:lnTo>
                    <a:pt x="436" y="569"/>
                  </a:lnTo>
                  <a:lnTo>
                    <a:pt x="470" y="561"/>
                  </a:lnTo>
                  <a:close/>
                </a:path>
              </a:pathLst>
            </a:custGeom>
            <a:solidFill>
              <a:srgbClr val="767171"/>
            </a:solidFill>
            <a:ln w="4763">
              <a:solidFill>
                <a:srgbClr val="3D4B4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5" name="Freeform 7">
              <a:extLst>
                <a:ext uri="{FF2B5EF4-FFF2-40B4-BE49-F238E27FC236}">
                  <a16:creationId xmlns:a16="http://schemas.microsoft.com/office/drawing/2014/main" id="{58366649-B2A1-7C53-3EBD-6A59DFC4B50F}"/>
                </a:ext>
              </a:extLst>
            </p:cNvPr>
            <p:cNvSpPr>
              <a:spLocks/>
            </p:cNvSpPr>
            <p:nvPr/>
          </p:nvSpPr>
          <p:spPr bwMode="auto">
            <a:xfrm>
              <a:off x="4511233" y="4580610"/>
              <a:ext cx="366038" cy="420324"/>
            </a:xfrm>
            <a:custGeom>
              <a:avLst/>
              <a:gdLst>
                <a:gd name="T0" fmla="*/ 311 w 708"/>
                <a:gd name="T1" fmla="*/ 683 h 813"/>
                <a:gd name="T2" fmla="*/ 297 w 708"/>
                <a:gd name="T3" fmla="*/ 701 h 813"/>
                <a:gd name="T4" fmla="*/ 283 w 708"/>
                <a:gd name="T5" fmla="*/ 765 h 813"/>
                <a:gd name="T6" fmla="*/ 264 w 708"/>
                <a:gd name="T7" fmla="*/ 776 h 813"/>
                <a:gd name="T8" fmla="*/ 221 w 708"/>
                <a:gd name="T9" fmla="*/ 760 h 813"/>
                <a:gd name="T10" fmla="*/ 221 w 708"/>
                <a:gd name="T11" fmla="*/ 760 h 813"/>
                <a:gd name="T12" fmla="*/ 193 w 708"/>
                <a:gd name="T13" fmla="*/ 767 h 813"/>
                <a:gd name="T14" fmla="*/ 193 w 708"/>
                <a:gd name="T15" fmla="*/ 767 h 813"/>
                <a:gd name="T16" fmla="*/ 130 w 708"/>
                <a:gd name="T17" fmla="*/ 812 h 813"/>
                <a:gd name="T18" fmla="*/ 87 w 708"/>
                <a:gd name="T19" fmla="*/ 813 h 813"/>
                <a:gd name="T20" fmla="*/ 87 w 708"/>
                <a:gd name="T21" fmla="*/ 813 h 813"/>
                <a:gd name="T22" fmla="*/ 74 w 708"/>
                <a:gd name="T23" fmla="*/ 751 h 813"/>
                <a:gd name="T24" fmla="*/ 0 w 708"/>
                <a:gd name="T25" fmla="*/ 662 h 813"/>
                <a:gd name="T26" fmla="*/ 6 w 708"/>
                <a:gd name="T27" fmla="*/ 611 h 813"/>
                <a:gd name="T28" fmla="*/ 39 w 708"/>
                <a:gd name="T29" fmla="*/ 623 h 813"/>
                <a:gd name="T30" fmla="*/ 68 w 708"/>
                <a:gd name="T31" fmla="*/ 644 h 813"/>
                <a:gd name="T32" fmla="*/ 107 w 708"/>
                <a:gd name="T33" fmla="*/ 644 h 813"/>
                <a:gd name="T34" fmla="*/ 118 w 708"/>
                <a:gd name="T35" fmla="*/ 600 h 813"/>
                <a:gd name="T36" fmla="*/ 62 w 708"/>
                <a:gd name="T37" fmla="*/ 538 h 813"/>
                <a:gd name="T38" fmla="*/ 85 w 708"/>
                <a:gd name="T39" fmla="*/ 482 h 813"/>
                <a:gd name="T40" fmla="*/ 107 w 708"/>
                <a:gd name="T41" fmla="*/ 431 h 813"/>
                <a:gd name="T42" fmla="*/ 202 w 708"/>
                <a:gd name="T43" fmla="*/ 415 h 813"/>
                <a:gd name="T44" fmla="*/ 196 w 708"/>
                <a:gd name="T45" fmla="*/ 381 h 813"/>
                <a:gd name="T46" fmla="*/ 146 w 708"/>
                <a:gd name="T47" fmla="*/ 342 h 813"/>
                <a:gd name="T48" fmla="*/ 62 w 708"/>
                <a:gd name="T49" fmla="*/ 336 h 813"/>
                <a:gd name="T50" fmla="*/ 68 w 708"/>
                <a:gd name="T51" fmla="*/ 280 h 813"/>
                <a:gd name="T52" fmla="*/ 90 w 708"/>
                <a:gd name="T53" fmla="*/ 229 h 813"/>
                <a:gd name="T54" fmla="*/ 130 w 708"/>
                <a:gd name="T55" fmla="*/ 173 h 813"/>
                <a:gd name="T56" fmla="*/ 169 w 708"/>
                <a:gd name="T57" fmla="*/ 162 h 813"/>
                <a:gd name="T58" fmla="*/ 202 w 708"/>
                <a:gd name="T59" fmla="*/ 140 h 813"/>
                <a:gd name="T60" fmla="*/ 213 w 708"/>
                <a:gd name="T61" fmla="*/ 241 h 813"/>
                <a:gd name="T62" fmla="*/ 258 w 708"/>
                <a:gd name="T63" fmla="*/ 241 h 813"/>
                <a:gd name="T64" fmla="*/ 275 w 708"/>
                <a:gd name="T65" fmla="*/ 185 h 813"/>
                <a:gd name="T66" fmla="*/ 320 w 708"/>
                <a:gd name="T67" fmla="*/ 95 h 813"/>
                <a:gd name="T68" fmla="*/ 427 w 708"/>
                <a:gd name="T69" fmla="*/ 72 h 813"/>
                <a:gd name="T70" fmla="*/ 477 w 708"/>
                <a:gd name="T71" fmla="*/ 16 h 813"/>
                <a:gd name="T72" fmla="*/ 539 w 708"/>
                <a:gd name="T73" fmla="*/ 0 h 813"/>
                <a:gd name="T74" fmla="*/ 595 w 708"/>
                <a:gd name="T75" fmla="*/ 5 h 813"/>
                <a:gd name="T76" fmla="*/ 663 w 708"/>
                <a:gd name="T77" fmla="*/ 61 h 813"/>
                <a:gd name="T78" fmla="*/ 663 w 708"/>
                <a:gd name="T79" fmla="*/ 140 h 813"/>
                <a:gd name="T80" fmla="*/ 673 w 708"/>
                <a:gd name="T81" fmla="*/ 196 h 813"/>
                <a:gd name="T82" fmla="*/ 708 w 708"/>
                <a:gd name="T83" fmla="*/ 268 h 813"/>
                <a:gd name="T84" fmla="*/ 690 w 708"/>
                <a:gd name="T85" fmla="*/ 309 h 813"/>
                <a:gd name="T86" fmla="*/ 628 w 708"/>
                <a:gd name="T87" fmla="*/ 330 h 813"/>
                <a:gd name="T88" fmla="*/ 601 w 708"/>
                <a:gd name="T89" fmla="*/ 392 h 813"/>
                <a:gd name="T90" fmla="*/ 601 w 708"/>
                <a:gd name="T91" fmla="*/ 448 h 813"/>
                <a:gd name="T92" fmla="*/ 556 w 708"/>
                <a:gd name="T93" fmla="*/ 454 h 813"/>
                <a:gd name="T94" fmla="*/ 556 w 708"/>
                <a:gd name="T95" fmla="*/ 487 h 813"/>
                <a:gd name="T96" fmla="*/ 578 w 708"/>
                <a:gd name="T97" fmla="*/ 516 h 813"/>
                <a:gd name="T98" fmla="*/ 578 w 708"/>
                <a:gd name="T99" fmla="*/ 588 h 813"/>
                <a:gd name="T100" fmla="*/ 516 w 708"/>
                <a:gd name="T101" fmla="*/ 611 h 813"/>
                <a:gd name="T102" fmla="*/ 489 w 708"/>
                <a:gd name="T103" fmla="*/ 644 h 813"/>
                <a:gd name="T104" fmla="*/ 438 w 708"/>
                <a:gd name="T105" fmla="*/ 639 h 813"/>
                <a:gd name="T106" fmla="*/ 427 w 708"/>
                <a:gd name="T107" fmla="*/ 588 h 813"/>
                <a:gd name="T108" fmla="*/ 371 w 708"/>
                <a:gd name="T109" fmla="*/ 588 h 813"/>
                <a:gd name="T110" fmla="*/ 332 w 708"/>
                <a:gd name="T111" fmla="*/ 611 h 813"/>
                <a:gd name="T112" fmla="*/ 303 w 708"/>
                <a:gd name="T113" fmla="*/ 656 h 813"/>
                <a:gd name="T114" fmla="*/ 311 w 708"/>
                <a:gd name="T115" fmla="*/ 683 h 8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708" h="813">
                  <a:moveTo>
                    <a:pt x="311" y="683"/>
                  </a:moveTo>
                  <a:lnTo>
                    <a:pt x="297" y="701"/>
                  </a:lnTo>
                  <a:lnTo>
                    <a:pt x="283" y="765"/>
                  </a:lnTo>
                  <a:lnTo>
                    <a:pt x="264" y="776"/>
                  </a:lnTo>
                  <a:lnTo>
                    <a:pt x="221" y="760"/>
                  </a:lnTo>
                  <a:lnTo>
                    <a:pt x="221" y="760"/>
                  </a:lnTo>
                  <a:lnTo>
                    <a:pt x="193" y="767"/>
                  </a:lnTo>
                  <a:lnTo>
                    <a:pt x="193" y="767"/>
                  </a:lnTo>
                  <a:lnTo>
                    <a:pt x="130" y="812"/>
                  </a:lnTo>
                  <a:lnTo>
                    <a:pt x="87" y="813"/>
                  </a:lnTo>
                  <a:lnTo>
                    <a:pt x="87" y="813"/>
                  </a:lnTo>
                  <a:lnTo>
                    <a:pt x="74" y="751"/>
                  </a:lnTo>
                  <a:lnTo>
                    <a:pt x="0" y="662"/>
                  </a:lnTo>
                  <a:lnTo>
                    <a:pt x="6" y="611"/>
                  </a:lnTo>
                  <a:lnTo>
                    <a:pt x="39" y="623"/>
                  </a:lnTo>
                  <a:lnTo>
                    <a:pt x="68" y="644"/>
                  </a:lnTo>
                  <a:lnTo>
                    <a:pt x="107" y="644"/>
                  </a:lnTo>
                  <a:lnTo>
                    <a:pt x="118" y="600"/>
                  </a:lnTo>
                  <a:lnTo>
                    <a:pt x="62" y="538"/>
                  </a:lnTo>
                  <a:lnTo>
                    <a:pt x="85" y="482"/>
                  </a:lnTo>
                  <a:lnTo>
                    <a:pt x="107" y="431"/>
                  </a:lnTo>
                  <a:lnTo>
                    <a:pt x="202" y="415"/>
                  </a:lnTo>
                  <a:lnTo>
                    <a:pt x="196" y="381"/>
                  </a:lnTo>
                  <a:lnTo>
                    <a:pt x="146" y="342"/>
                  </a:lnTo>
                  <a:lnTo>
                    <a:pt x="62" y="336"/>
                  </a:lnTo>
                  <a:lnTo>
                    <a:pt x="68" y="280"/>
                  </a:lnTo>
                  <a:lnTo>
                    <a:pt x="90" y="229"/>
                  </a:lnTo>
                  <a:lnTo>
                    <a:pt x="130" y="173"/>
                  </a:lnTo>
                  <a:lnTo>
                    <a:pt x="169" y="162"/>
                  </a:lnTo>
                  <a:lnTo>
                    <a:pt x="202" y="140"/>
                  </a:lnTo>
                  <a:lnTo>
                    <a:pt x="213" y="241"/>
                  </a:lnTo>
                  <a:lnTo>
                    <a:pt x="258" y="241"/>
                  </a:lnTo>
                  <a:lnTo>
                    <a:pt x="275" y="185"/>
                  </a:lnTo>
                  <a:lnTo>
                    <a:pt x="320" y="95"/>
                  </a:lnTo>
                  <a:lnTo>
                    <a:pt x="427" y="72"/>
                  </a:lnTo>
                  <a:lnTo>
                    <a:pt x="477" y="16"/>
                  </a:lnTo>
                  <a:lnTo>
                    <a:pt x="539" y="0"/>
                  </a:lnTo>
                  <a:lnTo>
                    <a:pt x="595" y="5"/>
                  </a:lnTo>
                  <a:lnTo>
                    <a:pt x="663" y="61"/>
                  </a:lnTo>
                  <a:lnTo>
                    <a:pt x="663" y="140"/>
                  </a:lnTo>
                  <a:lnTo>
                    <a:pt x="673" y="196"/>
                  </a:lnTo>
                  <a:lnTo>
                    <a:pt x="708" y="268"/>
                  </a:lnTo>
                  <a:lnTo>
                    <a:pt x="690" y="309"/>
                  </a:lnTo>
                  <a:lnTo>
                    <a:pt x="628" y="330"/>
                  </a:lnTo>
                  <a:lnTo>
                    <a:pt x="601" y="392"/>
                  </a:lnTo>
                  <a:lnTo>
                    <a:pt x="601" y="448"/>
                  </a:lnTo>
                  <a:lnTo>
                    <a:pt x="556" y="454"/>
                  </a:lnTo>
                  <a:lnTo>
                    <a:pt x="556" y="487"/>
                  </a:lnTo>
                  <a:lnTo>
                    <a:pt x="578" y="516"/>
                  </a:lnTo>
                  <a:lnTo>
                    <a:pt x="578" y="588"/>
                  </a:lnTo>
                  <a:lnTo>
                    <a:pt x="516" y="611"/>
                  </a:lnTo>
                  <a:lnTo>
                    <a:pt x="489" y="644"/>
                  </a:lnTo>
                  <a:lnTo>
                    <a:pt x="438" y="639"/>
                  </a:lnTo>
                  <a:lnTo>
                    <a:pt x="427" y="588"/>
                  </a:lnTo>
                  <a:lnTo>
                    <a:pt x="371" y="588"/>
                  </a:lnTo>
                  <a:lnTo>
                    <a:pt x="332" y="611"/>
                  </a:lnTo>
                  <a:lnTo>
                    <a:pt x="303" y="656"/>
                  </a:lnTo>
                  <a:lnTo>
                    <a:pt x="311" y="683"/>
                  </a:lnTo>
                  <a:close/>
                </a:path>
              </a:pathLst>
            </a:custGeom>
            <a:solidFill>
              <a:srgbClr val="767171"/>
            </a:solidFill>
            <a:ln w="4763">
              <a:solidFill>
                <a:srgbClr val="3D4B4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6" name="Freeform 8">
              <a:extLst>
                <a:ext uri="{FF2B5EF4-FFF2-40B4-BE49-F238E27FC236}">
                  <a16:creationId xmlns:a16="http://schemas.microsoft.com/office/drawing/2014/main" id="{CF3F9B51-0B28-373A-98EC-57BB06BAE88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18268" y="2775237"/>
              <a:ext cx="428078" cy="313304"/>
            </a:xfrm>
            <a:custGeom>
              <a:avLst/>
              <a:gdLst>
                <a:gd name="T0" fmla="*/ 543 w 830"/>
                <a:gd name="T1" fmla="*/ 51 h 606"/>
                <a:gd name="T2" fmla="*/ 618 w 830"/>
                <a:gd name="T3" fmla="*/ 3 h 606"/>
                <a:gd name="T4" fmla="*/ 821 w 830"/>
                <a:gd name="T5" fmla="*/ 134 h 606"/>
                <a:gd name="T6" fmla="*/ 830 w 830"/>
                <a:gd name="T7" fmla="*/ 163 h 606"/>
                <a:gd name="T8" fmla="*/ 768 w 830"/>
                <a:gd name="T9" fmla="*/ 317 h 606"/>
                <a:gd name="T10" fmla="*/ 829 w 830"/>
                <a:gd name="T11" fmla="*/ 391 h 606"/>
                <a:gd name="T12" fmla="*/ 814 w 830"/>
                <a:gd name="T13" fmla="*/ 417 h 606"/>
                <a:gd name="T14" fmla="*/ 803 w 830"/>
                <a:gd name="T15" fmla="*/ 453 h 606"/>
                <a:gd name="T16" fmla="*/ 787 w 830"/>
                <a:gd name="T17" fmla="*/ 479 h 606"/>
                <a:gd name="T18" fmla="*/ 751 w 830"/>
                <a:gd name="T19" fmla="*/ 469 h 606"/>
                <a:gd name="T20" fmla="*/ 743 w 830"/>
                <a:gd name="T21" fmla="*/ 428 h 606"/>
                <a:gd name="T22" fmla="*/ 741 w 830"/>
                <a:gd name="T23" fmla="*/ 457 h 606"/>
                <a:gd name="T24" fmla="*/ 731 w 830"/>
                <a:gd name="T25" fmla="*/ 456 h 606"/>
                <a:gd name="T26" fmla="*/ 702 w 830"/>
                <a:gd name="T27" fmla="*/ 509 h 606"/>
                <a:gd name="T28" fmla="*/ 514 w 830"/>
                <a:gd name="T29" fmla="*/ 584 h 606"/>
                <a:gd name="T30" fmla="*/ 483 w 830"/>
                <a:gd name="T31" fmla="*/ 606 h 606"/>
                <a:gd name="T32" fmla="*/ 490 w 830"/>
                <a:gd name="T33" fmla="*/ 567 h 606"/>
                <a:gd name="T34" fmla="*/ 572 w 830"/>
                <a:gd name="T35" fmla="*/ 583 h 606"/>
                <a:gd name="T36" fmla="*/ 563 w 830"/>
                <a:gd name="T37" fmla="*/ 444 h 606"/>
                <a:gd name="T38" fmla="*/ 511 w 830"/>
                <a:gd name="T39" fmla="*/ 407 h 606"/>
                <a:gd name="T40" fmla="*/ 522 w 830"/>
                <a:gd name="T41" fmla="*/ 378 h 606"/>
                <a:gd name="T42" fmla="*/ 500 w 830"/>
                <a:gd name="T43" fmla="*/ 384 h 606"/>
                <a:gd name="T44" fmla="*/ 486 w 830"/>
                <a:gd name="T45" fmla="*/ 349 h 606"/>
                <a:gd name="T46" fmla="*/ 486 w 830"/>
                <a:gd name="T47" fmla="*/ 319 h 606"/>
                <a:gd name="T48" fmla="*/ 576 w 830"/>
                <a:gd name="T49" fmla="*/ 277 h 606"/>
                <a:gd name="T50" fmla="*/ 540 w 830"/>
                <a:gd name="T51" fmla="*/ 264 h 606"/>
                <a:gd name="T52" fmla="*/ 504 w 830"/>
                <a:gd name="T53" fmla="*/ 235 h 606"/>
                <a:gd name="T54" fmla="*/ 513 w 830"/>
                <a:gd name="T55" fmla="*/ 202 h 606"/>
                <a:gd name="T56" fmla="*/ 493 w 830"/>
                <a:gd name="T57" fmla="*/ 188 h 606"/>
                <a:gd name="T58" fmla="*/ 504 w 830"/>
                <a:gd name="T59" fmla="*/ 149 h 606"/>
                <a:gd name="T60" fmla="*/ 447 w 830"/>
                <a:gd name="T61" fmla="*/ 172 h 606"/>
                <a:gd name="T62" fmla="*/ 435 w 830"/>
                <a:gd name="T63" fmla="*/ 175 h 606"/>
                <a:gd name="T64" fmla="*/ 477 w 830"/>
                <a:gd name="T65" fmla="*/ 124 h 606"/>
                <a:gd name="T66" fmla="*/ 33 w 830"/>
                <a:gd name="T67" fmla="*/ 144 h 606"/>
                <a:gd name="T68" fmla="*/ 59 w 830"/>
                <a:gd name="T69" fmla="*/ 175 h 606"/>
                <a:gd name="T70" fmla="*/ 124 w 830"/>
                <a:gd name="T71" fmla="*/ 201 h 606"/>
                <a:gd name="T72" fmla="*/ 53 w 830"/>
                <a:gd name="T73" fmla="*/ 195 h 606"/>
                <a:gd name="T74" fmla="*/ 34 w 830"/>
                <a:gd name="T75" fmla="*/ 173 h 606"/>
                <a:gd name="T76" fmla="*/ 354 w 830"/>
                <a:gd name="T77" fmla="*/ 186 h 606"/>
                <a:gd name="T78" fmla="*/ 432 w 830"/>
                <a:gd name="T79" fmla="*/ 225 h 606"/>
                <a:gd name="T80" fmla="*/ 464 w 830"/>
                <a:gd name="T81" fmla="*/ 281 h 606"/>
                <a:gd name="T82" fmla="*/ 388 w 830"/>
                <a:gd name="T83" fmla="*/ 296 h 606"/>
                <a:gd name="T84" fmla="*/ 301 w 830"/>
                <a:gd name="T85" fmla="*/ 375 h 606"/>
                <a:gd name="T86" fmla="*/ 177 w 830"/>
                <a:gd name="T87" fmla="*/ 438 h 606"/>
                <a:gd name="T88" fmla="*/ 183 w 830"/>
                <a:gd name="T89" fmla="*/ 402 h 606"/>
                <a:gd name="T90" fmla="*/ 160 w 830"/>
                <a:gd name="T91" fmla="*/ 389 h 606"/>
                <a:gd name="T92" fmla="*/ 138 w 830"/>
                <a:gd name="T93" fmla="*/ 394 h 606"/>
                <a:gd name="T94" fmla="*/ 114 w 830"/>
                <a:gd name="T95" fmla="*/ 385 h 606"/>
                <a:gd name="T96" fmla="*/ 101 w 830"/>
                <a:gd name="T97" fmla="*/ 369 h 606"/>
                <a:gd name="T98" fmla="*/ 81 w 830"/>
                <a:gd name="T99" fmla="*/ 340 h 606"/>
                <a:gd name="T100" fmla="*/ 115 w 830"/>
                <a:gd name="T101" fmla="*/ 314 h 606"/>
                <a:gd name="T102" fmla="*/ 310 w 830"/>
                <a:gd name="T103" fmla="*/ 242 h 606"/>
                <a:gd name="T104" fmla="*/ 177 w 830"/>
                <a:gd name="T105" fmla="*/ 448 h 606"/>
                <a:gd name="T106" fmla="*/ 207 w 830"/>
                <a:gd name="T107" fmla="*/ 492 h 606"/>
                <a:gd name="T108" fmla="*/ 215 w 830"/>
                <a:gd name="T109" fmla="*/ 510 h 606"/>
                <a:gd name="T110" fmla="*/ 212 w 830"/>
                <a:gd name="T111" fmla="*/ 539 h 606"/>
                <a:gd name="T112" fmla="*/ 174 w 830"/>
                <a:gd name="T113" fmla="*/ 508 h 606"/>
                <a:gd name="T114" fmla="*/ 163 w 830"/>
                <a:gd name="T115" fmla="*/ 464 h 6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830" h="606">
                  <a:moveTo>
                    <a:pt x="468" y="100"/>
                  </a:moveTo>
                  <a:lnTo>
                    <a:pt x="513" y="64"/>
                  </a:lnTo>
                  <a:lnTo>
                    <a:pt x="543" y="51"/>
                  </a:lnTo>
                  <a:lnTo>
                    <a:pt x="555" y="22"/>
                  </a:lnTo>
                  <a:lnTo>
                    <a:pt x="581" y="0"/>
                  </a:lnTo>
                  <a:lnTo>
                    <a:pt x="618" y="3"/>
                  </a:lnTo>
                  <a:lnTo>
                    <a:pt x="752" y="111"/>
                  </a:lnTo>
                  <a:lnTo>
                    <a:pt x="752" y="111"/>
                  </a:lnTo>
                  <a:lnTo>
                    <a:pt x="821" y="134"/>
                  </a:lnTo>
                  <a:lnTo>
                    <a:pt x="818" y="157"/>
                  </a:lnTo>
                  <a:lnTo>
                    <a:pt x="830" y="163"/>
                  </a:lnTo>
                  <a:lnTo>
                    <a:pt x="830" y="163"/>
                  </a:lnTo>
                  <a:lnTo>
                    <a:pt x="765" y="245"/>
                  </a:lnTo>
                  <a:lnTo>
                    <a:pt x="765" y="245"/>
                  </a:lnTo>
                  <a:lnTo>
                    <a:pt x="768" y="317"/>
                  </a:lnTo>
                  <a:lnTo>
                    <a:pt x="827" y="369"/>
                  </a:lnTo>
                  <a:lnTo>
                    <a:pt x="827" y="369"/>
                  </a:lnTo>
                  <a:lnTo>
                    <a:pt x="829" y="391"/>
                  </a:lnTo>
                  <a:lnTo>
                    <a:pt x="816" y="405"/>
                  </a:lnTo>
                  <a:lnTo>
                    <a:pt x="814" y="417"/>
                  </a:lnTo>
                  <a:lnTo>
                    <a:pt x="814" y="417"/>
                  </a:lnTo>
                  <a:lnTo>
                    <a:pt x="820" y="437"/>
                  </a:lnTo>
                  <a:lnTo>
                    <a:pt x="803" y="453"/>
                  </a:lnTo>
                  <a:lnTo>
                    <a:pt x="803" y="453"/>
                  </a:lnTo>
                  <a:lnTo>
                    <a:pt x="792" y="460"/>
                  </a:lnTo>
                  <a:lnTo>
                    <a:pt x="787" y="479"/>
                  </a:lnTo>
                  <a:lnTo>
                    <a:pt x="787" y="479"/>
                  </a:lnTo>
                  <a:lnTo>
                    <a:pt x="777" y="476"/>
                  </a:lnTo>
                  <a:lnTo>
                    <a:pt x="775" y="473"/>
                  </a:lnTo>
                  <a:lnTo>
                    <a:pt x="751" y="469"/>
                  </a:lnTo>
                  <a:lnTo>
                    <a:pt x="759" y="436"/>
                  </a:lnTo>
                  <a:lnTo>
                    <a:pt x="748" y="427"/>
                  </a:lnTo>
                  <a:lnTo>
                    <a:pt x="743" y="428"/>
                  </a:lnTo>
                  <a:lnTo>
                    <a:pt x="754" y="437"/>
                  </a:lnTo>
                  <a:lnTo>
                    <a:pt x="751" y="450"/>
                  </a:lnTo>
                  <a:lnTo>
                    <a:pt x="741" y="457"/>
                  </a:lnTo>
                  <a:lnTo>
                    <a:pt x="735" y="417"/>
                  </a:lnTo>
                  <a:lnTo>
                    <a:pt x="729" y="415"/>
                  </a:lnTo>
                  <a:lnTo>
                    <a:pt x="731" y="456"/>
                  </a:lnTo>
                  <a:lnTo>
                    <a:pt x="738" y="460"/>
                  </a:lnTo>
                  <a:lnTo>
                    <a:pt x="738" y="469"/>
                  </a:lnTo>
                  <a:lnTo>
                    <a:pt x="702" y="509"/>
                  </a:lnTo>
                  <a:lnTo>
                    <a:pt x="638" y="500"/>
                  </a:lnTo>
                  <a:lnTo>
                    <a:pt x="572" y="584"/>
                  </a:lnTo>
                  <a:lnTo>
                    <a:pt x="514" y="584"/>
                  </a:lnTo>
                  <a:lnTo>
                    <a:pt x="511" y="584"/>
                  </a:lnTo>
                  <a:lnTo>
                    <a:pt x="490" y="587"/>
                  </a:lnTo>
                  <a:lnTo>
                    <a:pt x="483" y="606"/>
                  </a:lnTo>
                  <a:lnTo>
                    <a:pt x="465" y="606"/>
                  </a:lnTo>
                  <a:lnTo>
                    <a:pt x="480" y="600"/>
                  </a:lnTo>
                  <a:lnTo>
                    <a:pt x="490" y="567"/>
                  </a:lnTo>
                  <a:lnTo>
                    <a:pt x="529" y="567"/>
                  </a:lnTo>
                  <a:lnTo>
                    <a:pt x="522" y="583"/>
                  </a:lnTo>
                  <a:lnTo>
                    <a:pt x="572" y="583"/>
                  </a:lnTo>
                  <a:lnTo>
                    <a:pt x="637" y="502"/>
                  </a:lnTo>
                  <a:lnTo>
                    <a:pt x="612" y="493"/>
                  </a:lnTo>
                  <a:lnTo>
                    <a:pt x="563" y="444"/>
                  </a:lnTo>
                  <a:lnTo>
                    <a:pt x="547" y="368"/>
                  </a:lnTo>
                  <a:lnTo>
                    <a:pt x="537" y="408"/>
                  </a:lnTo>
                  <a:lnTo>
                    <a:pt x="511" y="407"/>
                  </a:lnTo>
                  <a:lnTo>
                    <a:pt x="519" y="392"/>
                  </a:lnTo>
                  <a:lnTo>
                    <a:pt x="509" y="379"/>
                  </a:lnTo>
                  <a:lnTo>
                    <a:pt x="522" y="378"/>
                  </a:lnTo>
                  <a:lnTo>
                    <a:pt x="513" y="371"/>
                  </a:lnTo>
                  <a:lnTo>
                    <a:pt x="514" y="361"/>
                  </a:lnTo>
                  <a:lnTo>
                    <a:pt x="500" y="384"/>
                  </a:lnTo>
                  <a:lnTo>
                    <a:pt x="483" y="382"/>
                  </a:lnTo>
                  <a:lnTo>
                    <a:pt x="478" y="375"/>
                  </a:lnTo>
                  <a:lnTo>
                    <a:pt x="486" y="349"/>
                  </a:lnTo>
                  <a:lnTo>
                    <a:pt x="481" y="333"/>
                  </a:lnTo>
                  <a:lnTo>
                    <a:pt x="493" y="333"/>
                  </a:lnTo>
                  <a:lnTo>
                    <a:pt x="486" y="319"/>
                  </a:lnTo>
                  <a:lnTo>
                    <a:pt x="500" y="291"/>
                  </a:lnTo>
                  <a:lnTo>
                    <a:pt x="555" y="270"/>
                  </a:lnTo>
                  <a:lnTo>
                    <a:pt x="576" y="277"/>
                  </a:lnTo>
                  <a:lnTo>
                    <a:pt x="562" y="267"/>
                  </a:lnTo>
                  <a:lnTo>
                    <a:pt x="559" y="247"/>
                  </a:lnTo>
                  <a:lnTo>
                    <a:pt x="540" y="264"/>
                  </a:lnTo>
                  <a:lnTo>
                    <a:pt x="516" y="267"/>
                  </a:lnTo>
                  <a:lnTo>
                    <a:pt x="517" y="242"/>
                  </a:lnTo>
                  <a:lnTo>
                    <a:pt x="504" y="235"/>
                  </a:lnTo>
                  <a:lnTo>
                    <a:pt x="498" y="224"/>
                  </a:lnTo>
                  <a:lnTo>
                    <a:pt x="516" y="225"/>
                  </a:lnTo>
                  <a:lnTo>
                    <a:pt x="513" y="202"/>
                  </a:lnTo>
                  <a:lnTo>
                    <a:pt x="503" y="202"/>
                  </a:lnTo>
                  <a:lnTo>
                    <a:pt x="501" y="188"/>
                  </a:lnTo>
                  <a:lnTo>
                    <a:pt x="493" y="188"/>
                  </a:lnTo>
                  <a:lnTo>
                    <a:pt x="491" y="180"/>
                  </a:lnTo>
                  <a:lnTo>
                    <a:pt x="503" y="175"/>
                  </a:lnTo>
                  <a:lnTo>
                    <a:pt x="504" y="149"/>
                  </a:lnTo>
                  <a:lnTo>
                    <a:pt x="457" y="167"/>
                  </a:lnTo>
                  <a:lnTo>
                    <a:pt x="454" y="179"/>
                  </a:lnTo>
                  <a:lnTo>
                    <a:pt x="447" y="172"/>
                  </a:lnTo>
                  <a:lnTo>
                    <a:pt x="437" y="176"/>
                  </a:lnTo>
                  <a:lnTo>
                    <a:pt x="395" y="212"/>
                  </a:lnTo>
                  <a:lnTo>
                    <a:pt x="435" y="175"/>
                  </a:lnTo>
                  <a:lnTo>
                    <a:pt x="504" y="146"/>
                  </a:lnTo>
                  <a:lnTo>
                    <a:pt x="490" y="127"/>
                  </a:lnTo>
                  <a:lnTo>
                    <a:pt x="477" y="124"/>
                  </a:lnTo>
                  <a:lnTo>
                    <a:pt x="468" y="100"/>
                  </a:lnTo>
                  <a:close/>
                  <a:moveTo>
                    <a:pt x="1" y="129"/>
                  </a:moveTo>
                  <a:lnTo>
                    <a:pt x="33" y="144"/>
                  </a:lnTo>
                  <a:lnTo>
                    <a:pt x="34" y="152"/>
                  </a:lnTo>
                  <a:lnTo>
                    <a:pt x="50" y="146"/>
                  </a:lnTo>
                  <a:lnTo>
                    <a:pt x="59" y="175"/>
                  </a:lnTo>
                  <a:lnTo>
                    <a:pt x="75" y="182"/>
                  </a:lnTo>
                  <a:lnTo>
                    <a:pt x="128" y="175"/>
                  </a:lnTo>
                  <a:lnTo>
                    <a:pt x="124" y="201"/>
                  </a:lnTo>
                  <a:lnTo>
                    <a:pt x="88" y="193"/>
                  </a:lnTo>
                  <a:lnTo>
                    <a:pt x="53" y="205"/>
                  </a:lnTo>
                  <a:lnTo>
                    <a:pt x="53" y="195"/>
                  </a:lnTo>
                  <a:lnTo>
                    <a:pt x="46" y="195"/>
                  </a:lnTo>
                  <a:lnTo>
                    <a:pt x="29" y="212"/>
                  </a:lnTo>
                  <a:lnTo>
                    <a:pt x="34" y="173"/>
                  </a:lnTo>
                  <a:lnTo>
                    <a:pt x="0" y="139"/>
                  </a:lnTo>
                  <a:lnTo>
                    <a:pt x="1" y="129"/>
                  </a:lnTo>
                  <a:close/>
                  <a:moveTo>
                    <a:pt x="354" y="186"/>
                  </a:moveTo>
                  <a:lnTo>
                    <a:pt x="367" y="199"/>
                  </a:lnTo>
                  <a:lnTo>
                    <a:pt x="367" y="206"/>
                  </a:lnTo>
                  <a:lnTo>
                    <a:pt x="432" y="225"/>
                  </a:lnTo>
                  <a:lnTo>
                    <a:pt x="442" y="241"/>
                  </a:lnTo>
                  <a:lnTo>
                    <a:pt x="457" y="248"/>
                  </a:lnTo>
                  <a:lnTo>
                    <a:pt x="464" y="281"/>
                  </a:lnTo>
                  <a:lnTo>
                    <a:pt x="424" y="307"/>
                  </a:lnTo>
                  <a:lnTo>
                    <a:pt x="399" y="306"/>
                  </a:lnTo>
                  <a:lnTo>
                    <a:pt x="388" y="296"/>
                  </a:lnTo>
                  <a:lnTo>
                    <a:pt x="370" y="317"/>
                  </a:lnTo>
                  <a:lnTo>
                    <a:pt x="331" y="335"/>
                  </a:lnTo>
                  <a:lnTo>
                    <a:pt x="301" y="375"/>
                  </a:lnTo>
                  <a:lnTo>
                    <a:pt x="229" y="428"/>
                  </a:lnTo>
                  <a:lnTo>
                    <a:pt x="200" y="424"/>
                  </a:lnTo>
                  <a:lnTo>
                    <a:pt x="177" y="438"/>
                  </a:lnTo>
                  <a:lnTo>
                    <a:pt x="176" y="428"/>
                  </a:lnTo>
                  <a:lnTo>
                    <a:pt x="186" y="423"/>
                  </a:lnTo>
                  <a:lnTo>
                    <a:pt x="183" y="402"/>
                  </a:lnTo>
                  <a:lnTo>
                    <a:pt x="166" y="391"/>
                  </a:lnTo>
                  <a:lnTo>
                    <a:pt x="144" y="405"/>
                  </a:lnTo>
                  <a:lnTo>
                    <a:pt x="160" y="389"/>
                  </a:lnTo>
                  <a:lnTo>
                    <a:pt x="151" y="375"/>
                  </a:lnTo>
                  <a:lnTo>
                    <a:pt x="138" y="379"/>
                  </a:lnTo>
                  <a:lnTo>
                    <a:pt x="138" y="394"/>
                  </a:lnTo>
                  <a:lnTo>
                    <a:pt x="127" y="385"/>
                  </a:lnTo>
                  <a:lnTo>
                    <a:pt x="122" y="398"/>
                  </a:lnTo>
                  <a:lnTo>
                    <a:pt x="114" y="385"/>
                  </a:lnTo>
                  <a:lnTo>
                    <a:pt x="94" y="384"/>
                  </a:lnTo>
                  <a:lnTo>
                    <a:pt x="109" y="372"/>
                  </a:lnTo>
                  <a:lnTo>
                    <a:pt x="101" y="369"/>
                  </a:lnTo>
                  <a:lnTo>
                    <a:pt x="102" y="352"/>
                  </a:lnTo>
                  <a:lnTo>
                    <a:pt x="94" y="353"/>
                  </a:lnTo>
                  <a:lnTo>
                    <a:pt x="81" y="340"/>
                  </a:lnTo>
                  <a:lnTo>
                    <a:pt x="78" y="327"/>
                  </a:lnTo>
                  <a:lnTo>
                    <a:pt x="85" y="316"/>
                  </a:lnTo>
                  <a:lnTo>
                    <a:pt x="115" y="314"/>
                  </a:lnTo>
                  <a:lnTo>
                    <a:pt x="186" y="264"/>
                  </a:lnTo>
                  <a:lnTo>
                    <a:pt x="285" y="260"/>
                  </a:lnTo>
                  <a:lnTo>
                    <a:pt x="310" y="242"/>
                  </a:lnTo>
                  <a:lnTo>
                    <a:pt x="323" y="193"/>
                  </a:lnTo>
                  <a:lnTo>
                    <a:pt x="354" y="186"/>
                  </a:lnTo>
                  <a:close/>
                  <a:moveTo>
                    <a:pt x="177" y="448"/>
                  </a:moveTo>
                  <a:lnTo>
                    <a:pt x="179" y="464"/>
                  </a:lnTo>
                  <a:lnTo>
                    <a:pt x="193" y="469"/>
                  </a:lnTo>
                  <a:lnTo>
                    <a:pt x="207" y="492"/>
                  </a:lnTo>
                  <a:lnTo>
                    <a:pt x="228" y="502"/>
                  </a:lnTo>
                  <a:lnTo>
                    <a:pt x="226" y="512"/>
                  </a:lnTo>
                  <a:lnTo>
                    <a:pt x="215" y="510"/>
                  </a:lnTo>
                  <a:lnTo>
                    <a:pt x="225" y="518"/>
                  </a:lnTo>
                  <a:lnTo>
                    <a:pt x="212" y="528"/>
                  </a:lnTo>
                  <a:lnTo>
                    <a:pt x="212" y="539"/>
                  </a:lnTo>
                  <a:lnTo>
                    <a:pt x="184" y="548"/>
                  </a:lnTo>
                  <a:lnTo>
                    <a:pt x="167" y="531"/>
                  </a:lnTo>
                  <a:lnTo>
                    <a:pt x="174" y="508"/>
                  </a:lnTo>
                  <a:lnTo>
                    <a:pt x="168" y="496"/>
                  </a:lnTo>
                  <a:lnTo>
                    <a:pt x="148" y="490"/>
                  </a:lnTo>
                  <a:lnTo>
                    <a:pt x="163" y="464"/>
                  </a:lnTo>
                  <a:lnTo>
                    <a:pt x="164" y="447"/>
                  </a:lnTo>
                  <a:lnTo>
                    <a:pt x="177" y="448"/>
                  </a:lnTo>
                  <a:close/>
                </a:path>
              </a:pathLst>
            </a:custGeom>
            <a:solidFill>
              <a:srgbClr val="92D050"/>
            </a:solidFill>
            <a:ln w="4763">
              <a:solidFill>
                <a:srgbClr val="3D4B4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7" name="Freeform 9">
              <a:extLst>
                <a:ext uri="{FF2B5EF4-FFF2-40B4-BE49-F238E27FC236}">
                  <a16:creationId xmlns:a16="http://schemas.microsoft.com/office/drawing/2014/main" id="{A90D483F-7362-9DAC-36AC-4ABF23D3E390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0184" y="5356114"/>
              <a:ext cx="313304" cy="217141"/>
            </a:xfrm>
            <a:custGeom>
              <a:avLst/>
              <a:gdLst>
                <a:gd name="T0" fmla="*/ 500 w 604"/>
                <a:gd name="T1" fmla="*/ 63 h 420"/>
                <a:gd name="T2" fmla="*/ 466 w 604"/>
                <a:gd name="T3" fmla="*/ 21 h 420"/>
                <a:gd name="T4" fmla="*/ 432 w 604"/>
                <a:gd name="T5" fmla="*/ 5 h 420"/>
                <a:gd name="T6" fmla="*/ 389 w 604"/>
                <a:gd name="T7" fmla="*/ 4 h 420"/>
                <a:gd name="T8" fmla="*/ 344 w 604"/>
                <a:gd name="T9" fmla="*/ 21 h 420"/>
                <a:gd name="T10" fmla="*/ 308 w 604"/>
                <a:gd name="T11" fmla="*/ 40 h 420"/>
                <a:gd name="T12" fmla="*/ 272 w 604"/>
                <a:gd name="T13" fmla="*/ 77 h 420"/>
                <a:gd name="T14" fmla="*/ 246 w 604"/>
                <a:gd name="T15" fmla="*/ 79 h 420"/>
                <a:gd name="T16" fmla="*/ 209 w 604"/>
                <a:gd name="T17" fmla="*/ 66 h 420"/>
                <a:gd name="T18" fmla="*/ 182 w 604"/>
                <a:gd name="T19" fmla="*/ 41 h 420"/>
                <a:gd name="T20" fmla="*/ 172 w 604"/>
                <a:gd name="T21" fmla="*/ 2 h 420"/>
                <a:gd name="T22" fmla="*/ 133 w 604"/>
                <a:gd name="T23" fmla="*/ 0 h 420"/>
                <a:gd name="T24" fmla="*/ 95 w 604"/>
                <a:gd name="T25" fmla="*/ 96 h 420"/>
                <a:gd name="T26" fmla="*/ 52 w 604"/>
                <a:gd name="T27" fmla="*/ 95 h 420"/>
                <a:gd name="T28" fmla="*/ 22 w 604"/>
                <a:gd name="T29" fmla="*/ 132 h 420"/>
                <a:gd name="T30" fmla="*/ 0 w 604"/>
                <a:gd name="T31" fmla="*/ 217 h 420"/>
                <a:gd name="T32" fmla="*/ 9 w 604"/>
                <a:gd name="T33" fmla="*/ 291 h 420"/>
                <a:gd name="T34" fmla="*/ 138 w 604"/>
                <a:gd name="T35" fmla="*/ 309 h 420"/>
                <a:gd name="T36" fmla="*/ 172 w 604"/>
                <a:gd name="T37" fmla="*/ 351 h 420"/>
                <a:gd name="T38" fmla="*/ 206 w 604"/>
                <a:gd name="T39" fmla="*/ 420 h 420"/>
                <a:gd name="T40" fmla="*/ 272 w 604"/>
                <a:gd name="T41" fmla="*/ 420 h 420"/>
                <a:gd name="T42" fmla="*/ 334 w 604"/>
                <a:gd name="T43" fmla="*/ 384 h 420"/>
                <a:gd name="T44" fmla="*/ 404 w 604"/>
                <a:gd name="T45" fmla="*/ 384 h 420"/>
                <a:gd name="T46" fmla="*/ 430 w 604"/>
                <a:gd name="T47" fmla="*/ 366 h 420"/>
                <a:gd name="T48" fmla="*/ 486 w 604"/>
                <a:gd name="T49" fmla="*/ 376 h 420"/>
                <a:gd name="T50" fmla="*/ 548 w 604"/>
                <a:gd name="T51" fmla="*/ 334 h 420"/>
                <a:gd name="T52" fmla="*/ 572 w 604"/>
                <a:gd name="T53" fmla="*/ 301 h 420"/>
                <a:gd name="T54" fmla="*/ 587 w 604"/>
                <a:gd name="T55" fmla="*/ 271 h 420"/>
                <a:gd name="T56" fmla="*/ 588 w 604"/>
                <a:gd name="T57" fmla="*/ 224 h 420"/>
                <a:gd name="T58" fmla="*/ 604 w 604"/>
                <a:gd name="T59" fmla="*/ 191 h 420"/>
                <a:gd name="T60" fmla="*/ 604 w 604"/>
                <a:gd name="T61" fmla="*/ 167 h 420"/>
                <a:gd name="T62" fmla="*/ 566 w 604"/>
                <a:gd name="T63" fmla="*/ 149 h 420"/>
                <a:gd name="T64" fmla="*/ 519 w 604"/>
                <a:gd name="T65" fmla="*/ 144 h 420"/>
                <a:gd name="T66" fmla="*/ 500 w 604"/>
                <a:gd name="T67" fmla="*/ 63 h 4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04" h="420">
                  <a:moveTo>
                    <a:pt x="500" y="63"/>
                  </a:moveTo>
                  <a:lnTo>
                    <a:pt x="466" y="21"/>
                  </a:lnTo>
                  <a:lnTo>
                    <a:pt x="432" y="5"/>
                  </a:lnTo>
                  <a:lnTo>
                    <a:pt x="389" y="4"/>
                  </a:lnTo>
                  <a:lnTo>
                    <a:pt x="344" y="21"/>
                  </a:lnTo>
                  <a:lnTo>
                    <a:pt x="308" y="40"/>
                  </a:lnTo>
                  <a:lnTo>
                    <a:pt x="272" y="77"/>
                  </a:lnTo>
                  <a:lnTo>
                    <a:pt x="246" y="79"/>
                  </a:lnTo>
                  <a:lnTo>
                    <a:pt x="209" y="66"/>
                  </a:lnTo>
                  <a:lnTo>
                    <a:pt x="182" y="41"/>
                  </a:lnTo>
                  <a:lnTo>
                    <a:pt x="172" y="2"/>
                  </a:lnTo>
                  <a:lnTo>
                    <a:pt x="133" y="0"/>
                  </a:lnTo>
                  <a:lnTo>
                    <a:pt x="95" y="96"/>
                  </a:lnTo>
                  <a:lnTo>
                    <a:pt x="52" y="95"/>
                  </a:lnTo>
                  <a:lnTo>
                    <a:pt x="22" y="132"/>
                  </a:lnTo>
                  <a:lnTo>
                    <a:pt x="0" y="217"/>
                  </a:lnTo>
                  <a:lnTo>
                    <a:pt x="9" y="291"/>
                  </a:lnTo>
                  <a:lnTo>
                    <a:pt x="138" y="309"/>
                  </a:lnTo>
                  <a:lnTo>
                    <a:pt x="172" y="351"/>
                  </a:lnTo>
                  <a:lnTo>
                    <a:pt x="206" y="420"/>
                  </a:lnTo>
                  <a:lnTo>
                    <a:pt x="272" y="420"/>
                  </a:lnTo>
                  <a:lnTo>
                    <a:pt x="334" y="384"/>
                  </a:lnTo>
                  <a:lnTo>
                    <a:pt x="404" y="384"/>
                  </a:lnTo>
                  <a:lnTo>
                    <a:pt x="430" y="366"/>
                  </a:lnTo>
                  <a:lnTo>
                    <a:pt x="486" y="376"/>
                  </a:lnTo>
                  <a:lnTo>
                    <a:pt x="548" y="334"/>
                  </a:lnTo>
                  <a:lnTo>
                    <a:pt x="572" y="301"/>
                  </a:lnTo>
                  <a:lnTo>
                    <a:pt x="587" y="271"/>
                  </a:lnTo>
                  <a:lnTo>
                    <a:pt x="588" y="224"/>
                  </a:lnTo>
                  <a:lnTo>
                    <a:pt x="604" y="191"/>
                  </a:lnTo>
                  <a:lnTo>
                    <a:pt x="604" y="167"/>
                  </a:lnTo>
                  <a:lnTo>
                    <a:pt x="566" y="149"/>
                  </a:lnTo>
                  <a:lnTo>
                    <a:pt x="519" y="144"/>
                  </a:lnTo>
                  <a:lnTo>
                    <a:pt x="500" y="63"/>
                  </a:lnTo>
                  <a:close/>
                </a:path>
              </a:pathLst>
            </a:custGeom>
            <a:grpFill/>
            <a:ln w="4763">
              <a:solidFill>
                <a:srgbClr val="3D4B4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8" name="Freeform 10">
              <a:extLst>
                <a:ext uri="{FF2B5EF4-FFF2-40B4-BE49-F238E27FC236}">
                  <a16:creationId xmlns:a16="http://schemas.microsoft.com/office/drawing/2014/main" id="{F40168EB-D48A-0CE8-AB72-A454B2825BA9}"/>
                </a:ext>
              </a:extLst>
            </p:cNvPr>
            <p:cNvSpPr>
              <a:spLocks/>
            </p:cNvSpPr>
            <p:nvPr/>
          </p:nvSpPr>
          <p:spPr bwMode="auto">
            <a:xfrm>
              <a:off x="3557364" y="4047064"/>
              <a:ext cx="259019" cy="333467"/>
            </a:xfrm>
            <a:custGeom>
              <a:avLst/>
              <a:gdLst>
                <a:gd name="T0" fmla="*/ 264 w 499"/>
                <a:gd name="T1" fmla="*/ 95 h 646"/>
                <a:gd name="T2" fmla="*/ 269 w 499"/>
                <a:gd name="T3" fmla="*/ 99 h 646"/>
                <a:gd name="T4" fmla="*/ 269 w 499"/>
                <a:gd name="T5" fmla="*/ 99 h 646"/>
                <a:gd name="T6" fmla="*/ 279 w 499"/>
                <a:gd name="T7" fmla="*/ 96 h 646"/>
                <a:gd name="T8" fmla="*/ 296 w 499"/>
                <a:gd name="T9" fmla="*/ 56 h 646"/>
                <a:gd name="T10" fmla="*/ 296 w 499"/>
                <a:gd name="T11" fmla="*/ 56 h 646"/>
                <a:gd name="T12" fmla="*/ 306 w 499"/>
                <a:gd name="T13" fmla="*/ 45 h 646"/>
                <a:gd name="T14" fmla="*/ 306 w 499"/>
                <a:gd name="T15" fmla="*/ 45 h 646"/>
                <a:gd name="T16" fmla="*/ 332 w 499"/>
                <a:gd name="T17" fmla="*/ 47 h 646"/>
                <a:gd name="T18" fmla="*/ 326 w 499"/>
                <a:gd name="T19" fmla="*/ 72 h 646"/>
                <a:gd name="T20" fmla="*/ 326 w 499"/>
                <a:gd name="T21" fmla="*/ 72 h 646"/>
                <a:gd name="T22" fmla="*/ 325 w 499"/>
                <a:gd name="T23" fmla="*/ 83 h 646"/>
                <a:gd name="T24" fmla="*/ 325 w 499"/>
                <a:gd name="T25" fmla="*/ 83 h 646"/>
                <a:gd name="T26" fmla="*/ 325 w 499"/>
                <a:gd name="T27" fmla="*/ 88 h 646"/>
                <a:gd name="T28" fmla="*/ 375 w 499"/>
                <a:gd name="T29" fmla="*/ 40 h 646"/>
                <a:gd name="T30" fmla="*/ 375 w 499"/>
                <a:gd name="T31" fmla="*/ 40 h 646"/>
                <a:gd name="T32" fmla="*/ 421 w 499"/>
                <a:gd name="T33" fmla="*/ 85 h 646"/>
                <a:gd name="T34" fmla="*/ 421 w 499"/>
                <a:gd name="T35" fmla="*/ 85 h 646"/>
                <a:gd name="T36" fmla="*/ 426 w 499"/>
                <a:gd name="T37" fmla="*/ 131 h 646"/>
                <a:gd name="T38" fmla="*/ 437 w 499"/>
                <a:gd name="T39" fmla="*/ 145 h 646"/>
                <a:gd name="T40" fmla="*/ 469 w 499"/>
                <a:gd name="T41" fmla="*/ 153 h 646"/>
                <a:gd name="T42" fmla="*/ 463 w 499"/>
                <a:gd name="T43" fmla="*/ 181 h 646"/>
                <a:gd name="T44" fmla="*/ 477 w 499"/>
                <a:gd name="T45" fmla="*/ 186 h 646"/>
                <a:gd name="T46" fmla="*/ 499 w 499"/>
                <a:gd name="T47" fmla="*/ 225 h 646"/>
                <a:gd name="T48" fmla="*/ 477 w 499"/>
                <a:gd name="T49" fmla="*/ 230 h 646"/>
                <a:gd name="T50" fmla="*/ 449 w 499"/>
                <a:gd name="T51" fmla="*/ 258 h 646"/>
                <a:gd name="T52" fmla="*/ 449 w 499"/>
                <a:gd name="T53" fmla="*/ 258 h 646"/>
                <a:gd name="T54" fmla="*/ 431 w 499"/>
                <a:gd name="T55" fmla="*/ 359 h 646"/>
                <a:gd name="T56" fmla="*/ 431 w 499"/>
                <a:gd name="T57" fmla="*/ 359 h 646"/>
                <a:gd name="T58" fmla="*/ 410 w 499"/>
                <a:gd name="T59" fmla="*/ 471 h 646"/>
                <a:gd name="T60" fmla="*/ 430 w 499"/>
                <a:gd name="T61" fmla="*/ 539 h 646"/>
                <a:gd name="T62" fmla="*/ 430 w 499"/>
                <a:gd name="T63" fmla="*/ 539 h 646"/>
                <a:gd name="T64" fmla="*/ 371 w 499"/>
                <a:gd name="T65" fmla="*/ 578 h 646"/>
                <a:gd name="T66" fmla="*/ 331 w 499"/>
                <a:gd name="T67" fmla="*/ 628 h 646"/>
                <a:gd name="T68" fmla="*/ 264 w 499"/>
                <a:gd name="T69" fmla="*/ 589 h 646"/>
                <a:gd name="T70" fmla="*/ 224 w 499"/>
                <a:gd name="T71" fmla="*/ 522 h 646"/>
                <a:gd name="T72" fmla="*/ 224 w 499"/>
                <a:gd name="T73" fmla="*/ 488 h 646"/>
                <a:gd name="T74" fmla="*/ 214 w 499"/>
                <a:gd name="T75" fmla="*/ 461 h 646"/>
                <a:gd name="T76" fmla="*/ 185 w 499"/>
                <a:gd name="T77" fmla="*/ 461 h 646"/>
                <a:gd name="T78" fmla="*/ 191 w 499"/>
                <a:gd name="T79" fmla="*/ 516 h 646"/>
                <a:gd name="T80" fmla="*/ 179 w 499"/>
                <a:gd name="T81" fmla="*/ 607 h 646"/>
                <a:gd name="T82" fmla="*/ 163 w 499"/>
                <a:gd name="T83" fmla="*/ 646 h 646"/>
                <a:gd name="T84" fmla="*/ 140 w 499"/>
                <a:gd name="T85" fmla="*/ 646 h 646"/>
                <a:gd name="T86" fmla="*/ 123 w 499"/>
                <a:gd name="T87" fmla="*/ 589 h 646"/>
                <a:gd name="T88" fmla="*/ 78 w 499"/>
                <a:gd name="T89" fmla="*/ 572 h 646"/>
                <a:gd name="T90" fmla="*/ 51 w 499"/>
                <a:gd name="T91" fmla="*/ 533 h 646"/>
                <a:gd name="T92" fmla="*/ 45 w 499"/>
                <a:gd name="T93" fmla="*/ 471 h 646"/>
                <a:gd name="T94" fmla="*/ 6 w 499"/>
                <a:gd name="T95" fmla="*/ 438 h 646"/>
                <a:gd name="T96" fmla="*/ 0 w 499"/>
                <a:gd name="T97" fmla="*/ 365 h 646"/>
                <a:gd name="T98" fmla="*/ 39 w 499"/>
                <a:gd name="T99" fmla="*/ 320 h 646"/>
                <a:gd name="T100" fmla="*/ 34 w 499"/>
                <a:gd name="T101" fmla="*/ 163 h 646"/>
                <a:gd name="T102" fmla="*/ 34 w 499"/>
                <a:gd name="T103" fmla="*/ 163 h 646"/>
                <a:gd name="T104" fmla="*/ 78 w 499"/>
                <a:gd name="T105" fmla="*/ 153 h 646"/>
                <a:gd name="T106" fmla="*/ 78 w 499"/>
                <a:gd name="T107" fmla="*/ 153 h 646"/>
                <a:gd name="T108" fmla="*/ 96 w 499"/>
                <a:gd name="T109" fmla="*/ 151 h 646"/>
                <a:gd name="T110" fmla="*/ 158 w 499"/>
                <a:gd name="T111" fmla="*/ 124 h 646"/>
                <a:gd name="T112" fmla="*/ 173 w 499"/>
                <a:gd name="T113" fmla="*/ 73 h 646"/>
                <a:gd name="T114" fmla="*/ 179 w 499"/>
                <a:gd name="T115" fmla="*/ 14 h 646"/>
                <a:gd name="T116" fmla="*/ 175 w 499"/>
                <a:gd name="T117" fmla="*/ 14 h 646"/>
                <a:gd name="T118" fmla="*/ 175 w 499"/>
                <a:gd name="T119" fmla="*/ 14 h 646"/>
                <a:gd name="T120" fmla="*/ 171 w 499"/>
                <a:gd name="T121" fmla="*/ 9 h 646"/>
                <a:gd name="T122" fmla="*/ 241 w 499"/>
                <a:gd name="T123" fmla="*/ 0 h 646"/>
                <a:gd name="T124" fmla="*/ 264 w 499"/>
                <a:gd name="T125" fmla="*/ 95 h 6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99" h="646">
                  <a:moveTo>
                    <a:pt x="264" y="95"/>
                  </a:moveTo>
                  <a:lnTo>
                    <a:pt x="269" y="99"/>
                  </a:lnTo>
                  <a:lnTo>
                    <a:pt x="269" y="99"/>
                  </a:lnTo>
                  <a:lnTo>
                    <a:pt x="279" y="96"/>
                  </a:lnTo>
                  <a:lnTo>
                    <a:pt x="296" y="56"/>
                  </a:lnTo>
                  <a:lnTo>
                    <a:pt x="296" y="56"/>
                  </a:lnTo>
                  <a:lnTo>
                    <a:pt x="306" y="45"/>
                  </a:lnTo>
                  <a:lnTo>
                    <a:pt x="306" y="45"/>
                  </a:lnTo>
                  <a:lnTo>
                    <a:pt x="332" y="47"/>
                  </a:lnTo>
                  <a:lnTo>
                    <a:pt x="326" y="72"/>
                  </a:lnTo>
                  <a:lnTo>
                    <a:pt x="326" y="72"/>
                  </a:lnTo>
                  <a:lnTo>
                    <a:pt x="325" y="83"/>
                  </a:lnTo>
                  <a:lnTo>
                    <a:pt x="325" y="83"/>
                  </a:lnTo>
                  <a:lnTo>
                    <a:pt x="325" y="88"/>
                  </a:lnTo>
                  <a:lnTo>
                    <a:pt x="375" y="40"/>
                  </a:lnTo>
                  <a:lnTo>
                    <a:pt x="375" y="40"/>
                  </a:lnTo>
                  <a:lnTo>
                    <a:pt x="421" y="85"/>
                  </a:lnTo>
                  <a:lnTo>
                    <a:pt x="421" y="85"/>
                  </a:lnTo>
                  <a:lnTo>
                    <a:pt x="426" y="131"/>
                  </a:lnTo>
                  <a:lnTo>
                    <a:pt x="437" y="145"/>
                  </a:lnTo>
                  <a:lnTo>
                    <a:pt x="469" y="153"/>
                  </a:lnTo>
                  <a:lnTo>
                    <a:pt x="463" y="181"/>
                  </a:lnTo>
                  <a:lnTo>
                    <a:pt x="477" y="186"/>
                  </a:lnTo>
                  <a:lnTo>
                    <a:pt x="499" y="225"/>
                  </a:lnTo>
                  <a:lnTo>
                    <a:pt x="477" y="230"/>
                  </a:lnTo>
                  <a:lnTo>
                    <a:pt x="449" y="258"/>
                  </a:lnTo>
                  <a:lnTo>
                    <a:pt x="449" y="258"/>
                  </a:lnTo>
                  <a:lnTo>
                    <a:pt x="431" y="359"/>
                  </a:lnTo>
                  <a:lnTo>
                    <a:pt x="431" y="359"/>
                  </a:lnTo>
                  <a:lnTo>
                    <a:pt x="410" y="471"/>
                  </a:lnTo>
                  <a:lnTo>
                    <a:pt x="430" y="539"/>
                  </a:lnTo>
                  <a:lnTo>
                    <a:pt x="430" y="539"/>
                  </a:lnTo>
                  <a:lnTo>
                    <a:pt x="371" y="578"/>
                  </a:lnTo>
                  <a:lnTo>
                    <a:pt x="331" y="628"/>
                  </a:lnTo>
                  <a:lnTo>
                    <a:pt x="264" y="589"/>
                  </a:lnTo>
                  <a:lnTo>
                    <a:pt x="224" y="522"/>
                  </a:lnTo>
                  <a:lnTo>
                    <a:pt x="224" y="488"/>
                  </a:lnTo>
                  <a:lnTo>
                    <a:pt x="214" y="461"/>
                  </a:lnTo>
                  <a:lnTo>
                    <a:pt x="185" y="461"/>
                  </a:lnTo>
                  <a:lnTo>
                    <a:pt x="191" y="516"/>
                  </a:lnTo>
                  <a:lnTo>
                    <a:pt x="179" y="607"/>
                  </a:lnTo>
                  <a:lnTo>
                    <a:pt x="163" y="646"/>
                  </a:lnTo>
                  <a:lnTo>
                    <a:pt x="140" y="646"/>
                  </a:lnTo>
                  <a:lnTo>
                    <a:pt x="123" y="589"/>
                  </a:lnTo>
                  <a:lnTo>
                    <a:pt x="78" y="572"/>
                  </a:lnTo>
                  <a:lnTo>
                    <a:pt x="51" y="533"/>
                  </a:lnTo>
                  <a:lnTo>
                    <a:pt x="45" y="471"/>
                  </a:lnTo>
                  <a:lnTo>
                    <a:pt x="6" y="438"/>
                  </a:lnTo>
                  <a:lnTo>
                    <a:pt x="0" y="365"/>
                  </a:lnTo>
                  <a:lnTo>
                    <a:pt x="39" y="320"/>
                  </a:lnTo>
                  <a:lnTo>
                    <a:pt x="34" y="163"/>
                  </a:lnTo>
                  <a:lnTo>
                    <a:pt x="34" y="163"/>
                  </a:lnTo>
                  <a:lnTo>
                    <a:pt x="78" y="153"/>
                  </a:lnTo>
                  <a:lnTo>
                    <a:pt x="78" y="153"/>
                  </a:lnTo>
                  <a:lnTo>
                    <a:pt x="96" y="151"/>
                  </a:lnTo>
                  <a:lnTo>
                    <a:pt x="158" y="124"/>
                  </a:lnTo>
                  <a:lnTo>
                    <a:pt x="173" y="73"/>
                  </a:lnTo>
                  <a:lnTo>
                    <a:pt x="179" y="14"/>
                  </a:lnTo>
                  <a:lnTo>
                    <a:pt x="175" y="14"/>
                  </a:lnTo>
                  <a:lnTo>
                    <a:pt x="175" y="14"/>
                  </a:lnTo>
                  <a:lnTo>
                    <a:pt x="171" y="9"/>
                  </a:lnTo>
                  <a:lnTo>
                    <a:pt x="241" y="0"/>
                  </a:lnTo>
                  <a:lnTo>
                    <a:pt x="264" y="95"/>
                  </a:lnTo>
                  <a:close/>
                </a:path>
              </a:pathLst>
            </a:custGeom>
            <a:grpFill/>
            <a:ln w="4763">
              <a:solidFill>
                <a:srgbClr val="3D4B4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9" name="Freeform 11">
              <a:extLst>
                <a:ext uri="{FF2B5EF4-FFF2-40B4-BE49-F238E27FC236}">
                  <a16:creationId xmlns:a16="http://schemas.microsoft.com/office/drawing/2014/main" id="{C51A14C8-E903-2E31-75AF-7CE2D271CE0B}"/>
                </a:ext>
              </a:extLst>
            </p:cNvPr>
            <p:cNvSpPr>
              <a:spLocks/>
            </p:cNvSpPr>
            <p:nvPr/>
          </p:nvSpPr>
          <p:spPr bwMode="auto">
            <a:xfrm>
              <a:off x="5071147" y="4889260"/>
              <a:ext cx="420324" cy="390854"/>
            </a:xfrm>
            <a:custGeom>
              <a:avLst/>
              <a:gdLst>
                <a:gd name="T0" fmla="*/ 437 w 812"/>
                <a:gd name="T1" fmla="*/ 41 h 758"/>
                <a:gd name="T2" fmla="*/ 459 w 812"/>
                <a:gd name="T3" fmla="*/ 65 h 758"/>
                <a:gd name="T4" fmla="*/ 456 w 812"/>
                <a:gd name="T5" fmla="*/ 130 h 758"/>
                <a:gd name="T6" fmla="*/ 505 w 812"/>
                <a:gd name="T7" fmla="*/ 149 h 758"/>
                <a:gd name="T8" fmla="*/ 581 w 812"/>
                <a:gd name="T9" fmla="*/ 111 h 758"/>
                <a:gd name="T10" fmla="*/ 627 w 812"/>
                <a:gd name="T11" fmla="*/ 106 h 758"/>
                <a:gd name="T12" fmla="*/ 715 w 812"/>
                <a:gd name="T13" fmla="*/ 136 h 758"/>
                <a:gd name="T14" fmla="*/ 799 w 812"/>
                <a:gd name="T15" fmla="*/ 152 h 758"/>
                <a:gd name="T16" fmla="*/ 799 w 812"/>
                <a:gd name="T17" fmla="*/ 205 h 758"/>
                <a:gd name="T18" fmla="*/ 790 w 812"/>
                <a:gd name="T19" fmla="*/ 292 h 758"/>
                <a:gd name="T20" fmla="*/ 769 w 812"/>
                <a:gd name="T21" fmla="*/ 325 h 758"/>
                <a:gd name="T22" fmla="*/ 779 w 812"/>
                <a:gd name="T23" fmla="*/ 355 h 758"/>
                <a:gd name="T24" fmla="*/ 773 w 812"/>
                <a:gd name="T25" fmla="*/ 366 h 758"/>
                <a:gd name="T26" fmla="*/ 756 w 812"/>
                <a:gd name="T27" fmla="*/ 397 h 758"/>
                <a:gd name="T28" fmla="*/ 771 w 812"/>
                <a:gd name="T29" fmla="*/ 401 h 758"/>
                <a:gd name="T30" fmla="*/ 744 w 812"/>
                <a:gd name="T31" fmla="*/ 421 h 758"/>
                <a:gd name="T32" fmla="*/ 718 w 812"/>
                <a:gd name="T33" fmla="*/ 441 h 758"/>
                <a:gd name="T34" fmla="*/ 714 w 812"/>
                <a:gd name="T35" fmla="*/ 394 h 758"/>
                <a:gd name="T36" fmla="*/ 695 w 812"/>
                <a:gd name="T37" fmla="*/ 353 h 758"/>
                <a:gd name="T38" fmla="*/ 619 w 812"/>
                <a:gd name="T39" fmla="*/ 279 h 758"/>
                <a:gd name="T40" fmla="*/ 661 w 812"/>
                <a:gd name="T41" fmla="*/ 320 h 758"/>
                <a:gd name="T42" fmla="*/ 675 w 812"/>
                <a:gd name="T43" fmla="*/ 359 h 758"/>
                <a:gd name="T44" fmla="*/ 668 w 812"/>
                <a:gd name="T45" fmla="*/ 375 h 758"/>
                <a:gd name="T46" fmla="*/ 650 w 812"/>
                <a:gd name="T47" fmla="*/ 385 h 758"/>
                <a:gd name="T48" fmla="*/ 672 w 812"/>
                <a:gd name="T49" fmla="*/ 418 h 758"/>
                <a:gd name="T50" fmla="*/ 636 w 812"/>
                <a:gd name="T51" fmla="*/ 467 h 758"/>
                <a:gd name="T52" fmla="*/ 597 w 812"/>
                <a:gd name="T53" fmla="*/ 437 h 758"/>
                <a:gd name="T54" fmla="*/ 616 w 812"/>
                <a:gd name="T55" fmla="*/ 496 h 758"/>
                <a:gd name="T56" fmla="*/ 646 w 812"/>
                <a:gd name="T57" fmla="*/ 495 h 758"/>
                <a:gd name="T58" fmla="*/ 640 w 812"/>
                <a:gd name="T59" fmla="*/ 531 h 758"/>
                <a:gd name="T60" fmla="*/ 626 w 812"/>
                <a:gd name="T61" fmla="*/ 567 h 758"/>
                <a:gd name="T62" fmla="*/ 630 w 812"/>
                <a:gd name="T63" fmla="*/ 580 h 758"/>
                <a:gd name="T64" fmla="*/ 606 w 812"/>
                <a:gd name="T65" fmla="*/ 629 h 758"/>
                <a:gd name="T66" fmla="*/ 637 w 812"/>
                <a:gd name="T67" fmla="*/ 675 h 758"/>
                <a:gd name="T68" fmla="*/ 590 w 812"/>
                <a:gd name="T69" fmla="*/ 681 h 758"/>
                <a:gd name="T70" fmla="*/ 568 w 812"/>
                <a:gd name="T71" fmla="*/ 712 h 758"/>
                <a:gd name="T72" fmla="*/ 534 w 812"/>
                <a:gd name="T73" fmla="*/ 738 h 758"/>
                <a:gd name="T74" fmla="*/ 503 w 812"/>
                <a:gd name="T75" fmla="*/ 743 h 758"/>
                <a:gd name="T76" fmla="*/ 479 w 812"/>
                <a:gd name="T77" fmla="*/ 689 h 758"/>
                <a:gd name="T78" fmla="*/ 384 w 812"/>
                <a:gd name="T79" fmla="*/ 665 h 758"/>
                <a:gd name="T80" fmla="*/ 355 w 812"/>
                <a:gd name="T81" fmla="*/ 617 h 758"/>
                <a:gd name="T82" fmla="*/ 299 w 812"/>
                <a:gd name="T83" fmla="*/ 614 h 758"/>
                <a:gd name="T84" fmla="*/ 198 w 812"/>
                <a:gd name="T85" fmla="*/ 509 h 758"/>
                <a:gd name="T86" fmla="*/ 96 w 812"/>
                <a:gd name="T87" fmla="*/ 444 h 758"/>
                <a:gd name="T88" fmla="*/ 0 w 812"/>
                <a:gd name="T89" fmla="*/ 339 h 758"/>
                <a:gd name="T90" fmla="*/ 62 w 812"/>
                <a:gd name="T91" fmla="*/ 286 h 758"/>
                <a:gd name="T92" fmla="*/ 35 w 812"/>
                <a:gd name="T93" fmla="*/ 217 h 758"/>
                <a:gd name="T94" fmla="*/ 136 w 812"/>
                <a:gd name="T95" fmla="*/ 157 h 758"/>
                <a:gd name="T96" fmla="*/ 159 w 812"/>
                <a:gd name="T97" fmla="*/ 145 h 758"/>
                <a:gd name="T98" fmla="*/ 142 w 812"/>
                <a:gd name="T99" fmla="*/ 72 h 758"/>
                <a:gd name="T100" fmla="*/ 302 w 812"/>
                <a:gd name="T101" fmla="*/ 12 h 7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12" h="758">
                  <a:moveTo>
                    <a:pt x="368" y="8"/>
                  </a:moveTo>
                  <a:lnTo>
                    <a:pt x="401" y="35"/>
                  </a:lnTo>
                  <a:lnTo>
                    <a:pt x="437" y="41"/>
                  </a:lnTo>
                  <a:lnTo>
                    <a:pt x="454" y="51"/>
                  </a:lnTo>
                  <a:lnTo>
                    <a:pt x="459" y="65"/>
                  </a:lnTo>
                  <a:lnTo>
                    <a:pt x="459" y="65"/>
                  </a:lnTo>
                  <a:lnTo>
                    <a:pt x="450" y="117"/>
                  </a:lnTo>
                  <a:lnTo>
                    <a:pt x="450" y="117"/>
                  </a:lnTo>
                  <a:lnTo>
                    <a:pt x="456" y="130"/>
                  </a:lnTo>
                  <a:lnTo>
                    <a:pt x="469" y="137"/>
                  </a:lnTo>
                  <a:lnTo>
                    <a:pt x="469" y="137"/>
                  </a:lnTo>
                  <a:lnTo>
                    <a:pt x="505" y="149"/>
                  </a:lnTo>
                  <a:lnTo>
                    <a:pt x="505" y="149"/>
                  </a:lnTo>
                  <a:lnTo>
                    <a:pt x="531" y="145"/>
                  </a:lnTo>
                  <a:lnTo>
                    <a:pt x="581" y="111"/>
                  </a:lnTo>
                  <a:lnTo>
                    <a:pt x="601" y="106"/>
                  </a:lnTo>
                  <a:lnTo>
                    <a:pt x="601" y="106"/>
                  </a:lnTo>
                  <a:lnTo>
                    <a:pt x="627" y="106"/>
                  </a:lnTo>
                  <a:lnTo>
                    <a:pt x="627" y="106"/>
                  </a:lnTo>
                  <a:lnTo>
                    <a:pt x="715" y="136"/>
                  </a:lnTo>
                  <a:lnTo>
                    <a:pt x="715" y="136"/>
                  </a:lnTo>
                  <a:lnTo>
                    <a:pt x="747" y="145"/>
                  </a:lnTo>
                  <a:lnTo>
                    <a:pt x="747" y="145"/>
                  </a:lnTo>
                  <a:lnTo>
                    <a:pt x="799" y="152"/>
                  </a:lnTo>
                  <a:lnTo>
                    <a:pt x="812" y="178"/>
                  </a:lnTo>
                  <a:lnTo>
                    <a:pt x="812" y="202"/>
                  </a:lnTo>
                  <a:lnTo>
                    <a:pt x="799" y="205"/>
                  </a:lnTo>
                  <a:lnTo>
                    <a:pt x="792" y="217"/>
                  </a:lnTo>
                  <a:lnTo>
                    <a:pt x="800" y="273"/>
                  </a:lnTo>
                  <a:lnTo>
                    <a:pt x="790" y="292"/>
                  </a:lnTo>
                  <a:lnTo>
                    <a:pt x="789" y="316"/>
                  </a:lnTo>
                  <a:lnTo>
                    <a:pt x="787" y="322"/>
                  </a:lnTo>
                  <a:lnTo>
                    <a:pt x="769" y="325"/>
                  </a:lnTo>
                  <a:lnTo>
                    <a:pt x="769" y="333"/>
                  </a:lnTo>
                  <a:lnTo>
                    <a:pt x="782" y="328"/>
                  </a:lnTo>
                  <a:lnTo>
                    <a:pt x="779" y="355"/>
                  </a:lnTo>
                  <a:lnTo>
                    <a:pt x="757" y="365"/>
                  </a:lnTo>
                  <a:lnTo>
                    <a:pt x="757" y="369"/>
                  </a:lnTo>
                  <a:lnTo>
                    <a:pt x="773" y="366"/>
                  </a:lnTo>
                  <a:lnTo>
                    <a:pt x="774" y="378"/>
                  </a:lnTo>
                  <a:lnTo>
                    <a:pt x="753" y="388"/>
                  </a:lnTo>
                  <a:lnTo>
                    <a:pt x="756" y="397"/>
                  </a:lnTo>
                  <a:lnTo>
                    <a:pt x="773" y="390"/>
                  </a:lnTo>
                  <a:lnTo>
                    <a:pt x="779" y="401"/>
                  </a:lnTo>
                  <a:lnTo>
                    <a:pt x="771" y="401"/>
                  </a:lnTo>
                  <a:lnTo>
                    <a:pt x="761" y="423"/>
                  </a:lnTo>
                  <a:lnTo>
                    <a:pt x="743" y="415"/>
                  </a:lnTo>
                  <a:lnTo>
                    <a:pt x="744" y="421"/>
                  </a:lnTo>
                  <a:lnTo>
                    <a:pt x="727" y="424"/>
                  </a:lnTo>
                  <a:lnTo>
                    <a:pt x="727" y="433"/>
                  </a:lnTo>
                  <a:lnTo>
                    <a:pt x="718" y="441"/>
                  </a:lnTo>
                  <a:lnTo>
                    <a:pt x="711" y="439"/>
                  </a:lnTo>
                  <a:lnTo>
                    <a:pt x="707" y="411"/>
                  </a:lnTo>
                  <a:lnTo>
                    <a:pt x="714" y="394"/>
                  </a:lnTo>
                  <a:lnTo>
                    <a:pt x="702" y="379"/>
                  </a:lnTo>
                  <a:lnTo>
                    <a:pt x="692" y="378"/>
                  </a:lnTo>
                  <a:lnTo>
                    <a:pt x="695" y="353"/>
                  </a:lnTo>
                  <a:lnTo>
                    <a:pt x="681" y="325"/>
                  </a:lnTo>
                  <a:lnTo>
                    <a:pt x="646" y="287"/>
                  </a:lnTo>
                  <a:lnTo>
                    <a:pt x="619" y="279"/>
                  </a:lnTo>
                  <a:lnTo>
                    <a:pt x="619" y="290"/>
                  </a:lnTo>
                  <a:lnTo>
                    <a:pt x="645" y="299"/>
                  </a:lnTo>
                  <a:lnTo>
                    <a:pt x="661" y="320"/>
                  </a:lnTo>
                  <a:lnTo>
                    <a:pt x="659" y="341"/>
                  </a:lnTo>
                  <a:lnTo>
                    <a:pt x="676" y="345"/>
                  </a:lnTo>
                  <a:lnTo>
                    <a:pt x="675" y="359"/>
                  </a:lnTo>
                  <a:lnTo>
                    <a:pt x="684" y="371"/>
                  </a:lnTo>
                  <a:lnTo>
                    <a:pt x="678" y="379"/>
                  </a:lnTo>
                  <a:lnTo>
                    <a:pt x="668" y="375"/>
                  </a:lnTo>
                  <a:lnTo>
                    <a:pt x="649" y="381"/>
                  </a:lnTo>
                  <a:lnTo>
                    <a:pt x="640" y="374"/>
                  </a:lnTo>
                  <a:lnTo>
                    <a:pt x="650" y="385"/>
                  </a:lnTo>
                  <a:lnTo>
                    <a:pt x="668" y="381"/>
                  </a:lnTo>
                  <a:lnTo>
                    <a:pt x="684" y="410"/>
                  </a:lnTo>
                  <a:lnTo>
                    <a:pt x="672" y="418"/>
                  </a:lnTo>
                  <a:lnTo>
                    <a:pt x="669" y="439"/>
                  </a:lnTo>
                  <a:lnTo>
                    <a:pt x="658" y="443"/>
                  </a:lnTo>
                  <a:lnTo>
                    <a:pt x="636" y="467"/>
                  </a:lnTo>
                  <a:lnTo>
                    <a:pt x="624" y="467"/>
                  </a:lnTo>
                  <a:lnTo>
                    <a:pt x="616" y="447"/>
                  </a:lnTo>
                  <a:lnTo>
                    <a:pt x="597" y="437"/>
                  </a:lnTo>
                  <a:lnTo>
                    <a:pt x="609" y="451"/>
                  </a:lnTo>
                  <a:lnTo>
                    <a:pt x="610" y="492"/>
                  </a:lnTo>
                  <a:lnTo>
                    <a:pt x="616" y="496"/>
                  </a:lnTo>
                  <a:lnTo>
                    <a:pt x="632" y="490"/>
                  </a:lnTo>
                  <a:lnTo>
                    <a:pt x="622" y="508"/>
                  </a:lnTo>
                  <a:lnTo>
                    <a:pt x="646" y="495"/>
                  </a:lnTo>
                  <a:lnTo>
                    <a:pt x="639" y="508"/>
                  </a:lnTo>
                  <a:lnTo>
                    <a:pt x="646" y="524"/>
                  </a:lnTo>
                  <a:lnTo>
                    <a:pt x="640" y="531"/>
                  </a:lnTo>
                  <a:lnTo>
                    <a:pt x="623" y="532"/>
                  </a:lnTo>
                  <a:lnTo>
                    <a:pt x="619" y="545"/>
                  </a:lnTo>
                  <a:lnTo>
                    <a:pt x="626" y="567"/>
                  </a:lnTo>
                  <a:lnTo>
                    <a:pt x="637" y="567"/>
                  </a:lnTo>
                  <a:lnTo>
                    <a:pt x="639" y="577"/>
                  </a:lnTo>
                  <a:lnTo>
                    <a:pt x="630" y="580"/>
                  </a:lnTo>
                  <a:lnTo>
                    <a:pt x="624" y="606"/>
                  </a:lnTo>
                  <a:lnTo>
                    <a:pt x="610" y="611"/>
                  </a:lnTo>
                  <a:lnTo>
                    <a:pt x="606" y="629"/>
                  </a:lnTo>
                  <a:lnTo>
                    <a:pt x="609" y="643"/>
                  </a:lnTo>
                  <a:lnTo>
                    <a:pt x="626" y="647"/>
                  </a:lnTo>
                  <a:lnTo>
                    <a:pt x="637" y="675"/>
                  </a:lnTo>
                  <a:lnTo>
                    <a:pt x="612" y="689"/>
                  </a:lnTo>
                  <a:lnTo>
                    <a:pt x="601" y="681"/>
                  </a:lnTo>
                  <a:lnTo>
                    <a:pt x="590" y="681"/>
                  </a:lnTo>
                  <a:lnTo>
                    <a:pt x="581" y="701"/>
                  </a:lnTo>
                  <a:lnTo>
                    <a:pt x="570" y="701"/>
                  </a:lnTo>
                  <a:lnTo>
                    <a:pt x="568" y="712"/>
                  </a:lnTo>
                  <a:lnTo>
                    <a:pt x="560" y="717"/>
                  </a:lnTo>
                  <a:lnTo>
                    <a:pt x="554" y="737"/>
                  </a:lnTo>
                  <a:lnTo>
                    <a:pt x="534" y="738"/>
                  </a:lnTo>
                  <a:lnTo>
                    <a:pt x="529" y="758"/>
                  </a:lnTo>
                  <a:lnTo>
                    <a:pt x="509" y="757"/>
                  </a:lnTo>
                  <a:lnTo>
                    <a:pt x="503" y="743"/>
                  </a:lnTo>
                  <a:lnTo>
                    <a:pt x="493" y="747"/>
                  </a:lnTo>
                  <a:lnTo>
                    <a:pt x="496" y="720"/>
                  </a:lnTo>
                  <a:lnTo>
                    <a:pt x="479" y="689"/>
                  </a:lnTo>
                  <a:lnTo>
                    <a:pt x="479" y="689"/>
                  </a:lnTo>
                  <a:lnTo>
                    <a:pt x="454" y="665"/>
                  </a:lnTo>
                  <a:lnTo>
                    <a:pt x="384" y="665"/>
                  </a:lnTo>
                  <a:lnTo>
                    <a:pt x="382" y="652"/>
                  </a:lnTo>
                  <a:lnTo>
                    <a:pt x="382" y="652"/>
                  </a:lnTo>
                  <a:lnTo>
                    <a:pt x="355" y="617"/>
                  </a:lnTo>
                  <a:lnTo>
                    <a:pt x="355" y="617"/>
                  </a:lnTo>
                  <a:lnTo>
                    <a:pt x="299" y="614"/>
                  </a:lnTo>
                  <a:lnTo>
                    <a:pt x="299" y="614"/>
                  </a:lnTo>
                  <a:lnTo>
                    <a:pt x="258" y="580"/>
                  </a:lnTo>
                  <a:lnTo>
                    <a:pt x="198" y="509"/>
                  </a:lnTo>
                  <a:lnTo>
                    <a:pt x="198" y="509"/>
                  </a:lnTo>
                  <a:lnTo>
                    <a:pt x="139" y="449"/>
                  </a:lnTo>
                  <a:lnTo>
                    <a:pt x="96" y="444"/>
                  </a:lnTo>
                  <a:lnTo>
                    <a:pt x="96" y="444"/>
                  </a:lnTo>
                  <a:lnTo>
                    <a:pt x="47" y="444"/>
                  </a:lnTo>
                  <a:lnTo>
                    <a:pt x="6" y="426"/>
                  </a:lnTo>
                  <a:lnTo>
                    <a:pt x="0" y="339"/>
                  </a:lnTo>
                  <a:lnTo>
                    <a:pt x="41" y="304"/>
                  </a:lnTo>
                  <a:lnTo>
                    <a:pt x="41" y="304"/>
                  </a:lnTo>
                  <a:lnTo>
                    <a:pt x="62" y="286"/>
                  </a:lnTo>
                  <a:lnTo>
                    <a:pt x="62" y="260"/>
                  </a:lnTo>
                  <a:lnTo>
                    <a:pt x="35" y="217"/>
                  </a:lnTo>
                  <a:lnTo>
                    <a:pt x="35" y="217"/>
                  </a:lnTo>
                  <a:lnTo>
                    <a:pt x="106" y="160"/>
                  </a:lnTo>
                  <a:lnTo>
                    <a:pt x="106" y="160"/>
                  </a:lnTo>
                  <a:lnTo>
                    <a:pt x="136" y="157"/>
                  </a:lnTo>
                  <a:lnTo>
                    <a:pt x="136" y="157"/>
                  </a:lnTo>
                  <a:lnTo>
                    <a:pt x="147" y="160"/>
                  </a:lnTo>
                  <a:lnTo>
                    <a:pt x="159" y="145"/>
                  </a:lnTo>
                  <a:lnTo>
                    <a:pt x="136" y="100"/>
                  </a:lnTo>
                  <a:lnTo>
                    <a:pt x="132" y="81"/>
                  </a:lnTo>
                  <a:lnTo>
                    <a:pt x="142" y="72"/>
                  </a:lnTo>
                  <a:lnTo>
                    <a:pt x="217" y="25"/>
                  </a:lnTo>
                  <a:lnTo>
                    <a:pt x="273" y="8"/>
                  </a:lnTo>
                  <a:lnTo>
                    <a:pt x="302" y="12"/>
                  </a:lnTo>
                  <a:lnTo>
                    <a:pt x="348" y="0"/>
                  </a:lnTo>
                  <a:lnTo>
                    <a:pt x="368" y="8"/>
                  </a:lnTo>
                  <a:close/>
                </a:path>
              </a:pathLst>
            </a:custGeom>
            <a:solidFill>
              <a:srgbClr val="767171"/>
            </a:solidFill>
            <a:ln w="4763">
              <a:solidFill>
                <a:srgbClr val="3D4B4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00" name="Freeform 12">
              <a:extLst>
                <a:ext uri="{FF2B5EF4-FFF2-40B4-BE49-F238E27FC236}">
                  <a16:creationId xmlns:a16="http://schemas.microsoft.com/office/drawing/2014/main" id="{648618CD-A840-CC2A-8829-B51B08C548B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19739" y="2047814"/>
              <a:ext cx="1535498" cy="1543253"/>
            </a:xfrm>
            <a:custGeom>
              <a:avLst/>
              <a:gdLst>
                <a:gd name="T0" fmla="*/ 367 w 2970"/>
                <a:gd name="T1" fmla="*/ 1020 h 2987"/>
                <a:gd name="T2" fmla="*/ 428 w 2970"/>
                <a:gd name="T3" fmla="*/ 2170 h 2987"/>
                <a:gd name="T4" fmla="*/ 353 w 2970"/>
                <a:gd name="T5" fmla="*/ 2196 h 2987"/>
                <a:gd name="T6" fmla="*/ 428 w 2970"/>
                <a:gd name="T7" fmla="*/ 2170 h 2987"/>
                <a:gd name="T8" fmla="*/ 302 w 2970"/>
                <a:gd name="T9" fmla="*/ 1406 h 2987"/>
                <a:gd name="T10" fmla="*/ 27 w 2970"/>
                <a:gd name="T11" fmla="*/ 2151 h 2987"/>
                <a:gd name="T12" fmla="*/ 44 w 2970"/>
                <a:gd name="T13" fmla="*/ 2278 h 2987"/>
                <a:gd name="T14" fmla="*/ 185 w 2970"/>
                <a:gd name="T15" fmla="*/ 1264 h 2987"/>
                <a:gd name="T16" fmla="*/ 208 w 2970"/>
                <a:gd name="T17" fmla="*/ 1324 h 2987"/>
                <a:gd name="T18" fmla="*/ 1268 w 2970"/>
                <a:gd name="T19" fmla="*/ 219 h 2987"/>
                <a:gd name="T20" fmla="*/ 1289 w 2970"/>
                <a:gd name="T21" fmla="*/ 579 h 2987"/>
                <a:gd name="T22" fmla="*/ 1138 w 2970"/>
                <a:gd name="T23" fmla="*/ 676 h 2987"/>
                <a:gd name="T24" fmla="*/ 1060 w 2970"/>
                <a:gd name="T25" fmla="*/ 977 h 2987"/>
                <a:gd name="T26" fmla="*/ 759 w 2970"/>
                <a:gd name="T27" fmla="*/ 1134 h 2987"/>
                <a:gd name="T28" fmla="*/ 851 w 2970"/>
                <a:gd name="T29" fmla="*/ 1509 h 2987"/>
                <a:gd name="T30" fmla="*/ 1243 w 2970"/>
                <a:gd name="T31" fmla="*/ 1481 h 2987"/>
                <a:gd name="T32" fmla="*/ 1562 w 2970"/>
                <a:gd name="T33" fmla="*/ 1334 h 2987"/>
                <a:gd name="T34" fmla="*/ 1758 w 2970"/>
                <a:gd name="T35" fmla="*/ 1438 h 2987"/>
                <a:gd name="T36" fmla="*/ 1885 w 2970"/>
                <a:gd name="T37" fmla="*/ 1607 h 2987"/>
                <a:gd name="T38" fmla="*/ 1774 w 2970"/>
                <a:gd name="T39" fmla="*/ 1785 h 2987"/>
                <a:gd name="T40" fmla="*/ 1359 w 2970"/>
                <a:gd name="T41" fmla="*/ 1723 h 2987"/>
                <a:gd name="T42" fmla="*/ 1151 w 2970"/>
                <a:gd name="T43" fmla="*/ 1726 h 2987"/>
                <a:gd name="T44" fmla="*/ 1170 w 2970"/>
                <a:gd name="T45" fmla="*/ 1888 h 2987"/>
                <a:gd name="T46" fmla="*/ 1028 w 2970"/>
                <a:gd name="T47" fmla="*/ 1990 h 2987"/>
                <a:gd name="T48" fmla="*/ 763 w 2970"/>
                <a:gd name="T49" fmla="*/ 2117 h 2987"/>
                <a:gd name="T50" fmla="*/ 781 w 2970"/>
                <a:gd name="T51" fmla="*/ 2273 h 2987"/>
                <a:gd name="T52" fmla="*/ 847 w 2970"/>
                <a:gd name="T53" fmla="*/ 2262 h 2987"/>
                <a:gd name="T54" fmla="*/ 946 w 2970"/>
                <a:gd name="T55" fmla="*/ 2314 h 2987"/>
                <a:gd name="T56" fmla="*/ 867 w 2970"/>
                <a:gd name="T57" fmla="*/ 2173 h 2987"/>
                <a:gd name="T58" fmla="*/ 1266 w 2970"/>
                <a:gd name="T59" fmla="*/ 2137 h 2987"/>
                <a:gd name="T60" fmla="*/ 1217 w 2970"/>
                <a:gd name="T61" fmla="*/ 2141 h 2987"/>
                <a:gd name="T62" fmla="*/ 1163 w 2970"/>
                <a:gd name="T63" fmla="*/ 2262 h 2987"/>
                <a:gd name="T64" fmla="*/ 982 w 2970"/>
                <a:gd name="T65" fmla="*/ 2212 h 2987"/>
                <a:gd name="T66" fmla="*/ 981 w 2970"/>
                <a:gd name="T67" fmla="*/ 2404 h 2987"/>
                <a:gd name="T68" fmla="*/ 1023 w 2970"/>
                <a:gd name="T69" fmla="*/ 2477 h 2987"/>
                <a:gd name="T70" fmla="*/ 1186 w 2970"/>
                <a:gd name="T71" fmla="*/ 2369 h 2987"/>
                <a:gd name="T72" fmla="*/ 1246 w 2970"/>
                <a:gd name="T73" fmla="*/ 2431 h 2987"/>
                <a:gd name="T74" fmla="*/ 1141 w 2970"/>
                <a:gd name="T75" fmla="*/ 2614 h 2987"/>
                <a:gd name="T76" fmla="*/ 1232 w 2970"/>
                <a:gd name="T77" fmla="*/ 2741 h 2987"/>
                <a:gd name="T78" fmla="*/ 1408 w 2970"/>
                <a:gd name="T79" fmla="*/ 2964 h 2987"/>
                <a:gd name="T80" fmla="*/ 1873 w 2970"/>
                <a:gd name="T81" fmla="*/ 2946 h 2987"/>
                <a:gd name="T82" fmla="*/ 2117 w 2970"/>
                <a:gd name="T83" fmla="*/ 2951 h 2987"/>
                <a:gd name="T84" fmla="*/ 2305 w 2970"/>
                <a:gd name="T85" fmla="*/ 2781 h 2987"/>
                <a:gd name="T86" fmla="*/ 2637 w 2970"/>
                <a:gd name="T87" fmla="*/ 2497 h 2987"/>
                <a:gd name="T88" fmla="*/ 2905 w 2970"/>
                <a:gd name="T89" fmla="*/ 1902 h 2987"/>
                <a:gd name="T90" fmla="*/ 2885 w 2970"/>
                <a:gd name="T91" fmla="*/ 1587 h 2987"/>
                <a:gd name="T92" fmla="*/ 2503 w 2970"/>
                <a:gd name="T93" fmla="*/ 1288 h 2987"/>
                <a:gd name="T94" fmla="*/ 2477 w 2970"/>
                <a:gd name="T95" fmla="*/ 1082 h 2987"/>
                <a:gd name="T96" fmla="*/ 2510 w 2970"/>
                <a:gd name="T97" fmla="*/ 767 h 2987"/>
                <a:gd name="T98" fmla="*/ 2271 w 2970"/>
                <a:gd name="T99" fmla="*/ 462 h 2987"/>
                <a:gd name="T100" fmla="*/ 2073 w 2970"/>
                <a:gd name="T101" fmla="*/ 330 h 2987"/>
                <a:gd name="T102" fmla="*/ 1890 w 2970"/>
                <a:gd name="T103" fmla="*/ 281 h 2987"/>
                <a:gd name="T104" fmla="*/ 484 w 2970"/>
                <a:gd name="T105" fmla="*/ 1252 h 2987"/>
                <a:gd name="T106" fmla="*/ 348 w 2970"/>
                <a:gd name="T107" fmla="*/ 1252 h 2987"/>
                <a:gd name="T108" fmla="*/ 750 w 2970"/>
                <a:gd name="T109" fmla="*/ 1330 h 2987"/>
                <a:gd name="T110" fmla="*/ 727 w 2970"/>
                <a:gd name="T111" fmla="*/ 1108 h 2987"/>
                <a:gd name="T112" fmla="*/ 456 w 2970"/>
                <a:gd name="T113" fmla="*/ 1157 h 2987"/>
                <a:gd name="T114" fmla="*/ 500 w 2970"/>
                <a:gd name="T115" fmla="*/ 1417 h 2987"/>
                <a:gd name="T116" fmla="*/ 711 w 2970"/>
                <a:gd name="T117" fmla="*/ 1463 h 2987"/>
                <a:gd name="T118" fmla="*/ 622 w 2970"/>
                <a:gd name="T119" fmla="*/ 2136 h 2987"/>
                <a:gd name="T120" fmla="*/ 628 w 2970"/>
                <a:gd name="T121" fmla="*/ 2258 h 2987"/>
                <a:gd name="T122" fmla="*/ 688 w 2970"/>
                <a:gd name="T123" fmla="*/ 2195 h 29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970" h="2987">
                  <a:moveTo>
                    <a:pt x="237" y="1123"/>
                  </a:moveTo>
                  <a:lnTo>
                    <a:pt x="206" y="1097"/>
                  </a:lnTo>
                  <a:lnTo>
                    <a:pt x="204" y="1085"/>
                  </a:lnTo>
                  <a:lnTo>
                    <a:pt x="220" y="1076"/>
                  </a:lnTo>
                  <a:lnTo>
                    <a:pt x="232" y="1056"/>
                  </a:lnTo>
                  <a:lnTo>
                    <a:pt x="229" y="1035"/>
                  </a:lnTo>
                  <a:lnTo>
                    <a:pt x="236" y="1014"/>
                  </a:lnTo>
                  <a:lnTo>
                    <a:pt x="263" y="988"/>
                  </a:lnTo>
                  <a:lnTo>
                    <a:pt x="279" y="994"/>
                  </a:lnTo>
                  <a:lnTo>
                    <a:pt x="312" y="988"/>
                  </a:lnTo>
                  <a:lnTo>
                    <a:pt x="367" y="1020"/>
                  </a:lnTo>
                  <a:lnTo>
                    <a:pt x="394" y="1020"/>
                  </a:lnTo>
                  <a:lnTo>
                    <a:pt x="409" y="1007"/>
                  </a:lnTo>
                  <a:lnTo>
                    <a:pt x="429" y="1029"/>
                  </a:lnTo>
                  <a:lnTo>
                    <a:pt x="399" y="1079"/>
                  </a:lnTo>
                  <a:lnTo>
                    <a:pt x="363" y="1101"/>
                  </a:lnTo>
                  <a:lnTo>
                    <a:pt x="315" y="1095"/>
                  </a:lnTo>
                  <a:lnTo>
                    <a:pt x="301" y="1104"/>
                  </a:lnTo>
                  <a:lnTo>
                    <a:pt x="275" y="1105"/>
                  </a:lnTo>
                  <a:lnTo>
                    <a:pt x="256" y="1131"/>
                  </a:lnTo>
                  <a:lnTo>
                    <a:pt x="237" y="1123"/>
                  </a:lnTo>
                  <a:close/>
                  <a:moveTo>
                    <a:pt x="428" y="2170"/>
                  </a:moveTo>
                  <a:lnTo>
                    <a:pt x="422" y="2180"/>
                  </a:lnTo>
                  <a:lnTo>
                    <a:pt x="415" y="2176"/>
                  </a:lnTo>
                  <a:lnTo>
                    <a:pt x="412" y="2183"/>
                  </a:lnTo>
                  <a:lnTo>
                    <a:pt x="386" y="2167"/>
                  </a:lnTo>
                  <a:lnTo>
                    <a:pt x="379" y="2170"/>
                  </a:lnTo>
                  <a:lnTo>
                    <a:pt x="351" y="2162"/>
                  </a:lnTo>
                  <a:lnTo>
                    <a:pt x="350" y="2151"/>
                  </a:lnTo>
                  <a:lnTo>
                    <a:pt x="335" y="2154"/>
                  </a:lnTo>
                  <a:lnTo>
                    <a:pt x="338" y="2167"/>
                  </a:lnTo>
                  <a:lnTo>
                    <a:pt x="330" y="2173"/>
                  </a:lnTo>
                  <a:lnTo>
                    <a:pt x="353" y="2196"/>
                  </a:lnTo>
                  <a:lnTo>
                    <a:pt x="354" y="2188"/>
                  </a:lnTo>
                  <a:lnTo>
                    <a:pt x="364" y="2196"/>
                  </a:lnTo>
                  <a:lnTo>
                    <a:pt x="380" y="2195"/>
                  </a:lnTo>
                  <a:lnTo>
                    <a:pt x="383" y="2209"/>
                  </a:lnTo>
                  <a:lnTo>
                    <a:pt x="387" y="2200"/>
                  </a:lnTo>
                  <a:lnTo>
                    <a:pt x="394" y="2202"/>
                  </a:lnTo>
                  <a:lnTo>
                    <a:pt x="402" y="2212"/>
                  </a:lnTo>
                  <a:lnTo>
                    <a:pt x="439" y="2202"/>
                  </a:lnTo>
                  <a:lnTo>
                    <a:pt x="452" y="2180"/>
                  </a:lnTo>
                  <a:lnTo>
                    <a:pt x="438" y="2170"/>
                  </a:lnTo>
                  <a:lnTo>
                    <a:pt x="428" y="2170"/>
                  </a:lnTo>
                  <a:close/>
                  <a:moveTo>
                    <a:pt x="288" y="1382"/>
                  </a:moveTo>
                  <a:lnTo>
                    <a:pt x="288" y="1365"/>
                  </a:lnTo>
                  <a:lnTo>
                    <a:pt x="296" y="1349"/>
                  </a:lnTo>
                  <a:lnTo>
                    <a:pt x="291" y="1340"/>
                  </a:lnTo>
                  <a:lnTo>
                    <a:pt x="263" y="1340"/>
                  </a:lnTo>
                  <a:lnTo>
                    <a:pt x="252" y="1333"/>
                  </a:lnTo>
                  <a:lnTo>
                    <a:pt x="236" y="1337"/>
                  </a:lnTo>
                  <a:lnTo>
                    <a:pt x="234" y="1349"/>
                  </a:lnTo>
                  <a:lnTo>
                    <a:pt x="259" y="1375"/>
                  </a:lnTo>
                  <a:lnTo>
                    <a:pt x="292" y="1393"/>
                  </a:lnTo>
                  <a:lnTo>
                    <a:pt x="302" y="1406"/>
                  </a:lnTo>
                  <a:lnTo>
                    <a:pt x="308" y="1396"/>
                  </a:lnTo>
                  <a:lnTo>
                    <a:pt x="299" y="1388"/>
                  </a:lnTo>
                  <a:lnTo>
                    <a:pt x="288" y="1382"/>
                  </a:lnTo>
                  <a:close/>
                  <a:moveTo>
                    <a:pt x="82" y="2205"/>
                  </a:moveTo>
                  <a:lnTo>
                    <a:pt x="77" y="2195"/>
                  </a:lnTo>
                  <a:lnTo>
                    <a:pt x="61" y="2206"/>
                  </a:lnTo>
                  <a:lnTo>
                    <a:pt x="60" y="2182"/>
                  </a:lnTo>
                  <a:lnTo>
                    <a:pt x="53" y="2182"/>
                  </a:lnTo>
                  <a:lnTo>
                    <a:pt x="47" y="2154"/>
                  </a:lnTo>
                  <a:lnTo>
                    <a:pt x="37" y="2147"/>
                  </a:lnTo>
                  <a:lnTo>
                    <a:pt x="27" y="2151"/>
                  </a:lnTo>
                  <a:lnTo>
                    <a:pt x="31" y="2160"/>
                  </a:lnTo>
                  <a:lnTo>
                    <a:pt x="10" y="2205"/>
                  </a:lnTo>
                  <a:lnTo>
                    <a:pt x="11" y="2244"/>
                  </a:lnTo>
                  <a:lnTo>
                    <a:pt x="0" y="2260"/>
                  </a:lnTo>
                  <a:lnTo>
                    <a:pt x="23" y="2257"/>
                  </a:lnTo>
                  <a:lnTo>
                    <a:pt x="18" y="2248"/>
                  </a:lnTo>
                  <a:lnTo>
                    <a:pt x="25" y="2242"/>
                  </a:lnTo>
                  <a:lnTo>
                    <a:pt x="33" y="2265"/>
                  </a:lnTo>
                  <a:lnTo>
                    <a:pt x="54" y="2258"/>
                  </a:lnTo>
                  <a:lnTo>
                    <a:pt x="56" y="2271"/>
                  </a:lnTo>
                  <a:lnTo>
                    <a:pt x="44" y="2278"/>
                  </a:lnTo>
                  <a:lnTo>
                    <a:pt x="51" y="2284"/>
                  </a:lnTo>
                  <a:lnTo>
                    <a:pt x="83" y="2278"/>
                  </a:lnTo>
                  <a:lnTo>
                    <a:pt x="93" y="2283"/>
                  </a:lnTo>
                  <a:lnTo>
                    <a:pt x="96" y="2274"/>
                  </a:lnTo>
                  <a:lnTo>
                    <a:pt x="112" y="2275"/>
                  </a:lnTo>
                  <a:lnTo>
                    <a:pt x="113" y="2265"/>
                  </a:lnTo>
                  <a:lnTo>
                    <a:pt x="141" y="2242"/>
                  </a:lnTo>
                  <a:lnTo>
                    <a:pt x="135" y="2237"/>
                  </a:lnTo>
                  <a:lnTo>
                    <a:pt x="82" y="2205"/>
                  </a:lnTo>
                  <a:close/>
                  <a:moveTo>
                    <a:pt x="193" y="1267"/>
                  </a:moveTo>
                  <a:lnTo>
                    <a:pt x="185" y="1264"/>
                  </a:lnTo>
                  <a:lnTo>
                    <a:pt x="162" y="1291"/>
                  </a:lnTo>
                  <a:lnTo>
                    <a:pt x="144" y="1285"/>
                  </a:lnTo>
                  <a:lnTo>
                    <a:pt x="121" y="1293"/>
                  </a:lnTo>
                  <a:lnTo>
                    <a:pt x="122" y="1301"/>
                  </a:lnTo>
                  <a:lnTo>
                    <a:pt x="144" y="1314"/>
                  </a:lnTo>
                  <a:lnTo>
                    <a:pt x="164" y="1306"/>
                  </a:lnTo>
                  <a:lnTo>
                    <a:pt x="181" y="1317"/>
                  </a:lnTo>
                  <a:lnTo>
                    <a:pt x="180" y="1331"/>
                  </a:lnTo>
                  <a:lnTo>
                    <a:pt x="188" y="1329"/>
                  </a:lnTo>
                  <a:lnTo>
                    <a:pt x="213" y="1337"/>
                  </a:lnTo>
                  <a:lnTo>
                    <a:pt x="208" y="1324"/>
                  </a:lnTo>
                  <a:lnTo>
                    <a:pt x="219" y="1311"/>
                  </a:lnTo>
                  <a:lnTo>
                    <a:pt x="198" y="1293"/>
                  </a:lnTo>
                  <a:lnTo>
                    <a:pt x="193" y="1267"/>
                  </a:lnTo>
                  <a:close/>
                  <a:moveTo>
                    <a:pt x="1686" y="10"/>
                  </a:moveTo>
                  <a:lnTo>
                    <a:pt x="1586" y="86"/>
                  </a:lnTo>
                  <a:lnTo>
                    <a:pt x="1567" y="119"/>
                  </a:lnTo>
                  <a:lnTo>
                    <a:pt x="1497" y="192"/>
                  </a:lnTo>
                  <a:lnTo>
                    <a:pt x="1446" y="192"/>
                  </a:lnTo>
                  <a:lnTo>
                    <a:pt x="1363" y="158"/>
                  </a:lnTo>
                  <a:lnTo>
                    <a:pt x="1318" y="186"/>
                  </a:lnTo>
                  <a:lnTo>
                    <a:pt x="1268" y="219"/>
                  </a:lnTo>
                  <a:lnTo>
                    <a:pt x="1217" y="269"/>
                  </a:lnTo>
                  <a:lnTo>
                    <a:pt x="1155" y="360"/>
                  </a:lnTo>
                  <a:lnTo>
                    <a:pt x="1188" y="376"/>
                  </a:lnTo>
                  <a:lnTo>
                    <a:pt x="1223" y="444"/>
                  </a:lnTo>
                  <a:lnTo>
                    <a:pt x="1335" y="449"/>
                  </a:lnTo>
                  <a:lnTo>
                    <a:pt x="1396" y="483"/>
                  </a:lnTo>
                  <a:lnTo>
                    <a:pt x="1408" y="539"/>
                  </a:lnTo>
                  <a:lnTo>
                    <a:pt x="1386" y="556"/>
                  </a:lnTo>
                  <a:lnTo>
                    <a:pt x="1380" y="589"/>
                  </a:lnTo>
                  <a:lnTo>
                    <a:pt x="1341" y="579"/>
                  </a:lnTo>
                  <a:lnTo>
                    <a:pt x="1289" y="579"/>
                  </a:lnTo>
                  <a:lnTo>
                    <a:pt x="1285" y="645"/>
                  </a:lnTo>
                  <a:lnTo>
                    <a:pt x="1256" y="663"/>
                  </a:lnTo>
                  <a:lnTo>
                    <a:pt x="1262" y="707"/>
                  </a:lnTo>
                  <a:lnTo>
                    <a:pt x="1295" y="725"/>
                  </a:lnTo>
                  <a:lnTo>
                    <a:pt x="1289" y="843"/>
                  </a:lnTo>
                  <a:lnTo>
                    <a:pt x="1250" y="865"/>
                  </a:lnTo>
                  <a:lnTo>
                    <a:pt x="1223" y="820"/>
                  </a:lnTo>
                  <a:lnTo>
                    <a:pt x="1194" y="797"/>
                  </a:lnTo>
                  <a:lnTo>
                    <a:pt x="1217" y="719"/>
                  </a:lnTo>
                  <a:lnTo>
                    <a:pt x="1181" y="674"/>
                  </a:lnTo>
                  <a:lnTo>
                    <a:pt x="1138" y="676"/>
                  </a:lnTo>
                  <a:lnTo>
                    <a:pt x="1132" y="725"/>
                  </a:lnTo>
                  <a:lnTo>
                    <a:pt x="1099" y="758"/>
                  </a:lnTo>
                  <a:lnTo>
                    <a:pt x="1037" y="697"/>
                  </a:lnTo>
                  <a:lnTo>
                    <a:pt x="1024" y="700"/>
                  </a:lnTo>
                  <a:lnTo>
                    <a:pt x="1018" y="715"/>
                  </a:lnTo>
                  <a:lnTo>
                    <a:pt x="1040" y="788"/>
                  </a:lnTo>
                  <a:lnTo>
                    <a:pt x="1031" y="821"/>
                  </a:lnTo>
                  <a:lnTo>
                    <a:pt x="1093" y="837"/>
                  </a:lnTo>
                  <a:lnTo>
                    <a:pt x="1116" y="853"/>
                  </a:lnTo>
                  <a:lnTo>
                    <a:pt x="1178" y="944"/>
                  </a:lnTo>
                  <a:lnTo>
                    <a:pt x="1060" y="977"/>
                  </a:lnTo>
                  <a:lnTo>
                    <a:pt x="1010" y="977"/>
                  </a:lnTo>
                  <a:lnTo>
                    <a:pt x="992" y="1059"/>
                  </a:lnTo>
                  <a:lnTo>
                    <a:pt x="938" y="1062"/>
                  </a:lnTo>
                  <a:lnTo>
                    <a:pt x="918" y="1071"/>
                  </a:lnTo>
                  <a:lnTo>
                    <a:pt x="883" y="1107"/>
                  </a:lnTo>
                  <a:lnTo>
                    <a:pt x="818" y="1097"/>
                  </a:lnTo>
                  <a:lnTo>
                    <a:pt x="782" y="1068"/>
                  </a:lnTo>
                  <a:lnTo>
                    <a:pt x="772" y="1089"/>
                  </a:lnTo>
                  <a:lnTo>
                    <a:pt x="752" y="1091"/>
                  </a:lnTo>
                  <a:lnTo>
                    <a:pt x="740" y="1102"/>
                  </a:lnTo>
                  <a:lnTo>
                    <a:pt x="759" y="1134"/>
                  </a:lnTo>
                  <a:lnTo>
                    <a:pt x="745" y="1210"/>
                  </a:lnTo>
                  <a:lnTo>
                    <a:pt x="763" y="1242"/>
                  </a:lnTo>
                  <a:lnTo>
                    <a:pt x="765" y="1270"/>
                  </a:lnTo>
                  <a:lnTo>
                    <a:pt x="755" y="1298"/>
                  </a:lnTo>
                  <a:lnTo>
                    <a:pt x="775" y="1308"/>
                  </a:lnTo>
                  <a:lnTo>
                    <a:pt x="775" y="1330"/>
                  </a:lnTo>
                  <a:lnTo>
                    <a:pt x="762" y="1339"/>
                  </a:lnTo>
                  <a:lnTo>
                    <a:pt x="792" y="1393"/>
                  </a:lnTo>
                  <a:lnTo>
                    <a:pt x="809" y="1453"/>
                  </a:lnTo>
                  <a:lnTo>
                    <a:pt x="851" y="1509"/>
                  </a:lnTo>
                  <a:lnTo>
                    <a:pt x="851" y="1509"/>
                  </a:lnTo>
                  <a:lnTo>
                    <a:pt x="896" y="1473"/>
                  </a:lnTo>
                  <a:lnTo>
                    <a:pt x="926" y="1460"/>
                  </a:lnTo>
                  <a:lnTo>
                    <a:pt x="938" y="1431"/>
                  </a:lnTo>
                  <a:lnTo>
                    <a:pt x="964" y="1409"/>
                  </a:lnTo>
                  <a:lnTo>
                    <a:pt x="1001" y="1412"/>
                  </a:lnTo>
                  <a:lnTo>
                    <a:pt x="1135" y="1520"/>
                  </a:lnTo>
                  <a:lnTo>
                    <a:pt x="1135" y="1520"/>
                  </a:lnTo>
                  <a:lnTo>
                    <a:pt x="1204" y="1543"/>
                  </a:lnTo>
                  <a:lnTo>
                    <a:pt x="1204" y="1543"/>
                  </a:lnTo>
                  <a:lnTo>
                    <a:pt x="1224" y="1526"/>
                  </a:lnTo>
                  <a:lnTo>
                    <a:pt x="1243" y="1481"/>
                  </a:lnTo>
                  <a:lnTo>
                    <a:pt x="1266" y="1487"/>
                  </a:lnTo>
                  <a:lnTo>
                    <a:pt x="1291" y="1519"/>
                  </a:lnTo>
                  <a:lnTo>
                    <a:pt x="1334" y="1539"/>
                  </a:lnTo>
                  <a:lnTo>
                    <a:pt x="1400" y="1510"/>
                  </a:lnTo>
                  <a:lnTo>
                    <a:pt x="1410" y="1503"/>
                  </a:lnTo>
                  <a:lnTo>
                    <a:pt x="1413" y="1448"/>
                  </a:lnTo>
                  <a:lnTo>
                    <a:pt x="1429" y="1428"/>
                  </a:lnTo>
                  <a:lnTo>
                    <a:pt x="1521" y="1421"/>
                  </a:lnTo>
                  <a:lnTo>
                    <a:pt x="1542" y="1408"/>
                  </a:lnTo>
                  <a:lnTo>
                    <a:pt x="1543" y="1353"/>
                  </a:lnTo>
                  <a:lnTo>
                    <a:pt x="1562" y="1334"/>
                  </a:lnTo>
                  <a:lnTo>
                    <a:pt x="1562" y="1313"/>
                  </a:lnTo>
                  <a:lnTo>
                    <a:pt x="1572" y="1304"/>
                  </a:lnTo>
                  <a:lnTo>
                    <a:pt x="1595" y="1294"/>
                  </a:lnTo>
                  <a:lnTo>
                    <a:pt x="1611" y="1277"/>
                  </a:lnTo>
                  <a:lnTo>
                    <a:pt x="1653" y="1285"/>
                  </a:lnTo>
                  <a:lnTo>
                    <a:pt x="1700" y="1280"/>
                  </a:lnTo>
                  <a:lnTo>
                    <a:pt x="1722" y="1284"/>
                  </a:lnTo>
                  <a:lnTo>
                    <a:pt x="1738" y="1303"/>
                  </a:lnTo>
                  <a:lnTo>
                    <a:pt x="1740" y="1385"/>
                  </a:lnTo>
                  <a:lnTo>
                    <a:pt x="1756" y="1405"/>
                  </a:lnTo>
                  <a:lnTo>
                    <a:pt x="1758" y="1438"/>
                  </a:lnTo>
                  <a:lnTo>
                    <a:pt x="1778" y="1468"/>
                  </a:lnTo>
                  <a:lnTo>
                    <a:pt x="1752" y="1543"/>
                  </a:lnTo>
                  <a:lnTo>
                    <a:pt x="1752" y="1565"/>
                  </a:lnTo>
                  <a:lnTo>
                    <a:pt x="1758" y="1575"/>
                  </a:lnTo>
                  <a:lnTo>
                    <a:pt x="1779" y="1572"/>
                  </a:lnTo>
                  <a:lnTo>
                    <a:pt x="1801" y="1559"/>
                  </a:lnTo>
                  <a:lnTo>
                    <a:pt x="1846" y="1549"/>
                  </a:lnTo>
                  <a:lnTo>
                    <a:pt x="1866" y="1533"/>
                  </a:lnTo>
                  <a:lnTo>
                    <a:pt x="1880" y="1555"/>
                  </a:lnTo>
                  <a:lnTo>
                    <a:pt x="1892" y="1598"/>
                  </a:lnTo>
                  <a:lnTo>
                    <a:pt x="1885" y="1607"/>
                  </a:lnTo>
                  <a:lnTo>
                    <a:pt x="1853" y="1618"/>
                  </a:lnTo>
                  <a:lnTo>
                    <a:pt x="1834" y="1636"/>
                  </a:lnTo>
                  <a:lnTo>
                    <a:pt x="1827" y="1682"/>
                  </a:lnTo>
                  <a:lnTo>
                    <a:pt x="1849" y="1690"/>
                  </a:lnTo>
                  <a:lnTo>
                    <a:pt x="1849" y="1700"/>
                  </a:lnTo>
                  <a:lnTo>
                    <a:pt x="1825" y="1732"/>
                  </a:lnTo>
                  <a:lnTo>
                    <a:pt x="1814" y="1739"/>
                  </a:lnTo>
                  <a:lnTo>
                    <a:pt x="1802" y="1736"/>
                  </a:lnTo>
                  <a:lnTo>
                    <a:pt x="1795" y="1748"/>
                  </a:lnTo>
                  <a:lnTo>
                    <a:pt x="1804" y="1758"/>
                  </a:lnTo>
                  <a:lnTo>
                    <a:pt x="1774" y="1785"/>
                  </a:lnTo>
                  <a:lnTo>
                    <a:pt x="1719" y="1791"/>
                  </a:lnTo>
                  <a:lnTo>
                    <a:pt x="1654" y="1829"/>
                  </a:lnTo>
                  <a:lnTo>
                    <a:pt x="1641" y="1806"/>
                  </a:lnTo>
                  <a:lnTo>
                    <a:pt x="1641" y="1775"/>
                  </a:lnTo>
                  <a:lnTo>
                    <a:pt x="1586" y="1781"/>
                  </a:lnTo>
                  <a:lnTo>
                    <a:pt x="1511" y="1821"/>
                  </a:lnTo>
                  <a:lnTo>
                    <a:pt x="1468" y="1824"/>
                  </a:lnTo>
                  <a:lnTo>
                    <a:pt x="1446" y="1816"/>
                  </a:lnTo>
                  <a:lnTo>
                    <a:pt x="1413" y="1829"/>
                  </a:lnTo>
                  <a:lnTo>
                    <a:pt x="1405" y="1826"/>
                  </a:lnTo>
                  <a:lnTo>
                    <a:pt x="1359" y="1723"/>
                  </a:lnTo>
                  <a:lnTo>
                    <a:pt x="1315" y="1745"/>
                  </a:lnTo>
                  <a:lnTo>
                    <a:pt x="1305" y="1748"/>
                  </a:lnTo>
                  <a:lnTo>
                    <a:pt x="1294" y="1738"/>
                  </a:lnTo>
                  <a:lnTo>
                    <a:pt x="1289" y="1682"/>
                  </a:lnTo>
                  <a:lnTo>
                    <a:pt x="1279" y="1673"/>
                  </a:lnTo>
                  <a:lnTo>
                    <a:pt x="1281" y="1641"/>
                  </a:lnTo>
                  <a:lnTo>
                    <a:pt x="1212" y="1572"/>
                  </a:lnTo>
                  <a:lnTo>
                    <a:pt x="1212" y="1572"/>
                  </a:lnTo>
                  <a:lnTo>
                    <a:pt x="1148" y="1654"/>
                  </a:lnTo>
                  <a:lnTo>
                    <a:pt x="1148" y="1654"/>
                  </a:lnTo>
                  <a:lnTo>
                    <a:pt x="1151" y="1726"/>
                  </a:lnTo>
                  <a:lnTo>
                    <a:pt x="1210" y="1778"/>
                  </a:lnTo>
                  <a:lnTo>
                    <a:pt x="1210" y="1778"/>
                  </a:lnTo>
                  <a:lnTo>
                    <a:pt x="1210" y="1800"/>
                  </a:lnTo>
                  <a:lnTo>
                    <a:pt x="1199" y="1814"/>
                  </a:lnTo>
                  <a:lnTo>
                    <a:pt x="1197" y="1826"/>
                  </a:lnTo>
                  <a:lnTo>
                    <a:pt x="1197" y="1826"/>
                  </a:lnTo>
                  <a:lnTo>
                    <a:pt x="1203" y="1846"/>
                  </a:lnTo>
                  <a:lnTo>
                    <a:pt x="1186" y="1862"/>
                  </a:lnTo>
                  <a:lnTo>
                    <a:pt x="1186" y="1862"/>
                  </a:lnTo>
                  <a:lnTo>
                    <a:pt x="1175" y="1869"/>
                  </a:lnTo>
                  <a:lnTo>
                    <a:pt x="1170" y="1888"/>
                  </a:lnTo>
                  <a:lnTo>
                    <a:pt x="1170" y="1888"/>
                  </a:lnTo>
                  <a:lnTo>
                    <a:pt x="1184" y="1888"/>
                  </a:lnTo>
                  <a:lnTo>
                    <a:pt x="1193" y="1899"/>
                  </a:lnTo>
                  <a:lnTo>
                    <a:pt x="1121" y="1885"/>
                  </a:lnTo>
                  <a:lnTo>
                    <a:pt x="1105" y="1904"/>
                  </a:lnTo>
                  <a:lnTo>
                    <a:pt x="1119" y="1915"/>
                  </a:lnTo>
                  <a:lnTo>
                    <a:pt x="1112" y="1943"/>
                  </a:lnTo>
                  <a:lnTo>
                    <a:pt x="1077" y="1973"/>
                  </a:lnTo>
                  <a:lnTo>
                    <a:pt x="1063" y="1971"/>
                  </a:lnTo>
                  <a:lnTo>
                    <a:pt x="1054" y="1983"/>
                  </a:lnTo>
                  <a:lnTo>
                    <a:pt x="1028" y="1990"/>
                  </a:lnTo>
                  <a:lnTo>
                    <a:pt x="1023" y="2007"/>
                  </a:lnTo>
                  <a:lnTo>
                    <a:pt x="1033" y="2009"/>
                  </a:lnTo>
                  <a:lnTo>
                    <a:pt x="1033" y="2017"/>
                  </a:lnTo>
                  <a:lnTo>
                    <a:pt x="899" y="2064"/>
                  </a:lnTo>
                  <a:lnTo>
                    <a:pt x="845" y="2104"/>
                  </a:lnTo>
                  <a:lnTo>
                    <a:pt x="830" y="2098"/>
                  </a:lnTo>
                  <a:lnTo>
                    <a:pt x="838" y="2117"/>
                  </a:lnTo>
                  <a:lnTo>
                    <a:pt x="815" y="2141"/>
                  </a:lnTo>
                  <a:lnTo>
                    <a:pt x="804" y="2140"/>
                  </a:lnTo>
                  <a:lnTo>
                    <a:pt x="804" y="2128"/>
                  </a:lnTo>
                  <a:lnTo>
                    <a:pt x="763" y="2117"/>
                  </a:lnTo>
                  <a:lnTo>
                    <a:pt x="801" y="2156"/>
                  </a:lnTo>
                  <a:lnTo>
                    <a:pt x="807" y="2183"/>
                  </a:lnTo>
                  <a:lnTo>
                    <a:pt x="815" y="2189"/>
                  </a:lnTo>
                  <a:lnTo>
                    <a:pt x="808" y="2226"/>
                  </a:lnTo>
                  <a:lnTo>
                    <a:pt x="799" y="2234"/>
                  </a:lnTo>
                  <a:lnTo>
                    <a:pt x="781" y="2234"/>
                  </a:lnTo>
                  <a:lnTo>
                    <a:pt x="776" y="2247"/>
                  </a:lnTo>
                  <a:lnTo>
                    <a:pt x="778" y="2258"/>
                  </a:lnTo>
                  <a:lnTo>
                    <a:pt x="798" y="2260"/>
                  </a:lnTo>
                  <a:lnTo>
                    <a:pt x="802" y="2273"/>
                  </a:lnTo>
                  <a:lnTo>
                    <a:pt x="781" y="2273"/>
                  </a:lnTo>
                  <a:lnTo>
                    <a:pt x="785" y="2288"/>
                  </a:lnTo>
                  <a:lnTo>
                    <a:pt x="775" y="2291"/>
                  </a:lnTo>
                  <a:lnTo>
                    <a:pt x="766" y="2307"/>
                  </a:lnTo>
                  <a:lnTo>
                    <a:pt x="773" y="2313"/>
                  </a:lnTo>
                  <a:lnTo>
                    <a:pt x="783" y="2297"/>
                  </a:lnTo>
                  <a:lnTo>
                    <a:pt x="796" y="2296"/>
                  </a:lnTo>
                  <a:lnTo>
                    <a:pt x="814" y="2323"/>
                  </a:lnTo>
                  <a:lnTo>
                    <a:pt x="827" y="2310"/>
                  </a:lnTo>
                  <a:lnTo>
                    <a:pt x="824" y="2298"/>
                  </a:lnTo>
                  <a:lnTo>
                    <a:pt x="834" y="2274"/>
                  </a:lnTo>
                  <a:lnTo>
                    <a:pt x="847" y="2262"/>
                  </a:lnTo>
                  <a:lnTo>
                    <a:pt x="863" y="2275"/>
                  </a:lnTo>
                  <a:lnTo>
                    <a:pt x="873" y="2274"/>
                  </a:lnTo>
                  <a:lnTo>
                    <a:pt x="881" y="2290"/>
                  </a:lnTo>
                  <a:lnTo>
                    <a:pt x="889" y="2281"/>
                  </a:lnTo>
                  <a:lnTo>
                    <a:pt x="902" y="2291"/>
                  </a:lnTo>
                  <a:lnTo>
                    <a:pt x="897" y="2268"/>
                  </a:lnTo>
                  <a:lnTo>
                    <a:pt x="916" y="2231"/>
                  </a:lnTo>
                  <a:lnTo>
                    <a:pt x="920" y="2261"/>
                  </a:lnTo>
                  <a:lnTo>
                    <a:pt x="956" y="2283"/>
                  </a:lnTo>
                  <a:lnTo>
                    <a:pt x="948" y="2296"/>
                  </a:lnTo>
                  <a:lnTo>
                    <a:pt x="946" y="2314"/>
                  </a:lnTo>
                  <a:lnTo>
                    <a:pt x="958" y="2324"/>
                  </a:lnTo>
                  <a:lnTo>
                    <a:pt x="964" y="2310"/>
                  </a:lnTo>
                  <a:lnTo>
                    <a:pt x="961" y="2297"/>
                  </a:lnTo>
                  <a:lnTo>
                    <a:pt x="971" y="2283"/>
                  </a:lnTo>
                  <a:lnTo>
                    <a:pt x="965" y="2254"/>
                  </a:lnTo>
                  <a:lnTo>
                    <a:pt x="918" y="2229"/>
                  </a:lnTo>
                  <a:lnTo>
                    <a:pt x="913" y="2203"/>
                  </a:lnTo>
                  <a:lnTo>
                    <a:pt x="905" y="2196"/>
                  </a:lnTo>
                  <a:lnTo>
                    <a:pt x="906" y="2180"/>
                  </a:lnTo>
                  <a:lnTo>
                    <a:pt x="890" y="2173"/>
                  </a:lnTo>
                  <a:lnTo>
                    <a:pt x="867" y="2173"/>
                  </a:lnTo>
                  <a:lnTo>
                    <a:pt x="850" y="2150"/>
                  </a:lnTo>
                  <a:lnTo>
                    <a:pt x="828" y="2137"/>
                  </a:lnTo>
                  <a:lnTo>
                    <a:pt x="848" y="2117"/>
                  </a:lnTo>
                  <a:lnTo>
                    <a:pt x="847" y="2105"/>
                  </a:lnTo>
                  <a:lnTo>
                    <a:pt x="905" y="2065"/>
                  </a:lnTo>
                  <a:lnTo>
                    <a:pt x="1021" y="2025"/>
                  </a:lnTo>
                  <a:lnTo>
                    <a:pt x="1040" y="2023"/>
                  </a:lnTo>
                  <a:lnTo>
                    <a:pt x="1102" y="2074"/>
                  </a:lnTo>
                  <a:lnTo>
                    <a:pt x="1190" y="2107"/>
                  </a:lnTo>
                  <a:lnTo>
                    <a:pt x="1246" y="2100"/>
                  </a:lnTo>
                  <a:lnTo>
                    <a:pt x="1266" y="2137"/>
                  </a:lnTo>
                  <a:lnTo>
                    <a:pt x="1285" y="2144"/>
                  </a:lnTo>
                  <a:lnTo>
                    <a:pt x="1295" y="2159"/>
                  </a:lnTo>
                  <a:lnTo>
                    <a:pt x="1318" y="2150"/>
                  </a:lnTo>
                  <a:lnTo>
                    <a:pt x="1302" y="2166"/>
                  </a:lnTo>
                  <a:lnTo>
                    <a:pt x="1299" y="2183"/>
                  </a:lnTo>
                  <a:lnTo>
                    <a:pt x="1272" y="2147"/>
                  </a:lnTo>
                  <a:lnTo>
                    <a:pt x="1263" y="2153"/>
                  </a:lnTo>
                  <a:lnTo>
                    <a:pt x="1237" y="2137"/>
                  </a:lnTo>
                  <a:lnTo>
                    <a:pt x="1240" y="2121"/>
                  </a:lnTo>
                  <a:lnTo>
                    <a:pt x="1224" y="2127"/>
                  </a:lnTo>
                  <a:lnTo>
                    <a:pt x="1217" y="2141"/>
                  </a:lnTo>
                  <a:lnTo>
                    <a:pt x="1232" y="2151"/>
                  </a:lnTo>
                  <a:lnTo>
                    <a:pt x="1235" y="2164"/>
                  </a:lnTo>
                  <a:lnTo>
                    <a:pt x="1214" y="2154"/>
                  </a:lnTo>
                  <a:lnTo>
                    <a:pt x="1200" y="2163"/>
                  </a:lnTo>
                  <a:lnTo>
                    <a:pt x="1213" y="2193"/>
                  </a:lnTo>
                  <a:lnTo>
                    <a:pt x="1197" y="2209"/>
                  </a:lnTo>
                  <a:lnTo>
                    <a:pt x="1209" y="2212"/>
                  </a:lnTo>
                  <a:lnTo>
                    <a:pt x="1196" y="2216"/>
                  </a:lnTo>
                  <a:lnTo>
                    <a:pt x="1201" y="2225"/>
                  </a:lnTo>
                  <a:lnTo>
                    <a:pt x="1168" y="2273"/>
                  </a:lnTo>
                  <a:lnTo>
                    <a:pt x="1163" y="2262"/>
                  </a:lnTo>
                  <a:lnTo>
                    <a:pt x="1145" y="2257"/>
                  </a:lnTo>
                  <a:lnTo>
                    <a:pt x="1155" y="2245"/>
                  </a:lnTo>
                  <a:lnTo>
                    <a:pt x="1147" y="2232"/>
                  </a:lnTo>
                  <a:lnTo>
                    <a:pt x="1145" y="2190"/>
                  </a:lnTo>
                  <a:lnTo>
                    <a:pt x="1098" y="2206"/>
                  </a:lnTo>
                  <a:lnTo>
                    <a:pt x="1090" y="2186"/>
                  </a:lnTo>
                  <a:lnTo>
                    <a:pt x="1075" y="2189"/>
                  </a:lnTo>
                  <a:lnTo>
                    <a:pt x="1027" y="2173"/>
                  </a:lnTo>
                  <a:lnTo>
                    <a:pt x="1011" y="2193"/>
                  </a:lnTo>
                  <a:lnTo>
                    <a:pt x="1014" y="2206"/>
                  </a:lnTo>
                  <a:lnTo>
                    <a:pt x="982" y="2212"/>
                  </a:lnTo>
                  <a:lnTo>
                    <a:pt x="990" y="2244"/>
                  </a:lnTo>
                  <a:lnTo>
                    <a:pt x="1000" y="2239"/>
                  </a:lnTo>
                  <a:lnTo>
                    <a:pt x="1007" y="2254"/>
                  </a:lnTo>
                  <a:lnTo>
                    <a:pt x="990" y="2268"/>
                  </a:lnTo>
                  <a:lnTo>
                    <a:pt x="990" y="2286"/>
                  </a:lnTo>
                  <a:lnTo>
                    <a:pt x="1007" y="2313"/>
                  </a:lnTo>
                  <a:lnTo>
                    <a:pt x="981" y="2314"/>
                  </a:lnTo>
                  <a:lnTo>
                    <a:pt x="961" y="2340"/>
                  </a:lnTo>
                  <a:lnTo>
                    <a:pt x="982" y="2386"/>
                  </a:lnTo>
                  <a:lnTo>
                    <a:pt x="962" y="2404"/>
                  </a:lnTo>
                  <a:lnTo>
                    <a:pt x="981" y="2404"/>
                  </a:lnTo>
                  <a:lnTo>
                    <a:pt x="990" y="2392"/>
                  </a:lnTo>
                  <a:lnTo>
                    <a:pt x="994" y="2399"/>
                  </a:lnTo>
                  <a:lnTo>
                    <a:pt x="1017" y="2392"/>
                  </a:lnTo>
                  <a:lnTo>
                    <a:pt x="1018" y="2405"/>
                  </a:lnTo>
                  <a:lnTo>
                    <a:pt x="1033" y="2401"/>
                  </a:lnTo>
                  <a:lnTo>
                    <a:pt x="1010" y="2434"/>
                  </a:lnTo>
                  <a:lnTo>
                    <a:pt x="992" y="2440"/>
                  </a:lnTo>
                  <a:lnTo>
                    <a:pt x="998" y="2447"/>
                  </a:lnTo>
                  <a:lnTo>
                    <a:pt x="1010" y="2444"/>
                  </a:lnTo>
                  <a:lnTo>
                    <a:pt x="1017" y="2454"/>
                  </a:lnTo>
                  <a:lnTo>
                    <a:pt x="1023" y="2477"/>
                  </a:lnTo>
                  <a:lnTo>
                    <a:pt x="1013" y="2486"/>
                  </a:lnTo>
                  <a:lnTo>
                    <a:pt x="1028" y="2500"/>
                  </a:lnTo>
                  <a:lnTo>
                    <a:pt x="1036" y="2471"/>
                  </a:lnTo>
                  <a:lnTo>
                    <a:pt x="1052" y="2467"/>
                  </a:lnTo>
                  <a:lnTo>
                    <a:pt x="1060" y="2450"/>
                  </a:lnTo>
                  <a:lnTo>
                    <a:pt x="1070" y="2450"/>
                  </a:lnTo>
                  <a:lnTo>
                    <a:pt x="1072" y="2456"/>
                  </a:lnTo>
                  <a:lnTo>
                    <a:pt x="1096" y="2437"/>
                  </a:lnTo>
                  <a:lnTo>
                    <a:pt x="1132" y="2376"/>
                  </a:lnTo>
                  <a:lnTo>
                    <a:pt x="1178" y="2381"/>
                  </a:lnTo>
                  <a:lnTo>
                    <a:pt x="1186" y="2369"/>
                  </a:lnTo>
                  <a:lnTo>
                    <a:pt x="1193" y="2371"/>
                  </a:lnTo>
                  <a:lnTo>
                    <a:pt x="1204" y="2342"/>
                  </a:lnTo>
                  <a:lnTo>
                    <a:pt x="1203" y="2363"/>
                  </a:lnTo>
                  <a:lnTo>
                    <a:pt x="1216" y="2368"/>
                  </a:lnTo>
                  <a:lnTo>
                    <a:pt x="1212" y="2381"/>
                  </a:lnTo>
                  <a:lnTo>
                    <a:pt x="1220" y="2385"/>
                  </a:lnTo>
                  <a:lnTo>
                    <a:pt x="1181" y="2408"/>
                  </a:lnTo>
                  <a:lnTo>
                    <a:pt x="1266" y="2409"/>
                  </a:lnTo>
                  <a:lnTo>
                    <a:pt x="1266" y="2417"/>
                  </a:lnTo>
                  <a:lnTo>
                    <a:pt x="1229" y="2421"/>
                  </a:lnTo>
                  <a:lnTo>
                    <a:pt x="1246" y="2431"/>
                  </a:lnTo>
                  <a:lnTo>
                    <a:pt x="1245" y="2438"/>
                  </a:lnTo>
                  <a:lnTo>
                    <a:pt x="1230" y="2433"/>
                  </a:lnTo>
                  <a:lnTo>
                    <a:pt x="1224" y="2447"/>
                  </a:lnTo>
                  <a:lnTo>
                    <a:pt x="1206" y="2456"/>
                  </a:lnTo>
                  <a:lnTo>
                    <a:pt x="1187" y="2443"/>
                  </a:lnTo>
                  <a:lnTo>
                    <a:pt x="1151" y="2477"/>
                  </a:lnTo>
                  <a:lnTo>
                    <a:pt x="1148" y="2494"/>
                  </a:lnTo>
                  <a:lnTo>
                    <a:pt x="1160" y="2526"/>
                  </a:lnTo>
                  <a:lnTo>
                    <a:pt x="1152" y="2605"/>
                  </a:lnTo>
                  <a:lnTo>
                    <a:pt x="1145" y="2613"/>
                  </a:lnTo>
                  <a:lnTo>
                    <a:pt x="1141" y="2614"/>
                  </a:lnTo>
                  <a:lnTo>
                    <a:pt x="1124" y="2640"/>
                  </a:lnTo>
                  <a:lnTo>
                    <a:pt x="1124" y="2654"/>
                  </a:lnTo>
                  <a:lnTo>
                    <a:pt x="1129" y="2669"/>
                  </a:lnTo>
                  <a:lnTo>
                    <a:pt x="1193" y="2667"/>
                  </a:lnTo>
                  <a:lnTo>
                    <a:pt x="1207" y="2675"/>
                  </a:lnTo>
                  <a:lnTo>
                    <a:pt x="1213" y="2712"/>
                  </a:lnTo>
                  <a:lnTo>
                    <a:pt x="1204" y="2708"/>
                  </a:lnTo>
                  <a:lnTo>
                    <a:pt x="1188" y="2719"/>
                  </a:lnTo>
                  <a:lnTo>
                    <a:pt x="1190" y="2734"/>
                  </a:lnTo>
                  <a:lnTo>
                    <a:pt x="1200" y="2744"/>
                  </a:lnTo>
                  <a:lnTo>
                    <a:pt x="1232" y="2741"/>
                  </a:lnTo>
                  <a:lnTo>
                    <a:pt x="1261" y="2750"/>
                  </a:lnTo>
                  <a:lnTo>
                    <a:pt x="1286" y="2796"/>
                  </a:lnTo>
                  <a:lnTo>
                    <a:pt x="1292" y="2814"/>
                  </a:lnTo>
                  <a:lnTo>
                    <a:pt x="1281" y="2807"/>
                  </a:lnTo>
                  <a:lnTo>
                    <a:pt x="1289" y="2825"/>
                  </a:lnTo>
                  <a:lnTo>
                    <a:pt x="1324" y="2837"/>
                  </a:lnTo>
                  <a:lnTo>
                    <a:pt x="1331" y="2872"/>
                  </a:lnTo>
                  <a:lnTo>
                    <a:pt x="1367" y="2865"/>
                  </a:lnTo>
                  <a:lnTo>
                    <a:pt x="1392" y="2882"/>
                  </a:lnTo>
                  <a:lnTo>
                    <a:pt x="1408" y="2964"/>
                  </a:lnTo>
                  <a:lnTo>
                    <a:pt x="1408" y="2964"/>
                  </a:lnTo>
                  <a:lnTo>
                    <a:pt x="1425" y="2963"/>
                  </a:lnTo>
                  <a:lnTo>
                    <a:pt x="1441" y="2941"/>
                  </a:lnTo>
                  <a:lnTo>
                    <a:pt x="1469" y="2927"/>
                  </a:lnTo>
                  <a:lnTo>
                    <a:pt x="1605" y="2959"/>
                  </a:lnTo>
                  <a:lnTo>
                    <a:pt x="1621" y="2947"/>
                  </a:lnTo>
                  <a:lnTo>
                    <a:pt x="1637" y="2947"/>
                  </a:lnTo>
                  <a:lnTo>
                    <a:pt x="1694" y="2927"/>
                  </a:lnTo>
                  <a:lnTo>
                    <a:pt x="1749" y="2889"/>
                  </a:lnTo>
                  <a:lnTo>
                    <a:pt x="1795" y="2888"/>
                  </a:lnTo>
                  <a:lnTo>
                    <a:pt x="1849" y="2914"/>
                  </a:lnTo>
                  <a:lnTo>
                    <a:pt x="1873" y="2946"/>
                  </a:lnTo>
                  <a:lnTo>
                    <a:pt x="1908" y="2974"/>
                  </a:lnTo>
                  <a:lnTo>
                    <a:pt x="2000" y="2987"/>
                  </a:lnTo>
                  <a:lnTo>
                    <a:pt x="2000" y="2987"/>
                  </a:lnTo>
                  <a:lnTo>
                    <a:pt x="2049" y="2983"/>
                  </a:lnTo>
                  <a:lnTo>
                    <a:pt x="2049" y="2983"/>
                  </a:lnTo>
                  <a:lnTo>
                    <a:pt x="2076" y="2966"/>
                  </a:lnTo>
                  <a:lnTo>
                    <a:pt x="2076" y="2966"/>
                  </a:lnTo>
                  <a:lnTo>
                    <a:pt x="2104" y="2960"/>
                  </a:lnTo>
                  <a:lnTo>
                    <a:pt x="2104" y="2960"/>
                  </a:lnTo>
                  <a:lnTo>
                    <a:pt x="2117" y="2951"/>
                  </a:lnTo>
                  <a:lnTo>
                    <a:pt x="2117" y="2951"/>
                  </a:lnTo>
                  <a:lnTo>
                    <a:pt x="2147" y="2930"/>
                  </a:lnTo>
                  <a:lnTo>
                    <a:pt x="2187" y="2933"/>
                  </a:lnTo>
                  <a:lnTo>
                    <a:pt x="2203" y="2908"/>
                  </a:lnTo>
                  <a:lnTo>
                    <a:pt x="2219" y="2901"/>
                  </a:lnTo>
                  <a:lnTo>
                    <a:pt x="2222" y="2863"/>
                  </a:lnTo>
                  <a:lnTo>
                    <a:pt x="2217" y="2843"/>
                  </a:lnTo>
                  <a:lnTo>
                    <a:pt x="2217" y="2843"/>
                  </a:lnTo>
                  <a:lnTo>
                    <a:pt x="2253" y="2814"/>
                  </a:lnTo>
                  <a:lnTo>
                    <a:pt x="2253" y="2814"/>
                  </a:lnTo>
                  <a:lnTo>
                    <a:pt x="2308" y="2790"/>
                  </a:lnTo>
                  <a:lnTo>
                    <a:pt x="2305" y="2781"/>
                  </a:lnTo>
                  <a:lnTo>
                    <a:pt x="2323" y="2761"/>
                  </a:lnTo>
                  <a:lnTo>
                    <a:pt x="2323" y="2742"/>
                  </a:lnTo>
                  <a:lnTo>
                    <a:pt x="2364" y="2696"/>
                  </a:lnTo>
                  <a:lnTo>
                    <a:pt x="2379" y="2718"/>
                  </a:lnTo>
                  <a:lnTo>
                    <a:pt x="2406" y="2716"/>
                  </a:lnTo>
                  <a:lnTo>
                    <a:pt x="2400" y="2754"/>
                  </a:lnTo>
                  <a:lnTo>
                    <a:pt x="2429" y="2696"/>
                  </a:lnTo>
                  <a:lnTo>
                    <a:pt x="2507" y="2711"/>
                  </a:lnTo>
                  <a:lnTo>
                    <a:pt x="2581" y="2643"/>
                  </a:lnTo>
                  <a:lnTo>
                    <a:pt x="2625" y="2637"/>
                  </a:lnTo>
                  <a:lnTo>
                    <a:pt x="2637" y="2497"/>
                  </a:lnTo>
                  <a:lnTo>
                    <a:pt x="2664" y="2497"/>
                  </a:lnTo>
                  <a:lnTo>
                    <a:pt x="2692" y="2531"/>
                  </a:lnTo>
                  <a:lnTo>
                    <a:pt x="2726" y="2531"/>
                  </a:lnTo>
                  <a:lnTo>
                    <a:pt x="2774" y="2411"/>
                  </a:lnTo>
                  <a:lnTo>
                    <a:pt x="2821" y="2401"/>
                  </a:lnTo>
                  <a:lnTo>
                    <a:pt x="2821" y="2401"/>
                  </a:lnTo>
                  <a:lnTo>
                    <a:pt x="2833" y="2267"/>
                  </a:lnTo>
                  <a:lnTo>
                    <a:pt x="2821" y="2205"/>
                  </a:lnTo>
                  <a:lnTo>
                    <a:pt x="2849" y="2183"/>
                  </a:lnTo>
                  <a:lnTo>
                    <a:pt x="2844" y="2048"/>
                  </a:lnTo>
                  <a:lnTo>
                    <a:pt x="2905" y="1902"/>
                  </a:lnTo>
                  <a:lnTo>
                    <a:pt x="2911" y="1830"/>
                  </a:lnTo>
                  <a:lnTo>
                    <a:pt x="2876" y="1817"/>
                  </a:lnTo>
                  <a:lnTo>
                    <a:pt x="2862" y="1774"/>
                  </a:lnTo>
                  <a:lnTo>
                    <a:pt x="2912" y="1718"/>
                  </a:lnTo>
                  <a:lnTo>
                    <a:pt x="2918" y="1702"/>
                  </a:lnTo>
                  <a:lnTo>
                    <a:pt x="2955" y="1689"/>
                  </a:lnTo>
                  <a:lnTo>
                    <a:pt x="2970" y="1650"/>
                  </a:lnTo>
                  <a:lnTo>
                    <a:pt x="2947" y="1621"/>
                  </a:lnTo>
                  <a:lnTo>
                    <a:pt x="2939" y="1597"/>
                  </a:lnTo>
                  <a:lnTo>
                    <a:pt x="2899" y="1601"/>
                  </a:lnTo>
                  <a:lnTo>
                    <a:pt x="2885" y="1587"/>
                  </a:lnTo>
                  <a:lnTo>
                    <a:pt x="2843" y="1575"/>
                  </a:lnTo>
                  <a:lnTo>
                    <a:pt x="2778" y="1572"/>
                  </a:lnTo>
                  <a:lnTo>
                    <a:pt x="2702" y="1506"/>
                  </a:lnTo>
                  <a:lnTo>
                    <a:pt x="2653" y="1500"/>
                  </a:lnTo>
                  <a:lnTo>
                    <a:pt x="2620" y="1474"/>
                  </a:lnTo>
                  <a:lnTo>
                    <a:pt x="2579" y="1455"/>
                  </a:lnTo>
                  <a:lnTo>
                    <a:pt x="2513" y="1481"/>
                  </a:lnTo>
                  <a:lnTo>
                    <a:pt x="2490" y="1464"/>
                  </a:lnTo>
                  <a:lnTo>
                    <a:pt x="2467" y="1429"/>
                  </a:lnTo>
                  <a:lnTo>
                    <a:pt x="2497" y="1368"/>
                  </a:lnTo>
                  <a:lnTo>
                    <a:pt x="2503" y="1288"/>
                  </a:lnTo>
                  <a:lnTo>
                    <a:pt x="2475" y="1298"/>
                  </a:lnTo>
                  <a:lnTo>
                    <a:pt x="2461" y="1295"/>
                  </a:lnTo>
                  <a:lnTo>
                    <a:pt x="2449" y="1307"/>
                  </a:lnTo>
                  <a:lnTo>
                    <a:pt x="2438" y="1304"/>
                  </a:lnTo>
                  <a:lnTo>
                    <a:pt x="2441" y="1268"/>
                  </a:lnTo>
                  <a:lnTo>
                    <a:pt x="2480" y="1235"/>
                  </a:lnTo>
                  <a:lnTo>
                    <a:pt x="2490" y="1212"/>
                  </a:lnTo>
                  <a:lnTo>
                    <a:pt x="2465" y="1150"/>
                  </a:lnTo>
                  <a:lnTo>
                    <a:pt x="2465" y="1133"/>
                  </a:lnTo>
                  <a:lnTo>
                    <a:pt x="2480" y="1114"/>
                  </a:lnTo>
                  <a:lnTo>
                    <a:pt x="2477" y="1082"/>
                  </a:lnTo>
                  <a:lnTo>
                    <a:pt x="2465" y="1062"/>
                  </a:lnTo>
                  <a:lnTo>
                    <a:pt x="2475" y="1033"/>
                  </a:lnTo>
                  <a:lnTo>
                    <a:pt x="2516" y="1020"/>
                  </a:lnTo>
                  <a:lnTo>
                    <a:pt x="2549" y="983"/>
                  </a:lnTo>
                  <a:lnTo>
                    <a:pt x="2595" y="973"/>
                  </a:lnTo>
                  <a:lnTo>
                    <a:pt x="2608" y="964"/>
                  </a:lnTo>
                  <a:lnTo>
                    <a:pt x="2627" y="893"/>
                  </a:lnTo>
                  <a:lnTo>
                    <a:pt x="2611" y="820"/>
                  </a:lnTo>
                  <a:lnTo>
                    <a:pt x="2585" y="791"/>
                  </a:lnTo>
                  <a:lnTo>
                    <a:pt x="2549" y="785"/>
                  </a:lnTo>
                  <a:lnTo>
                    <a:pt x="2510" y="767"/>
                  </a:lnTo>
                  <a:lnTo>
                    <a:pt x="2509" y="718"/>
                  </a:lnTo>
                  <a:lnTo>
                    <a:pt x="2493" y="706"/>
                  </a:lnTo>
                  <a:lnTo>
                    <a:pt x="2435" y="713"/>
                  </a:lnTo>
                  <a:lnTo>
                    <a:pt x="2379" y="686"/>
                  </a:lnTo>
                  <a:lnTo>
                    <a:pt x="2357" y="657"/>
                  </a:lnTo>
                  <a:lnTo>
                    <a:pt x="2351" y="631"/>
                  </a:lnTo>
                  <a:lnTo>
                    <a:pt x="2344" y="496"/>
                  </a:lnTo>
                  <a:lnTo>
                    <a:pt x="2318" y="461"/>
                  </a:lnTo>
                  <a:lnTo>
                    <a:pt x="2305" y="458"/>
                  </a:lnTo>
                  <a:lnTo>
                    <a:pt x="2284" y="480"/>
                  </a:lnTo>
                  <a:lnTo>
                    <a:pt x="2271" y="462"/>
                  </a:lnTo>
                  <a:lnTo>
                    <a:pt x="2245" y="451"/>
                  </a:lnTo>
                  <a:lnTo>
                    <a:pt x="2219" y="455"/>
                  </a:lnTo>
                  <a:lnTo>
                    <a:pt x="2176" y="470"/>
                  </a:lnTo>
                  <a:lnTo>
                    <a:pt x="2154" y="494"/>
                  </a:lnTo>
                  <a:lnTo>
                    <a:pt x="2145" y="490"/>
                  </a:lnTo>
                  <a:lnTo>
                    <a:pt x="2111" y="451"/>
                  </a:lnTo>
                  <a:lnTo>
                    <a:pt x="2086" y="447"/>
                  </a:lnTo>
                  <a:lnTo>
                    <a:pt x="2065" y="425"/>
                  </a:lnTo>
                  <a:lnTo>
                    <a:pt x="2059" y="390"/>
                  </a:lnTo>
                  <a:lnTo>
                    <a:pt x="2069" y="369"/>
                  </a:lnTo>
                  <a:lnTo>
                    <a:pt x="2073" y="330"/>
                  </a:lnTo>
                  <a:lnTo>
                    <a:pt x="2094" y="313"/>
                  </a:lnTo>
                  <a:lnTo>
                    <a:pt x="2057" y="297"/>
                  </a:lnTo>
                  <a:lnTo>
                    <a:pt x="2047" y="298"/>
                  </a:lnTo>
                  <a:lnTo>
                    <a:pt x="2021" y="321"/>
                  </a:lnTo>
                  <a:lnTo>
                    <a:pt x="1991" y="364"/>
                  </a:lnTo>
                  <a:lnTo>
                    <a:pt x="1948" y="367"/>
                  </a:lnTo>
                  <a:lnTo>
                    <a:pt x="1918" y="353"/>
                  </a:lnTo>
                  <a:lnTo>
                    <a:pt x="1909" y="336"/>
                  </a:lnTo>
                  <a:lnTo>
                    <a:pt x="1912" y="295"/>
                  </a:lnTo>
                  <a:lnTo>
                    <a:pt x="1893" y="301"/>
                  </a:lnTo>
                  <a:lnTo>
                    <a:pt x="1890" y="281"/>
                  </a:lnTo>
                  <a:lnTo>
                    <a:pt x="1902" y="248"/>
                  </a:lnTo>
                  <a:lnTo>
                    <a:pt x="1873" y="225"/>
                  </a:lnTo>
                  <a:lnTo>
                    <a:pt x="1857" y="130"/>
                  </a:lnTo>
                  <a:lnTo>
                    <a:pt x="1772" y="130"/>
                  </a:lnTo>
                  <a:lnTo>
                    <a:pt x="1772" y="96"/>
                  </a:lnTo>
                  <a:lnTo>
                    <a:pt x="1795" y="79"/>
                  </a:lnTo>
                  <a:lnTo>
                    <a:pt x="1710" y="0"/>
                  </a:lnTo>
                  <a:lnTo>
                    <a:pt x="1686" y="10"/>
                  </a:lnTo>
                  <a:close/>
                  <a:moveTo>
                    <a:pt x="502" y="1275"/>
                  </a:moveTo>
                  <a:lnTo>
                    <a:pt x="482" y="1261"/>
                  </a:lnTo>
                  <a:lnTo>
                    <a:pt x="484" y="1252"/>
                  </a:lnTo>
                  <a:lnTo>
                    <a:pt x="439" y="1245"/>
                  </a:lnTo>
                  <a:lnTo>
                    <a:pt x="400" y="1215"/>
                  </a:lnTo>
                  <a:lnTo>
                    <a:pt x="400" y="1174"/>
                  </a:lnTo>
                  <a:lnTo>
                    <a:pt x="419" y="1137"/>
                  </a:lnTo>
                  <a:lnTo>
                    <a:pt x="402" y="1127"/>
                  </a:lnTo>
                  <a:lnTo>
                    <a:pt x="344" y="1150"/>
                  </a:lnTo>
                  <a:lnTo>
                    <a:pt x="343" y="1212"/>
                  </a:lnTo>
                  <a:lnTo>
                    <a:pt x="338" y="1218"/>
                  </a:lnTo>
                  <a:lnTo>
                    <a:pt x="319" y="1215"/>
                  </a:lnTo>
                  <a:lnTo>
                    <a:pt x="315" y="1222"/>
                  </a:lnTo>
                  <a:lnTo>
                    <a:pt x="348" y="1252"/>
                  </a:lnTo>
                  <a:lnTo>
                    <a:pt x="399" y="1278"/>
                  </a:lnTo>
                  <a:lnTo>
                    <a:pt x="416" y="1304"/>
                  </a:lnTo>
                  <a:lnTo>
                    <a:pt x="412" y="1342"/>
                  </a:lnTo>
                  <a:lnTo>
                    <a:pt x="435" y="1353"/>
                  </a:lnTo>
                  <a:lnTo>
                    <a:pt x="430" y="1360"/>
                  </a:lnTo>
                  <a:lnTo>
                    <a:pt x="445" y="1360"/>
                  </a:lnTo>
                  <a:lnTo>
                    <a:pt x="441" y="1347"/>
                  </a:lnTo>
                  <a:lnTo>
                    <a:pt x="495" y="1311"/>
                  </a:lnTo>
                  <a:lnTo>
                    <a:pt x="502" y="1275"/>
                  </a:lnTo>
                  <a:close/>
                  <a:moveTo>
                    <a:pt x="746" y="1340"/>
                  </a:moveTo>
                  <a:lnTo>
                    <a:pt x="750" y="1330"/>
                  </a:lnTo>
                  <a:lnTo>
                    <a:pt x="763" y="1326"/>
                  </a:lnTo>
                  <a:lnTo>
                    <a:pt x="763" y="1317"/>
                  </a:lnTo>
                  <a:lnTo>
                    <a:pt x="743" y="1310"/>
                  </a:lnTo>
                  <a:lnTo>
                    <a:pt x="737" y="1293"/>
                  </a:lnTo>
                  <a:lnTo>
                    <a:pt x="750" y="1236"/>
                  </a:lnTo>
                  <a:lnTo>
                    <a:pt x="736" y="1222"/>
                  </a:lnTo>
                  <a:lnTo>
                    <a:pt x="730" y="1205"/>
                  </a:lnTo>
                  <a:lnTo>
                    <a:pt x="733" y="1183"/>
                  </a:lnTo>
                  <a:lnTo>
                    <a:pt x="750" y="1157"/>
                  </a:lnTo>
                  <a:lnTo>
                    <a:pt x="752" y="1138"/>
                  </a:lnTo>
                  <a:lnTo>
                    <a:pt x="727" y="1108"/>
                  </a:lnTo>
                  <a:lnTo>
                    <a:pt x="730" y="1089"/>
                  </a:lnTo>
                  <a:lnTo>
                    <a:pt x="722" y="1066"/>
                  </a:lnTo>
                  <a:lnTo>
                    <a:pt x="641" y="1014"/>
                  </a:lnTo>
                  <a:lnTo>
                    <a:pt x="602" y="964"/>
                  </a:lnTo>
                  <a:lnTo>
                    <a:pt x="585" y="960"/>
                  </a:lnTo>
                  <a:lnTo>
                    <a:pt x="573" y="974"/>
                  </a:lnTo>
                  <a:lnTo>
                    <a:pt x="531" y="977"/>
                  </a:lnTo>
                  <a:lnTo>
                    <a:pt x="515" y="1013"/>
                  </a:lnTo>
                  <a:lnTo>
                    <a:pt x="453" y="1048"/>
                  </a:lnTo>
                  <a:lnTo>
                    <a:pt x="464" y="1110"/>
                  </a:lnTo>
                  <a:lnTo>
                    <a:pt x="456" y="1157"/>
                  </a:lnTo>
                  <a:lnTo>
                    <a:pt x="462" y="1228"/>
                  </a:lnTo>
                  <a:lnTo>
                    <a:pt x="517" y="1242"/>
                  </a:lnTo>
                  <a:lnTo>
                    <a:pt x="524" y="1252"/>
                  </a:lnTo>
                  <a:lnTo>
                    <a:pt x="520" y="1267"/>
                  </a:lnTo>
                  <a:lnTo>
                    <a:pt x="544" y="1291"/>
                  </a:lnTo>
                  <a:lnTo>
                    <a:pt x="551" y="1326"/>
                  </a:lnTo>
                  <a:lnTo>
                    <a:pt x="549" y="1352"/>
                  </a:lnTo>
                  <a:lnTo>
                    <a:pt x="536" y="1368"/>
                  </a:lnTo>
                  <a:lnTo>
                    <a:pt x="479" y="1379"/>
                  </a:lnTo>
                  <a:lnTo>
                    <a:pt x="494" y="1388"/>
                  </a:lnTo>
                  <a:lnTo>
                    <a:pt x="500" y="1417"/>
                  </a:lnTo>
                  <a:lnTo>
                    <a:pt x="487" y="1424"/>
                  </a:lnTo>
                  <a:lnTo>
                    <a:pt x="490" y="1431"/>
                  </a:lnTo>
                  <a:lnTo>
                    <a:pt x="497" y="1429"/>
                  </a:lnTo>
                  <a:lnTo>
                    <a:pt x="520" y="1451"/>
                  </a:lnTo>
                  <a:lnTo>
                    <a:pt x="543" y="1454"/>
                  </a:lnTo>
                  <a:lnTo>
                    <a:pt x="549" y="1466"/>
                  </a:lnTo>
                  <a:lnTo>
                    <a:pt x="645" y="1471"/>
                  </a:lnTo>
                  <a:lnTo>
                    <a:pt x="645" y="1454"/>
                  </a:lnTo>
                  <a:lnTo>
                    <a:pt x="661" y="1461"/>
                  </a:lnTo>
                  <a:lnTo>
                    <a:pt x="671" y="1444"/>
                  </a:lnTo>
                  <a:lnTo>
                    <a:pt x="711" y="1463"/>
                  </a:lnTo>
                  <a:lnTo>
                    <a:pt x="729" y="1461"/>
                  </a:lnTo>
                  <a:lnTo>
                    <a:pt x="743" y="1431"/>
                  </a:lnTo>
                  <a:lnTo>
                    <a:pt x="768" y="1424"/>
                  </a:lnTo>
                  <a:lnTo>
                    <a:pt x="769" y="1414"/>
                  </a:lnTo>
                  <a:lnTo>
                    <a:pt x="746" y="1340"/>
                  </a:lnTo>
                  <a:close/>
                  <a:moveTo>
                    <a:pt x="691" y="2128"/>
                  </a:moveTo>
                  <a:lnTo>
                    <a:pt x="674" y="2131"/>
                  </a:lnTo>
                  <a:lnTo>
                    <a:pt x="664" y="2117"/>
                  </a:lnTo>
                  <a:lnTo>
                    <a:pt x="636" y="2127"/>
                  </a:lnTo>
                  <a:lnTo>
                    <a:pt x="629" y="2124"/>
                  </a:lnTo>
                  <a:lnTo>
                    <a:pt x="622" y="2136"/>
                  </a:lnTo>
                  <a:lnTo>
                    <a:pt x="625" y="2147"/>
                  </a:lnTo>
                  <a:lnTo>
                    <a:pt x="598" y="2146"/>
                  </a:lnTo>
                  <a:lnTo>
                    <a:pt x="595" y="2167"/>
                  </a:lnTo>
                  <a:lnTo>
                    <a:pt x="585" y="2173"/>
                  </a:lnTo>
                  <a:lnTo>
                    <a:pt x="593" y="2177"/>
                  </a:lnTo>
                  <a:lnTo>
                    <a:pt x="599" y="2208"/>
                  </a:lnTo>
                  <a:lnTo>
                    <a:pt x="590" y="2211"/>
                  </a:lnTo>
                  <a:lnTo>
                    <a:pt x="593" y="2242"/>
                  </a:lnTo>
                  <a:lnTo>
                    <a:pt x="628" y="2241"/>
                  </a:lnTo>
                  <a:lnTo>
                    <a:pt x="634" y="2248"/>
                  </a:lnTo>
                  <a:lnTo>
                    <a:pt x="628" y="2258"/>
                  </a:lnTo>
                  <a:lnTo>
                    <a:pt x="639" y="2257"/>
                  </a:lnTo>
                  <a:lnTo>
                    <a:pt x="648" y="2244"/>
                  </a:lnTo>
                  <a:lnTo>
                    <a:pt x="664" y="2237"/>
                  </a:lnTo>
                  <a:lnTo>
                    <a:pt x="660" y="2221"/>
                  </a:lnTo>
                  <a:lnTo>
                    <a:pt x="687" y="2219"/>
                  </a:lnTo>
                  <a:lnTo>
                    <a:pt x="687" y="2211"/>
                  </a:lnTo>
                  <a:lnTo>
                    <a:pt x="677" y="2212"/>
                  </a:lnTo>
                  <a:lnTo>
                    <a:pt x="677" y="2203"/>
                  </a:lnTo>
                  <a:lnTo>
                    <a:pt x="665" y="2196"/>
                  </a:lnTo>
                  <a:lnTo>
                    <a:pt x="678" y="2190"/>
                  </a:lnTo>
                  <a:lnTo>
                    <a:pt x="688" y="2195"/>
                  </a:lnTo>
                  <a:lnTo>
                    <a:pt x="684" y="2182"/>
                  </a:lnTo>
                  <a:lnTo>
                    <a:pt x="703" y="2195"/>
                  </a:lnTo>
                  <a:lnTo>
                    <a:pt x="710" y="2186"/>
                  </a:lnTo>
                  <a:lnTo>
                    <a:pt x="714" y="2159"/>
                  </a:lnTo>
                  <a:lnTo>
                    <a:pt x="706" y="2143"/>
                  </a:lnTo>
                  <a:lnTo>
                    <a:pt x="691" y="2128"/>
                  </a:lnTo>
                  <a:close/>
                </a:path>
              </a:pathLst>
            </a:custGeom>
            <a:solidFill>
              <a:srgbClr val="92D050"/>
            </a:solidFill>
            <a:ln w="4763">
              <a:solidFill>
                <a:srgbClr val="3D4B4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01" name="Freeform 13">
              <a:extLst>
                <a:ext uri="{FF2B5EF4-FFF2-40B4-BE49-F238E27FC236}">
                  <a16:creationId xmlns:a16="http://schemas.microsoft.com/office/drawing/2014/main" id="{CF2C83D4-6858-2AC2-F9AB-D3A04ACDC2E5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3813" y="1674022"/>
              <a:ext cx="2011658" cy="1792965"/>
            </a:xfrm>
            <a:custGeom>
              <a:avLst/>
              <a:gdLst>
                <a:gd name="T0" fmla="*/ 2237 w 3891"/>
                <a:gd name="T1" fmla="*/ 151 h 3467"/>
                <a:gd name="T2" fmla="*/ 2276 w 3891"/>
                <a:gd name="T3" fmla="*/ 261 h 3467"/>
                <a:gd name="T4" fmla="*/ 2322 w 3891"/>
                <a:gd name="T5" fmla="*/ 357 h 3467"/>
                <a:gd name="T6" fmla="*/ 2443 w 3891"/>
                <a:gd name="T7" fmla="*/ 630 h 3467"/>
                <a:gd name="T8" fmla="*/ 2558 w 3891"/>
                <a:gd name="T9" fmla="*/ 867 h 3467"/>
                <a:gd name="T10" fmla="*/ 2609 w 3891"/>
                <a:gd name="T11" fmla="*/ 1043 h 3467"/>
                <a:gd name="T12" fmla="*/ 2799 w 3891"/>
                <a:gd name="T13" fmla="*/ 1272 h 3467"/>
                <a:gd name="T14" fmla="*/ 2966 w 3891"/>
                <a:gd name="T15" fmla="*/ 1540 h 3467"/>
                <a:gd name="T16" fmla="*/ 3347 w 3891"/>
                <a:gd name="T17" fmla="*/ 2019 h 3467"/>
                <a:gd name="T18" fmla="*/ 3455 w 3891"/>
                <a:gd name="T19" fmla="*/ 2260 h 3467"/>
                <a:gd name="T20" fmla="*/ 3566 w 3891"/>
                <a:gd name="T21" fmla="*/ 2483 h 3467"/>
                <a:gd name="T22" fmla="*/ 3754 w 3891"/>
                <a:gd name="T23" fmla="*/ 2791 h 3467"/>
                <a:gd name="T24" fmla="*/ 3841 w 3891"/>
                <a:gd name="T25" fmla="*/ 2925 h 3467"/>
                <a:gd name="T26" fmla="*/ 3855 w 3891"/>
                <a:gd name="T27" fmla="*/ 3116 h 3467"/>
                <a:gd name="T28" fmla="*/ 3815 w 3891"/>
                <a:gd name="T29" fmla="*/ 3214 h 3467"/>
                <a:gd name="T30" fmla="*/ 3658 w 3891"/>
                <a:gd name="T31" fmla="*/ 3376 h 3467"/>
                <a:gd name="T32" fmla="*/ 3375 w 3891"/>
                <a:gd name="T33" fmla="*/ 3408 h 3467"/>
                <a:gd name="T34" fmla="*/ 3138 w 3891"/>
                <a:gd name="T35" fmla="*/ 3338 h 3467"/>
                <a:gd name="T36" fmla="*/ 2934 w 3891"/>
                <a:gd name="T37" fmla="*/ 3387 h 3467"/>
                <a:gd name="T38" fmla="*/ 2792 w 3891"/>
                <a:gd name="T39" fmla="*/ 3450 h 3467"/>
                <a:gd name="T40" fmla="*/ 2620 w 3891"/>
                <a:gd name="T41" fmla="*/ 3381 h 3467"/>
                <a:gd name="T42" fmla="*/ 2475 w 3891"/>
                <a:gd name="T43" fmla="*/ 3348 h 3467"/>
                <a:gd name="T44" fmla="*/ 2358 w 3891"/>
                <a:gd name="T45" fmla="*/ 3302 h 3467"/>
                <a:gd name="T46" fmla="*/ 2247 w 3891"/>
                <a:gd name="T47" fmla="*/ 3280 h 3467"/>
                <a:gd name="T48" fmla="*/ 2218 w 3891"/>
                <a:gd name="T49" fmla="*/ 3231 h 3467"/>
                <a:gd name="T50" fmla="*/ 2117 w 3891"/>
                <a:gd name="T51" fmla="*/ 3206 h 3467"/>
                <a:gd name="T52" fmla="*/ 2006 w 3891"/>
                <a:gd name="T53" fmla="*/ 3218 h 3467"/>
                <a:gd name="T54" fmla="*/ 2096 w 3891"/>
                <a:gd name="T55" fmla="*/ 3103 h 3467"/>
                <a:gd name="T56" fmla="*/ 2025 w 3891"/>
                <a:gd name="T57" fmla="*/ 3088 h 3467"/>
                <a:gd name="T58" fmla="*/ 1819 w 3891"/>
                <a:gd name="T59" fmla="*/ 3072 h 3467"/>
                <a:gd name="T60" fmla="*/ 1647 w 3891"/>
                <a:gd name="T61" fmla="*/ 3118 h 3467"/>
                <a:gd name="T62" fmla="*/ 1590 w 3891"/>
                <a:gd name="T63" fmla="*/ 3058 h 3467"/>
                <a:gd name="T64" fmla="*/ 1454 w 3891"/>
                <a:gd name="T65" fmla="*/ 3008 h 3467"/>
                <a:gd name="T66" fmla="*/ 1369 w 3891"/>
                <a:gd name="T67" fmla="*/ 3204 h 3467"/>
                <a:gd name="T68" fmla="*/ 1111 w 3891"/>
                <a:gd name="T69" fmla="*/ 3123 h 3467"/>
                <a:gd name="T70" fmla="*/ 1201 w 3891"/>
                <a:gd name="T71" fmla="*/ 2552 h 3467"/>
                <a:gd name="T72" fmla="*/ 1237 w 3891"/>
                <a:gd name="T73" fmla="*/ 2343 h 3467"/>
                <a:gd name="T74" fmla="*/ 943 w 3891"/>
                <a:gd name="T75" fmla="*/ 2222 h 3467"/>
                <a:gd name="T76" fmla="*/ 793 w 3891"/>
                <a:gd name="T77" fmla="*/ 2010 h 3467"/>
                <a:gd name="T78" fmla="*/ 780 w 3891"/>
                <a:gd name="T79" fmla="*/ 1934 h 3467"/>
                <a:gd name="T80" fmla="*/ 806 w 3891"/>
                <a:gd name="T81" fmla="*/ 1742 h 3467"/>
                <a:gd name="T82" fmla="*/ 839 w 3891"/>
                <a:gd name="T83" fmla="*/ 1507 h 3467"/>
                <a:gd name="T84" fmla="*/ 641 w 3891"/>
                <a:gd name="T85" fmla="*/ 1353 h 3467"/>
                <a:gd name="T86" fmla="*/ 509 w 3891"/>
                <a:gd name="T87" fmla="*/ 1177 h 3467"/>
                <a:gd name="T88" fmla="*/ 349 w 3891"/>
                <a:gd name="T89" fmla="*/ 1112 h 3467"/>
                <a:gd name="T90" fmla="*/ 281 w 3891"/>
                <a:gd name="T91" fmla="*/ 1086 h 3467"/>
                <a:gd name="T92" fmla="*/ 192 w 3891"/>
                <a:gd name="T93" fmla="*/ 970 h 3467"/>
                <a:gd name="T94" fmla="*/ 0 w 3891"/>
                <a:gd name="T95" fmla="*/ 722 h 3467"/>
                <a:gd name="T96" fmla="*/ 314 w 3891"/>
                <a:gd name="T97" fmla="*/ 625 h 3467"/>
                <a:gd name="T98" fmla="*/ 529 w 3891"/>
                <a:gd name="T99" fmla="*/ 607 h 3467"/>
                <a:gd name="T100" fmla="*/ 843 w 3891"/>
                <a:gd name="T101" fmla="*/ 602 h 3467"/>
                <a:gd name="T102" fmla="*/ 1146 w 3891"/>
                <a:gd name="T103" fmla="*/ 615 h 3467"/>
                <a:gd name="T104" fmla="*/ 1342 w 3891"/>
                <a:gd name="T105" fmla="*/ 644 h 3467"/>
                <a:gd name="T106" fmla="*/ 1781 w 3891"/>
                <a:gd name="T107" fmla="*/ 614 h 3467"/>
                <a:gd name="T108" fmla="*/ 2077 w 3891"/>
                <a:gd name="T109" fmla="*/ 301 h 3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3891" h="3467">
                  <a:moveTo>
                    <a:pt x="2158" y="0"/>
                  </a:moveTo>
                  <a:lnTo>
                    <a:pt x="2184" y="50"/>
                  </a:lnTo>
                  <a:lnTo>
                    <a:pt x="2222" y="101"/>
                  </a:lnTo>
                  <a:lnTo>
                    <a:pt x="2233" y="98"/>
                  </a:lnTo>
                  <a:lnTo>
                    <a:pt x="2247" y="128"/>
                  </a:lnTo>
                  <a:lnTo>
                    <a:pt x="2247" y="141"/>
                  </a:lnTo>
                  <a:lnTo>
                    <a:pt x="2237" y="151"/>
                  </a:lnTo>
                  <a:lnTo>
                    <a:pt x="2250" y="166"/>
                  </a:lnTo>
                  <a:lnTo>
                    <a:pt x="2248" y="176"/>
                  </a:lnTo>
                  <a:lnTo>
                    <a:pt x="2269" y="193"/>
                  </a:lnTo>
                  <a:lnTo>
                    <a:pt x="2258" y="217"/>
                  </a:lnTo>
                  <a:lnTo>
                    <a:pt x="2264" y="232"/>
                  </a:lnTo>
                  <a:lnTo>
                    <a:pt x="2279" y="235"/>
                  </a:lnTo>
                  <a:lnTo>
                    <a:pt x="2276" y="261"/>
                  </a:lnTo>
                  <a:lnTo>
                    <a:pt x="2294" y="275"/>
                  </a:lnTo>
                  <a:lnTo>
                    <a:pt x="2290" y="290"/>
                  </a:lnTo>
                  <a:lnTo>
                    <a:pt x="2303" y="297"/>
                  </a:lnTo>
                  <a:lnTo>
                    <a:pt x="2343" y="349"/>
                  </a:lnTo>
                  <a:lnTo>
                    <a:pt x="2335" y="359"/>
                  </a:lnTo>
                  <a:lnTo>
                    <a:pt x="2332" y="354"/>
                  </a:lnTo>
                  <a:lnTo>
                    <a:pt x="2322" y="357"/>
                  </a:lnTo>
                  <a:lnTo>
                    <a:pt x="2322" y="389"/>
                  </a:lnTo>
                  <a:lnTo>
                    <a:pt x="2390" y="493"/>
                  </a:lnTo>
                  <a:lnTo>
                    <a:pt x="2421" y="526"/>
                  </a:lnTo>
                  <a:lnTo>
                    <a:pt x="2410" y="533"/>
                  </a:lnTo>
                  <a:lnTo>
                    <a:pt x="2414" y="563"/>
                  </a:lnTo>
                  <a:lnTo>
                    <a:pt x="2443" y="604"/>
                  </a:lnTo>
                  <a:lnTo>
                    <a:pt x="2443" y="630"/>
                  </a:lnTo>
                  <a:lnTo>
                    <a:pt x="2483" y="666"/>
                  </a:lnTo>
                  <a:lnTo>
                    <a:pt x="2479" y="696"/>
                  </a:lnTo>
                  <a:lnTo>
                    <a:pt x="2498" y="729"/>
                  </a:lnTo>
                  <a:lnTo>
                    <a:pt x="2499" y="767"/>
                  </a:lnTo>
                  <a:lnTo>
                    <a:pt x="2561" y="856"/>
                  </a:lnTo>
                  <a:lnTo>
                    <a:pt x="2571" y="860"/>
                  </a:lnTo>
                  <a:lnTo>
                    <a:pt x="2558" y="867"/>
                  </a:lnTo>
                  <a:lnTo>
                    <a:pt x="2557" y="880"/>
                  </a:lnTo>
                  <a:lnTo>
                    <a:pt x="2593" y="929"/>
                  </a:lnTo>
                  <a:lnTo>
                    <a:pt x="2575" y="947"/>
                  </a:lnTo>
                  <a:lnTo>
                    <a:pt x="2586" y="981"/>
                  </a:lnTo>
                  <a:lnTo>
                    <a:pt x="2583" y="997"/>
                  </a:lnTo>
                  <a:lnTo>
                    <a:pt x="2593" y="1020"/>
                  </a:lnTo>
                  <a:lnTo>
                    <a:pt x="2609" y="1043"/>
                  </a:lnTo>
                  <a:lnTo>
                    <a:pt x="2622" y="1049"/>
                  </a:lnTo>
                  <a:lnTo>
                    <a:pt x="2639" y="1086"/>
                  </a:lnTo>
                  <a:lnTo>
                    <a:pt x="2665" y="1118"/>
                  </a:lnTo>
                  <a:lnTo>
                    <a:pt x="2694" y="1138"/>
                  </a:lnTo>
                  <a:lnTo>
                    <a:pt x="2705" y="1193"/>
                  </a:lnTo>
                  <a:lnTo>
                    <a:pt x="2779" y="1271"/>
                  </a:lnTo>
                  <a:lnTo>
                    <a:pt x="2799" y="1272"/>
                  </a:lnTo>
                  <a:lnTo>
                    <a:pt x="2789" y="1307"/>
                  </a:lnTo>
                  <a:lnTo>
                    <a:pt x="2857" y="1416"/>
                  </a:lnTo>
                  <a:lnTo>
                    <a:pt x="2887" y="1438"/>
                  </a:lnTo>
                  <a:lnTo>
                    <a:pt x="2885" y="1458"/>
                  </a:lnTo>
                  <a:lnTo>
                    <a:pt x="2944" y="1517"/>
                  </a:lnTo>
                  <a:lnTo>
                    <a:pt x="2959" y="1525"/>
                  </a:lnTo>
                  <a:lnTo>
                    <a:pt x="2966" y="1540"/>
                  </a:lnTo>
                  <a:lnTo>
                    <a:pt x="2957" y="1569"/>
                  </a:lnTo>
                  <a:lnTo>
                    <a:pt x="2992" y="1617"/>
                  </a:lnTo>
                  <a:lnTo>
                    <a:pt x="3037" y="1660"/>
                  </a:lnTo>
                  <a:lnTo>
                    <a:pt x="3041" y="1686"/>
                  </a:lnTo>
                  <a:lnTo>
                    <a:pt x="3211" y="1866"/>
                  </a:lnTo>
                  <a:lnTo>
                    <a:pt x="3279" y="1957"/>
                  </a:lnTo>
                  <a:lnTo>
                    <a:pt x="3347" y="2019"/>
                  </a:lnTo>
                  <a:lnTo>
                    <a:pt x="3341" y="2064"/>
                  </a:lnTo>
                  <a:lnTo>
                    <a:pt x="3331" y="2066"/>
                  </a:lnTo>
                  <a:lnTo>
                    <a:pt x="3321" y="2085"/>
                  </a:lnTo>
                  <a:lnTo>
                    <a:pt x="3323" y="2102"/>
                  </a:lnTo>
                  <a:lnTo>
                    <a:pt x="3367" y="2160"/>
                  </a:lnTo>
                  <a:lnTo>
                    <a:pt x="3447" y="2226"/>
                  </a:lnTo>
                  <a:lnTo>
                    <a:pt x="3455" y="2260"/>
                  </a:lnTo>
                  <a:lnTo>
                    <a:pt x="3437" y="2294"/>
                  </a:lnTo>
                  <a:lnTo>
                    <a:pt x="3460" y="2335"/>
                  </a:lnTo>
                  <a:lnTo>
                    <a:pt x="3455" y="2347"/>
                  </a:lnTo>
                  <a:lnTo>
                    <a:pt x="3479" y="2384"/>
                  </a:lnTo>
                  <a:lnTo>
                    <a:pt x="3472" y="2388"/>
                  </a:lnTo>
                  <a:lnTo>
                    <a:pt x="3504" y="2412"/>
                  </a:lnTo>
                  <a:lnTo>
                    <a:pt x="3566" y="2483"/>
                  </a:lnTo>
                  <a:lnTo>
                    <a:pt x="3586" y="2574"/>
                  </a:lnTo>
                  <a:lnTo>
                    <a:pt x="3672" y="2641"/>
                  </a:lnTo>
                  <a:lnTo>
                    <a:pt x="3674" y="2682"/>
                  </a:lnTo>
                  <a:lnTo>
                    <a:pt x="3690" y="2702"/>
                  </a:lnTo>
                  <a:lnTo>
                    <a:pt x="3702" y="2764"/>
                  </a:lnTo>
                  <a:lnTo>
                    <a:pt x="3736" y="2794"/>
                  </a:lnTo>
                  <a:lnTo>
                    <a:pt x="3754" y="2791"/>
                  </a:lnTo>
                  <a:lnTo>
                    <a:pt x="3763" y="2837"/>
                  </a:lnTo>
                  <a:lnTo>
                    <a:pt x="3775" y="2833"/>
                  </a:lnTo>
                  <a:lnTo>
                    <a:pt x="3792" y="2839"/>
                  </a:lnTo>
                  <a:lnTo>
                    <a:pt x="3792" y="2850"/>
                  </a:lnTo>
                  <a:lnTo>
                    <a:pt x="3808" y="2858"/>
                  </a:lnTo>
                  <a:lnTo>
                    <a:pt x="3802" y="2891"/>
                  </a:lnTo>
                  <a:lnTo>
                    <a:pt x="3841" y="2925"/>
                  </a:lnTo>
                  <a:lnTo>
                    <a:pt x="3841" y="2944"/>
                  </a:lnTo>
                  <a:lnTo>
                    <a:pt x="3852" y="2951"/>
                  </a:lnTo>
                  <a:lnTo>
                    <a:pt x="3826" y="2971"/>
                  </a:lnTo>
                  <a:lnTo>
                    <a:pt x="3839" y="3003"/>
                  </a:lnTo>
                  <a:lnTo>
                    <a:pt x="3824" y="3046"/>
                  </a:lnTo>
                  <a:lnTo>
                    <a:pt x="3834" y="3094"/>
                  </a:lnTo>
                  <a:lnTo>
                    <a:pt x="3855" y="3116"/>
                  </a:lnTo>
                  <a:lnTo>
                    <a:pt x="3873" y="3159"/>
                  </a:lnTo>
                  <a:lnTo>
                    <a:pt x="3883" y="3165"/>
                  </a:lnTo>
                  <a:lnTo>
                    <a:pt x="3877" y="3185"/>
                  </a:lnTo>
                  <a:lnTo>
                    <a:pt x="3891" y="3201"/>
                  </a:lnTo>
                  <a:lnTo>
                    <a:pt x="3891" y="3201"/>
                  </a:lnTo>
                  <a:lnTo>
                    <a:pt x="3815" y="3214"/>
                  </a:lnTo>
                  <a:lnTo>
                    <a:pt x="3815" y="3214"/>
                  </a:lnTo>
                  <a:lnTo>
                    <a:pt x="3782" y="3253"/>
                  </a:lnTo>
                  <a:lnTo>
                    <a:pt x="3737" y="3270"/>
                  </a:lnTo>
                  <a:lnTo>
                    <a:pt x="3687" y="3314"/>
                  </a:lnTo>
                  <a:lnTo>
                    <a:pt x="3687" y="3314"/>
                  </a:lnTo>
                  <a:lnTo>
                    <a:pt x="3658" y="3353"/>
                  </a:lnTo>
                  <a:lnTo>
                    <a:pt x="3658" y="3376"/>
                  </a:lnTo>
                  <a:lnTo>
                    <a:pt x="3658" y="3376"/>
                  </a:lnTo>
                  <a:lnTo>
                    <a:pt x="3687" y="3427"/>
                  </a:lnTo>
                  <a:lnTo>
                    <a:pt x="3568" y="3430"/>
                  </a:lnTo>
                  <a:lnTo>
                    <a:pt x="3568" y="3430"/>
                  </a:lnTo>
                  <a:lnTo>
                    <a:pt x="3521" y="3388"/>
                  </a:lnTo>
                  <a:lnTo>
                    <a:pt x="3468" y="3371"/>
                  </a:lnTo>
                  <a:lnTo>
                    <a:pt x="3421" y="3363"/>
                  </a:lnTo>
                  <a:lnTo>
                    <a:pt x="3375" y="3408"/>
                  </a:lnTo>
                  <a:lnTo>
                    <a:pt x="3357" y="3405"/>
                  </a:lnTo>
                  <a:lnTo>
                    <a:pt x="3302" y="3374"/>
                  </a:lnTo>
                  <a:lnTo>
                    <a:pt x="3241" y="3361"/>
                  </a:lnTo>
                  <a:lnTo>
                    <a:pt x="3221" y="3361"/>
                  </a:lnTo>
                  <a:lnTo>
                    <a:pt x="3181" y="3374"/>
                  </a:lnTo>
                  <a:lnTo>
                    <a:pt x="3169" y="3351"/>
                  </a:lnTo>
                  <a:lnTo>
                    <a:pt x="3138" y="3338"/>
                  </a:lnTo>
                  <a:lnTo>
                    <a:pt x="3138" y="3338"/>
                  </a:lnTo>
                  <a:lnTo>
                    <a:pt x="3122" y="3349"/>
                  </a:lnTo>
                  <a:lnTo>
                    <a:pt x="3086" y="3415"/>
                  </a:lnTo>
                  <a:lnTo>
                    <a:pt x="3086" y="3415"/>
                  </a:lnTo>
                  <a:lnTo>
                    <a:pt x="3068" y="3438"/>
                  </a:lnTo>
                  <a:lnTo>
                    <a:pt x="2996" y="3438"/>
                  </a:lnTo>
                  <a:lnTo>
                    <a:pt x="2934" y="3387"/>
                  </a:lnTo>
                  <a:lnTo>
                    <a:pt x="2884" y="3359"/>
                  </a:lnTo>
                  <a:lnTo>
                    <a:pt x="2848" y="3362"/>
                  </a:lnTo>
                  <a:lnTo>
                    <a:pt x="2836" y="3404"/>
                  </a:lnTo>
                  <a:lnTo>
                    <a:pt x="2838" y="3447"/>
                  </a:lnTo>
                  <a:lnTo>
                    <a:pt x="2832" y="3461"/>
                  </a:lnTo>
                  <a:lnTo>
                    <a:pt x="2818" y="3467"/>
                  </a:lnTo>
                  <a:lnTo>
                    <a:pt x="2792" y="3450"/>
                  </a:lnTo>
                  <a:lnTo>
                    <a:pt x="2763" y="3443"/>
                  </a:lnTo>
                  <a:lnTo>
                    <a:pt x="2728" y="3447"/>
                  </a:lnTo>
                  <a:lnTo>
                    <a:pt x="2673" y="3410"/>
                  </a:lnTo>
                  <a:lnTo>
                    <a:pt x="2652" y="3405"/>
                  </a:lnTo>
                  <a:lnTo>
                    <a:pt x="2652" y="3405"/>
                  </a:lnTo>
                  <a:lnTo>
                    <a:pt x="2620" y="3381"/>
                  </a:lnTo>
                  <a:lnTo>
                    <a:pt x="2620" y="3381"/>
                  </a:lnTo>
                  <a:lnTo>
                    <a:pt x="2609" y="3366"/>
                  </a:lnTo>
                  <a:lnTo>
                    <a:pt x="2609" y="3366"/>
                  </a:lnTo>
                  <a:lnTo>
                    <a:pt x="2571" y="3372"/>
                  </a:lnTo>
                  <a:lnTo>
                    <a:pt x="2571" y="3372"/>
                  </a:lnTo>
                  <a:lnTo>
                    <a:pt x="2547" y="3371"/>
                  </a:lnTo>
                  <a:lnTo>
                    <a:pt x="2475" y="3348"/>
                  </a:lnTo>
                  <a:lnTo>
                    <a:pt x="2475" y="3348"/>
                  </a:lnTo>
                  <a:lnTo>
                    <a:pt x="2446" y="3335"/>
                  </a:lnTo>
                  <a:lnTo>
                    <a:pt x="2411" y="3296"/>
                  </a:lnTo>
                  <a:lnTo>
                    <a:pt x="2381" y="3286"/>
                  </a:lnTo>
                  <a:lnTo>
                    <a:pt x="2375" y="3294"/>
                  </a:lnTo>
                  <a:lnTo>
                    <a:pt x="2375" y="3294"/>
                  </a:lnTo>
                  <a:lnTo>
                    <a:pt x="2358" y="3302"/>
                  </a:lnTo>
                  <a:lnTo>
                    <a:pt x="2358" y="3302"/>
                  </a:lnTo>
                  <a:lnTo>
                    <a:pt x="2299" y="3312"/>
                  </a:lnTo>
                  <a:lnTo>
                    <a:pt x="2284" y="3307"/>
                  </a:lnTo>
                  <a:lnTo>
                    <a:pt x="2279" y="3317"/>
                  </a:lnTo>
                  <a:lnTo>
                    <a:pt x="2264" y="3320"/>
                  </a:lnTo>
                  <a:lnTo>
                    <a:pt x="2250" y="3294"/>
                  </a:lnTo>
                  <a:lnTo>
                    <a:pt x="2250" y="3294"/>
                  </a:lnTo>
                  <a:lnTo>
                    <a:pt x="2247" y="3280"/>
                  </a:lnTo>
                  <a:lnTo>
                    <a:pt x="2247" y="3280"/>
                  </a:lnTo>
                  <a:lnTo>
                    <a:pt x="2225" y="3271"/>
                  </a:lnTo>
                  <a:lnTo>
                    <a:pt x="2225" y="3271"/>
                  </a:lnTo>
                  <a:lnTo>
                    <a:pt x="2218" y="3265"/>
                  </a:lnTo>
                  <a:lnTo>
                    <a:pt x="2218" y="3265"/>
                  </a:lnTo>
                  <a:lnTo>
                    <a:pt x="2218" y="3231"/>
                  </a:lnTo>
                  <a:lnTo>
                    <a:pt x="2218" y="3231"/>
                  </a:lnTo>
                  <a:lnTo>
                    <a:pt x="2220" y="3218"/>
                  </a:lnTo>
                  <a:lnTo>
                    <a:pt x="2220" y="3218"/>
                  </a:lnTo>
                  <a:lnTo>
                    <a:pt x="2202" y="3204"/>
                  </a:lnTo>
                  <a:lnTo>
                    <a:pt x="2176" y="3209"/>
                  </a:lnTo>
                  <a:lnTo>
                    <a:pt x="2133" y="3206"/>
                  </a:lnTo>
                  <a:lnTo>
                    <a:pt x="2133" y="3206"/>
                  </a:lnTo>
                  <a:lnTo>
                    <a:pt x="2117" y="3206"/>
                  </a:lnTo>
                  <a:lnTo>
                    <a:pt x="2096" y="3229"/>
                  </a:lnTo>
                  <a:lnTo>
                    <a:pt x="2096" y="3229"/>
                  </a:lnTo>
                  <a:lnTo>
                    <a:pt x="2070" y="3232"/>
                  </a:lnTo>
                  <a:lnTo>
                    <a:pt x="2060" y="3241"/>
                  </a:lnTo>
                  <a:lnTo>
                    <a:pt x="2060" y="3241"/>
                  </a:lnTo>
                  <a:lnTo>
                    <a:pt x="2048" y="3250"/>
                  </a:lnTo>
                  <a:lnTo>
                    <a:pt x="2006" y="3218"/>
                  </a:lnTo>
                  <a:lnTo>
                    <a:pt x="2006" y="3218"/>
                  </a:lnTo>
                  <a:lnTo>
                    <a:pt x="1995" y="3188"/>
                  </a:lnTo>
                  <a:lnTo>
                    <a:pt x="2022" y="3165"/>
                  </a:lnTo>
                  <a:lnTo>
                    <a:pt x="2022" y="3165"/>
                  </a:lnTo>
                  <a:lnTo>
                    <a:pt x="2052" y="3152"/>
                  </a:lnTo>
                  <a:lnTo>
                    <a:pt x="2052" y="3152"/>
                  </a:lnTo>
                  <a:lnTo>
                    <a:pt x="2096" y="3103"/>
                  </a:lnTo>
                  <a:lnTo>
                    <a:pt x="2097" y="3078"/>
                  </a:lnTo>
                  <a:lnTo>
                    <a:pt x="2087" y="3068"/>
                  </a:lnTo>
                  <a:lnTo>
                    <a:pt x="2070" y="3068"/>
                  </a:lnTo>
                  <a:lnTo>
                    <a:pt x="2045" y="3082"/>
                  </a:lnTo>
                  <a:lnTo>
                    <a:pt x="2045" y="3082"/>
                  </a:lnTo>
                  <a:lnTo>
                    <a:pt x="2025" y="3088"/>
                  </a:lnTo>
                  <a:lnTo>
                    <a:pt x="2025" y="3088"/>
                  </a:lnTo>
                  <a:lnTo>
                    <a:pt x="1995" y="3084"/>
                  </a:lnTo>
                  <a:lnTo>
                    <a:pt x="1969" y="3052"/>
                  </a:lnTo>
                  <a:lnTo>
                    <a:pt x="1930" y="3045"/>
                  </a:lnTo>
                  <a:lnTo>
                    <a:pt x="1894" y="3018"/>
                  </a:lnTo>
                  <a:lnTo>
                    <a:pt x="1851" y="3028"/>
                  </a:lnTo>
                  <a:lnTo>
                    <a:pt x="1830" y="3045"/>
                  </a:lnTo>
                  <a:lnTo>
                    <a:pt x="1819" y="3072"/>
                  </a:lnTo>
                  <a:lnTo>
                    <a:pt x="1806" y="3074"/>
                  </a:lnTo>
                  <a:lnTo>
                    <a:pt x="1753" y="3057"/>
                  </a:lnTo>
                  <a:lnTo>
                    <a:pt x="1724" y="3088"/>
                  </a:lnTo>
                  <a:lnTo>
                    <a:pt x="1686" y="3111"/>
                  </a:lnTo>
                  <a:lnTo>
                    <a:pt x="1686" y="3111"/>
                  </a:lnTo>
                  <a:lnTo>
                    <a:pt x="1647" y="3118"/>
                  </a:lnTo>
                  <a:lnTo>
                    <a:pt x="1647" y="3118"/>
                  </a:lnTo>
                  <a:lnTo>
                    <a:pt x="1611" y="3133"/>
                  </a:lnTo>
                  <a:lnTo>
                    <a:pt x="1611" y="3133"/>
                  </a:lnTo>
                  <a:lnTo>
                    <a:pt x="1596" y="3127"/>
                  </a:lnTo>
                  <a:lnTo>
                    <a:pt x="1596" y="3127"/>
                  </a:lnTo>
                  <a:lnTo>
                    <a:pt x="1590" y="3118"/>
                  </a:lnTo>
                  <a:lnTo>
                    <a:pt x="1590" y="3058"/>
                  </a:lnTo>
                  <a:lnTo>
                    <a:pt x="1590" y="3058"/>
                  </a:lnTo>
                  <a:lnTo>
                    <a:pt x="1558" y="2997"/>
                  </a:lnTo>
                  <a:lnTo>
                    <a:pt x="1558" y="2997"/>
                  </a:lnTo>
                  <a:lnTo>
                    <a:pt x="1522" y="2989"/>
                  </a:lnTo>
                  <a:lnTo>
                    <a:pt x="1522" y="2989"/>
                  </a:lnTo>
                  <a:lnTo>
                    <a:pt x="1482" y="2990"/>
                  </a:lnTo>
                  <a:lnTo>
                    <a:pt x="1454" y="3008"/>
                  </a:lnTo>
                  <a:lnTo>
                    <a:pt x="1454" y="3008"/>
                  </a:lnTo>
                  <a:lnTo>
                    <a:pt x="1412" y="3038"/>
                  </a:lnTo>
                  <a:lnTo>
                    <a:pt x="1404" y="3055"/>
                  </a:lnTo>
                  <a:lnTo>
                    <a:pt x="1408" y="3104"/>
                  </a:lnTo>
                  <a:lnTo>
                    <a:pt x="1421" y="3140"/>
                  </a:lnTo>
                  <a:lnTo>
                    <a:pt x="1414" y="3172"/>
                  </a:lnTo>
                  <a:lnTo>
                    <a:pt x="1378" y="3186"/>
                  </a:lnTo>
                  <a:lnTo>
                    <a:pt x="1369" y="3204"/>
                  </a:lnTo>
                  <a:lnTo>
                    <a:pt x="1358" y="3209"/>
                  </a:lnTo>
                  <a:lnTo>
                    <a:pt x="1316" y="3189"/>
                  </a:lnTo>
                  <a:lnTo>
                    <a:pt x="1261" y="3191"/>
                  </a:lnTo>
                  <a:lnTo>
                    <a:pt x="1235" y="3225"/>
                  </a:lnTo>
                  <a:lnTo>
                    <a:pt x="1195" y="3241"/>
                  </a:lnTo>
                  <a:lnTo>
                    <a:pt x="1123" y="3185"/>
                  </a:lnTo>
                  <a:lnTo>
                    <a:pt x="1111" y="3123"/>
                  </a:lnTo>
                  <a:lnTo>
                    <a:pt x="1111" y="3123"/>
                  </a:lnTo>
                  <a:lnTo>
                    <a:pt x="1123" y="2989"/>
                  </a:lnTo>
                  <a:lnTo>
                    <a:pt x="1111" y="2927"/>
                  </a:lnTo>
                  <a:lnTo>
                    <a:pt x="1140" y="2905"/>
                  </a:lnTo>
                  <a:lnTo>
                    <a:pt x="1134" y="2770"/>
                  </a:lnTo>
                  <a:lnTo>
                    <a:pt x="1195" y="2624"/>
                  </a:lnTo>
                  <a:lnTo>
                    <a:pt x="1201" y="2552"/>
                  </a:lnTo>
                  <a:lnTo>
                    <a:pt x="1166" y="2539"/>
                  </a:lnTo>
                  <a:lnTo>
                    <a:pt x="1152" y="2496"/>
                  </a:lnTo>
                  <a:lnTo>
                    <a:pt x="1202" y="2440"/>
                  </a:lnTo>
                  <a:lnTo>
                    <a:pt x="1208" y="2424"/>
                  </a:lnTo>
                  <a:lnTo>
                    <a:pt x="1245" y="2411"/>
                  </a:lnTo>
                  <a:lnTo>
                    <a:pt x="1260" y="2372"/>
                  </a:lnTo>
                  <a:lnTo>
                    <a:pt x="1237" y="2343"/>
                  </a:lnTo>
                  <a:lnTo>
                    <a:pt x="1229" y="2320"/>
                  </a:lnTo>
                  <a:lnTo>
                    <a:pt x="1189" y="2323"/>
                  </a:lnTo>
                  <a:lnTo>
                    <a:pt x="1175" y="2309"/>
                  </a:lnTo>
                  <a:lnTo>
                    <a:pt x="1133" y="2297"/>
                  </a:lnTo>
                  <a:lnTo>
                    <a:pt x="1068" y="2294"/>
                  </a:lnTo>
                  <a:lnTo>
                    <a:pt x="992" y="2228"/>
                  </a:lnTo>
                  <a:lnTo>
                    <a:pt x="943" y="2222"/>
                  </a:lnTo>
                  <a:lnTo>
                    <a:pt x="911" y="2196"/>
                  </a:lnTo>
                  <a:lnTo>
                    <a:pt x="869" y="2177"/>
                  </a:lnTo>
                  <a:lnTo>
                    <a:pt x="804" y="2203"/>
                  </a:lnTo>
                  <a:lnTo>
                    <a:pt x="781" y="2188"/>
                  </a:lnTo>
                  <a:lnTo>
                    <a:pt x="757" y="2151"/>
                  </a:lnTo>
                  <a:lnTo>
                    <a:pt x="787" y="2090"/>
                  </a:lnTo>
                  <a:lnTo>
                    <a:pt x="793" y="2010"/>
                  </a:lnTo>
                  <a:lnTo>
                    <a:pt x="765" y="2020"/>
                  </a:lnTo>
                  <a:lnTo>
                    <a:pt x="752" y="2017"/>
                  </a:lnTo>
                  <a:lnTo>
                    <a:pt x="739" y="2029"/>
                  </a:lnTo>
                  <a:lnTo>
                    <a:pt x="728" y="2026"/>
                  </a:lnTo>
                  <a:lnTo>
                    <a:pt x="731" y="1990"/>
                  </a:lnTo>
                  <a:lnTo>
                    <a:pt x="770" y="1957"/>
                  </a:lnTo>
                  <a:lnTo>
                    <a:pt x="780" y="1934"/>
                  </a:lnTo>
                  <a:lnTo>
                    <a:pt x="755" y="1872"/>
                  </a:lnTo>
                  <a:lnTo>
                    <a:pt x="755" y="1855"/>
                  </a:lnTo>
                  <a:lnTo>
                    <a:pt x="770" y="1836"/>
                  </a:lnTo>
                  <a:lnTo>
                    <a:pt x="767" y="1804"/>
                  </a:lnTo>
                  <a:lnTo>
                    <a:pt x="755" y="1784"/>
                  </a:lnTo>
                  <a:lnTo>
                    <a:pt x="765" y="1757"/>
                  </a:lnTo>
                  <a:lnTo>
                    <a:pt x="806" y="1742"/>
                  </a:lnTo>
                  <a:lnTo>
                    <a:pt x="839" y="1705"/>
                  </a:lnTo>
                  <a:lnTo>
                    <a:pt x="886" y="1695"/>
                  </a:lnTo>
                  <a:lnTo>
                    <a:pt x="898" y="1686"/>
                  </a:lnTo>
                  <a:lnTo>
                    <a:pt x="917" y="1615"/>
                  </a:lnTo>
                  <a:lnTo>
                    <a:pt x="901" y="1542"/>
                  </a:lnTo>
                  <a:lnTo>
                    <a:pt x="875" y="1513"/>
                  </a:lnTo>
                  <a:lnTo>
                    <a:pt x="839" y="1507"/>
                  </a:lnTo>
                  <a:lnTo>
                    <a:pt x="800" y="1489"/>
                  </a:lnTo>
                  <a:lnTo>
                    <a:pt x="799" y="1440"/>
                  </a:lnTo>
                  <a:lnTo>
                    <a:pt x="783" y="1428"/>
                  </a:lnTo>
                  <a:lnTo>
                    <a:pt x="725" y="1435"/>
                  </a:lnTo>
                  <a:lnTo>
                    <a:pt x="669" y="1408"/>
                  </a:lnTo>
                  <a:lnTo>
                    <a:pt x="647" y="1379"/>
                  </a:lnTo>
                  <a:lnTo>
                    <a:pt x="641" y="1353"/>
                  </a:lnTo>
                  <a:lnTo>
                    <a:pt x="634" y="1218"/>
                  </a:lnTo>
                  <a:lnTo>
                    <a:pt x="608" y="1183"/>
                  </a:lnTo>
                  <a:lnTo>
                    <a:pt x="595" y="1180"/>
                  </a:lnTo>
                  <a:lnTo>
                    <a:pt x="574" y="1202"/>
                  </a:lnTo>
                  <a:lnTo>
                    <a:pt x="561" y="1184"/>
                  </a:lnTo>
                  <a:lnTo>
                    <a:pt x="535" y="1173"/>
                  </a:lnTo>
                  <a:lnTo>
                    <a:pt x="509" y="1177"/>
                  </a:lnTo>
                  <a:lnTo>
                    <a:pt x="466" y="1192"/>
                  </a:lnTo>
                  <a:lnTo>
                    <a:pt x="444" y="1216"/>
                  </a:lnTo>
                  <a:lnTo>
                    <a:pt x="435" y="1212"/>
                  </a:lnTo>
                  <a:lnTo>
                    <a:pt x="401" y="1173"/>
                  </a:lnTo>
                  <a:lnTo>
                    <a:pt x="376" y="1169"/>
                  </a:lnTo>
                  <a:lnTo>
                    <a:pt x="355" y="1147"/>
                  </a:lnTo>
                  <a:lnTo>
                    <a:pt x="349" y="1112"/>
                  </a:lnTo>
                  <a:lnTo>
                    <a:pt x="359" y="1092"/>
                  </a:lnTo>
                  <a:lnTo>
                    <a:pt x="363" y="1052"/>
                  </a:lnTo>
                  <a:lnTo>
                    <a:pt x="384" y="1035"/>
                  </a:lnTo>
                  <a:lnTo>
                    <a:pt x="347" y="1019"/>
                  </a:lnTo>
                  <a:lnTo>
                    <a:pt x="337" y="1020"/>
                  </a:lnTo>
                  <a:lnTo>
                    <a:pt x="311" y="1043"/>
                  </a:lnTo>
                  <a:lnTo>
                    <a:pt x="281" y="1086"/>
                  </a:lnTo>
                  <a:lnTo>
                    <a:pt x="238" y="1089"/>
                  </a:lnTo>
                  <a:lnTo>
                    <a:pt x="209" y="1075"/>
                  </a:lnTo>
                  <a:lnTo>
                    <a:pt x="199" y="1058"/>
                  </a:lnTo>
                  <a:lnTo>
                    <a:pt x="202" y="1017"/>
                  </a:lnTo>
                  <a:lnTo>
                    <a:pt x="183" y="1023"/>
                  </a:lnTo>
                  <a:lnTo>
                    <a:pt x="180" y="1003"/>
                  </a:lnTo>
                  <a:lnTo>
                    <a:pt x="192" y="970"/>
                  </a:lnTo>
                  <a:lnTo>
                    <a:pt x="163" y="947"/>
                  </a:lnTo>
                  <a:lnTo>
                    <a:pt x="147" y="852"/>
                  </a:lnTo>
                  <a:lnTo>
                    <a:pt x="62" y="852"/>
                  </a:lnTo>
                  <a:lnTo>
                    <a:pt x="62" y="818"/>
                  </a:lnTo>
                  <a:lnTo>
                    <a:pt x="85" y="801"/>
                  </a:lnTo>
                  <a:lnTo>
                    <a:pt x="0" y="722"/>
                  </a:lnTo>
                  <a:lnTo>
                    <a:pt x="0" y="722"/>
                  </a:lnTo>
                  <a:lnTo>
                    <a:pt x="17" y="700"/>
                  </a:lnTo>
                  <a:lnTo>
                    <a:pt x="72" y="664"/>
                  </a:lnTo>
                  <a:lnTo>
                    <a:pt x="92" y="660"/>
                  </a:lnTo>
                  <a:lnTo>
                    <a:pt x="133" y="670"/>
                  </a:lnTo>
                  <a:lnTo>
                    <a:pt x="199" y="647"/>
                  </a:lnTo>
                  <a:lnTo>
                    <a:pt x="254" y="615"/>
                  </a:lnTo>
                  <a:lnTo>
                    <a:pt x="314" y="625"/>
                  </a:lnTo>
                  <a:lnTo>
                    <a:pt x="343" y="647"/>
                  </a:lnTo>
                  <a:lnTo>
                    <a:pt x="371" y="638"/>
                  </a:lnTo>
                  <a:lnTo>
                    <a:pt x="401" y="644"/>
                  </a:lnTo>
                  <a:lnTo>
                    <a:pt x="421" y="627"/>
                  </a:lnTo>
                  <a:lnTo>
                    <a:pt x="458" y="627"/>
                  </a:lnTo>
                  <a:lnTo>
                    <a:pt x="493" y="609"/>
                  </a:lnTo>
                  <a:lnTo>
                    <a:pt x="529" y="607"/>
                  </a:lnTo>
                  <a:lnTo>
                    <a:pt x="565" y="622"/>
                  </a:lnTo>
                  <a:lnTo>
                    <a:pt x="587" y="641"/>
                  </a:lnTo>
                  <a:lnTo>
                    <a:pt x="616" y="638"/>
                  </a:lnTo>
                  <a:lnTo>
                    <a:pt x="656" y="653"/>
                  </a:lnTo>
                  <a:lnTo>
                    <a:pt x="695" y="679"/>
                  </a:lnTo>
                  <a:lnTo>
                    <a:pt x="791" y="621"/>
                  </a:lnTo>
                  <a:lnTo>
                    <a:pt x="843" y="602"/>
                  </a:lnTo>
                  <a:lnTo>
                    <a:pt x="869" y="608"/>
                  </a:lnTo>
                  <a:lnTo>
                    <a:pt x="891" y="628"/>
                  </a:lnTo>
                  <a:lnTo>
                    <a:pt x="917" y="630"/>
                  </a:lnTo>
                  <a:lnTo>
                    <a:pt x="959" y="621"/>
                  </a:lnTo>
                  <a:lnTo>
                    <a:pt x="1006" y="634"/>
                  </a:lnTo>
                  <a:lnTo>
                    <a:pt x="1041" y="609"/>
                  </a:lnTo>
                  <a:lnTo>
                    <a:pt x="1146" y="615"/>
                  </a:lnTo>
                  <a:lnTo>
                    <a:pt x="1191" y="589"/>
                  </a:lnTo>
                  <a:lnTo>
                    <a:pt x="1202" y="596"/>
                  </a:lnTo>
                  <a:lnTo>
                    <a:pt x="1215" y="628"/>
                  </a:lnTo>
                  <a:lnTo>
                    <a:pt x="1257" y="673"/>
                  </a:lnTo>
                  <a:lnTo>
                    <a:pt x="1296" y="656"/>
                  </a:lnTo>
                  <a:lnTo>
                    <a:pt x="1327" y="653"/>
                  </a:lnTo>
                  <a:lnTo>
                    <a:pt x="1342" y="644"/>
                  </a:lnTo>
                  <a:lnTo>
                    <a:pt x="1365" y="612"/>
                  </a:lnTo>
                  <a:lnTo>
                    <a:pt x="1479" y="645"/>
                  </a:lnTo>
                  <a:lnTo>
                    <a:pt x="1510" y="637"/>
                  </a:lnTo>
                  <a:lnTo>
                    <a:pt x="1627" y="663"/>
                  </a:lnTo>
                  <a:lnTo>
                    <a:pt x="1679" y="656"/>
                  </a:lnTo>
                  <a:lnTo>
                    <a:pt x="1734" y="611"/>
                  </a:lnTo>
                  <a:lnTo>
                    <a:pt x="1781" y="614"/>
                  </a:lnTo>
                  <a:lnTo>
                    <a:pt x="1793" y="607"/>
                  </a:lnTo>
                  <a:lnTo>
                    <a:pt x="1846" y="553"/>
                  </a:lnTo>
                  <a:lnTo>
                    <a:pt x="1915" y="509"/>
                  </a:lnTo>
                  <a:lnTo>
                    <a:pt x="1939" y="471"/>
                  </a:lnTo>
                  <a:lnTo>
                    <a:pt x="1970" y="451"/>
                  </a:lnTo>
                  <a:lnTo>
                    <a:pt x="2038" y="385"/>
                  </a:lnTo>
                  <a:lnTo>
                    <a:pt x="2077" y="301"/>
                  </a:lnTo>
                  <a:lnTo>
                    <a:pt x="2073" y="275"/>
                  </a:lnTo>
                  <a:lnTo>
                    <a:pt x="2091" y="219"/>
                  </a:lnTo>
                  <a:lnTo>
                    <a:pt x="2083" y="56"/>
                  </a:lnTo>
                  <a:lnTo>
                    <a:pt x="2093" y="42"/>
                  </a:lnTo>
                  <a:lnTo>
                    <a:pt x="2158" y="0"/>
                  </a:lnTo>
                  <a:close/>
                </a:path>
              </a:pathLst>
            </a:custGeom>
            <a:grpFill/>
            <a:ln w="4763">
              <a:solidFill>
                <a:srgbClr val="3D4B4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02" name="Freeform 14">
              <a:extLst>
                <a:ext uri="{FF2B5EF4-FFF2-40B4-BE49-F238E27FC236}">
                  <a16:creationId xmlns:a16="http://schemas.microsoft.com/office/drawing/2014/main" id="{87D6AA9D-2384-9DDF-A5F8-C8EC42D9FE73}"/>
                </a:ext>
              </a:extLst>
            </p:cNvPr>
            <p:cNvSpPr>
              <a:spLocks/>
            </p:cNvSpPr>
            <p:nvPr/>
          </p:nvSpPr>
          <p:spPr bwMode="auto">
            <a:xfrm>
              <a:off x="3554262" y="3218826"/>
              <a:ext cx="1220644" cy="1354030"/>
            </a:xfrm>
            <a:custGeom>
              <a:avLst/>
              <a:gdLst>
                <a:gd name="T0" fmla="*/ 596 w 2362"/>
                <a:gd name="T1" fmla="*/ 2280 h 2617"/>
                <a:gd name="T2" fmla="*/ 418 w 2362"/>
                <a:gd name="T3" fmla="*/ 2072 h 2617"/>
                <a:gd name="T4" fmla="*/ 485 w 2362"/>
                <a:gd name="T5" fmla="*/ 1787 h 2617"/>
                <a:gd name="T6" fmla="*/ 383 w 2362"/>
                <a:gd name="T7" fmla="*/ 1641 h 2617"/>
                <a:gd name="T8" fmla="*/ 340 w 2362"/>
                <a:gd name="T9" fmla="*/ 1648 h 2617"/>
                <a:gd name="T10" fmla="*/ 277 w 2362"/>
                <a:gd name="T11" fmla="*/ 1700 h 2617"/>
                <a:gd name="T12" fmla="*/ 151 w 2362"/>
                <a:gd name="T13" fmla="*/ 1602 h 2617"/>
                <a:gd name="T14" fmla="*/ 171 w 2362"/>
                <a:gd name="T15" fmla="*/ 1428 h 2617"/>
                <a:gd name="T16" fmla="*/ 98 w 2362"/>
                <a:gd name="T17" fmla="*/ 1226 h 2617"/>
                <a:gd name="T18" fmla="*/ 176 w 2362"/>
                <a:gd name="T19" fmla="*/ 912 h 2617"/>
                <a:gd name="T20" fmla="*/ 98 w 2362"/>
                <a:gd name="T21" fmla="*/ 859 h 2617"/>
                <a:gd name="T22" fmla="*/ 49 w 2362"/>
                <a:gd name="T23" fmla="*/ 716 h 2617"/>
                <a:gd name="T24" fmla="*/ 117 w 2362"/>
                <a:gd name="T25" fmla="*/ 684 h 2617"/>
                <a:gd name="T26" fmla="*/ 217 w 2362"/>
                <a:gd name="T27" fmla="*/ 576 h 2617"/>
                <a:gd name="T28" fmla="*/ 364 w 2362"/>
                <a:gd name="T29" fmla="*/ 429 h 2617"/>
                <a:gd name="T30" fmla="*/ 625 w 2362"/>
                <a:gd name="T31" fmla="*/ 370 h 2617"/>
                <a:gd name="T32" fmla="*/ 833 w 2362"/>
                <a:gd name="T33" fmla="*/ 196 h 2617"/>
                <a:gd name="T34" fmla="*/ 1088 w 2362"/>
                <a:gd name="T35" fmla="*/ 197 h 2617"/>
                <a:gd name="T36" fmla="*/ 1164 w 2362"/>
                <a:gd name="T37" fmla="*/ 19 h 2617"/>
                <a:gd name="T38" fmla="*/ 1300 w 2362"/>
                <a:gd name="T39" fmla="*/ 69 h 2617"/>
                <a:gd name="T40" fmla="*/ 1357 w 2362"/>
                <a:gd name="T41" fmla="*/ 129 h 2617"/>
                <a:gd name="T42" fmla="*/ 1540 w 2362"/>
                <a:gd name="T43" fmla="*/ 56 h 2617"/>
                <a:gd name="T44" fmla="*/ 1735 w 2362"/>
                <a:gd name="T45" fmla="*/ 99 h 2617"/>
                <a:gd name="T46" fmla="*/ 1762 w 2362"/>
                <a:gd name="T47" fmla="*/ 163 h 2617"/>
                <a:gd name="T48" fmla="*/ 1758 w 2362"/>
                <a:gd name="T49" fmla="*/ 261 h 2617"/>
                <a:gd name="T50" fmla="*/ 1843 w 2362"/>
                <a:gd name="T51" fmla="*/ 217 h 2617"/>
                <a:gd name="T52" fmla="*/ 1928 w 2362"/>
                <a:gd name="T53" fmla="*/ 242 h 2617"/>
                <a:gd name="T54" fmla="*/ 1960 w 2362"/>
                <a:gd name="T55" fmla="*/ 305 h 2617"/>
                <a:gd name="T56" fmla="*/ 2068 w 2362"/>
                <a:gd name="T57" fmla="*/ 313 h 2617"/>
                <a:gd name="T58" fmla="*/ 2185 w 2362"/>
                <a:gd name="T59" fmla="*/ 359 h 2617"/>
                <a:gd name="T60" fmla="*/ 2330 w 2362"/>
                <a:gd name="T61" fmla="*/ 392 h 2617"/>
                <a:gd name="T62" fmla="*/ 2297 w 2362"/>
                <a:gd name="T63" fmla="*/ 445 h 2617"/>
                <a:gd name="T64" fmla="*/ 2232 w 2362"/>
                <a:gd name="T65" fmla="*/ 503 h 2617"/>
                <a:gd name="T66" fmla="*/ 2100 w 2362"/>
                <a:gd name="T67" fmla="*/ 617 h 2617"/>
                <a:gd name="T68" fmla="*/ 1973 w 2362"/>
                <a:gd name="T69" fmla="*/ 778 h 2617"/>
                <a:gd name="T70" fmla="*/ 1958 w 2362"/>
                <a:gd name="T71" fmla="*/ 935 h 2617"/>
                <a:gd name="T72" fmla="*/ 1886 w 2362"/>
                <a:gd name="T73" fmla="*/ 950 h 2617"/>
                <a:gd name="T74" fmla="*/ 1768 w 2362"/>
                <a:gd name="T75" fmla="*/ 919 h 2617"/>
                <a:gd name="T76" fmla="*/ 1638 w 2362"/>
                <a:gd name="T77" fmla="*/ 854 h 2617"/>
                <a:gd name="T78" fmla="*/ 1598 w 2362"/>
                <a:gd name="T79" fmla="*/ 942 h 2617"/>
                <a:gd name="T80" fmla="*/ 1457 w 2362"/>
                <a:gd name="T81" fmla="*/ 903 h 2617"/>
                <a:gd name="T82" fmla="*/ 1386 w 2362"/>
                <a:gd name="T83" fmla="*/ 962 h 2617"/>
                <a:gd name="T84" fmla="*/ 1355 w 2362"/>
                <a:gd name="T85" fmla="*/ 1137 h 2617"/>
                <a:gd name="T86" fmla="*/ 1232 w 2362"/>
                <a:gd name="T87" fmla="*/ 1134 h 2617"/>
                <a:gd name="T88" fmla="*/ 1092 w 2362"/>
                <a:gd name="T89" fmla="*/ 1190 h 2617"/>
                <a:gd name="T90" fmla="*/ 1023 w 2362"/>
                <a:gd name="T91" fmla="*/ 1280 h 2617"/>
                <a:gd name="T92" fmla="*/ 948 w 2362"/>
                <a:gd name="T93" fmla="*/ 1366 h 2617"/>
                <a:gd name="T94" fmla="*/ 901 w 2362"/>
                <a:gd name="T95" fmla="*/ 1428 h 2617"/>
                <a:gd name="T96" fmla="*/ 1033 w 2362"/>
                <a:gd name="T97" fmla="*/ 1522 h 2617"/>
                <a:gd name="T98" fmla="*/ 1026 w 2362"/>
                <a:gd name="T99" fmla="*/ 1594 h 2617"/>
                <a:gd name="T100" fmla="*/ 1022 w 2362"/>
                <a:gd name="T101" fmla="*/ 1775 h 2617"/>
                <a:gd name="T102" fmla="*/ 965 w 2362"/>
                <a:gd name="T103" fmla="*/ 1963 h 2617"/>
                <a:gd name="T104" fmla="*/ 1058 w 2362"/>
                <a:gd name="T105" fmla="*/ 2026 h 2617"/>
                <a:gd name="T106" fmla="*/ 1120 w 2362"/>
                <a:gd name="T107" fmla="*/ 2087 h 2617"/>
                <a:gd name="T108" fmla="*/ 1171 w 2362"/>
                <a:gd name="T109" fmla="*/ 2114 h 2617"/>
                <a:gd name="T110" fmla="*/ 1295 w 2362"/>
                <a:gd name="T111" fmla="*/ 2117 h 2617"/>
                <a:gd name="T112" fmla="*/ 1318 w 2362"/>
                <a:gd name="T113" fmla="*/ 2221 h 2617"/>
                <a:gd name="T114" fmla="*/ 1210 w 2362"/>
                <a:gd name="T115" fmla="*/ 2314 h 2617"/>
                <a:gd name="T116" fmla="*/ 1120 w 2362"/>
                <a:gd name="T117" fmla="*/ 2535 h 2617"/>
                <a:gd name="T118" fmla="*/ 948 w 2362"/>
                <a:gd name="T119" fmla="*/ 2558 h 2617"/>
                <a:gd name="T120" fmla="*/ 852 w 2362"/>
                <a:gd name="T121" fmla="*/ 2617 h 2617"/>
                <a:gd name="T122" fmla="*/ 751 w 2362"/>
                <a:gd name="T123" fmla="*/ 2577 h 2617"/>
                <a:gd name="T124" fmla="*/ 664 w 2362"/>
                <a:gd name="T125" fmla="*/ 2522 h 2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362" h="2617">
                  <a:moveTo>
                    <a:pt x="664" y="2522"/>
                  </a:moveTo>
                  <a:lnTo>
                    <a:pt x="647" y="2471"/>
                  </a:lnTo>
                  <a:lnTo>
                    <a:pt x="620" y="2415"/>
                  </a:lnTo>
                  <a:lnTo>
                    <a:pt x="581" y="2381"/>
                  </a:lnTo>
                  <a:lnTo>
                    <a:pt x="575" y="2330"/>
                  </a:lnTo>
                  <a:lnTo>
                    <a:pt x="575" y="2330"/>
                  </a:lnTo>
                  <a:lnTo>
                    <a:pt x="596" y="2280"/>
                  </a:lnTo>
                  <a:lnTo>
                    <a:pt x="591" y="2223"/>
                  </a:lnTo>
                  <a:lnTo>
                    <a:pt x="558" y="2167"/>
                  </a:lnTo>
                  <a:lnTo>
                    <a:pt x="558" y="2167"/>
                  </a:lnTo>
                  <a:lnTo>
                    <a:pt x="507" y="2173"/>
                  </a:lnTo>
                  <a:lnTo>
                    <a:pt x="488" y="2157"/>
                  </a:lnTo>
                  <a:lnTo>
                    <a:pt x="436" y="2138"/>
                  </a:lnTo>
                  <a:lnTo>
                    <a:pt x="418" y="2072"/>
                  </a:lnTo>
                  <a:lnTo>
                    <a:pt x="439" y="1960"/>
                  </a:lnTo>
                  <a:lnTo>
                    <a:pt x="439" y="1960"/>
                  </a:lnTo>
                  <a:lnTo>
                    <a:pt x="457" y="1859"/>
                  </a:lnTo>
                  <a:lnTo>
                    <a:pt x="457" y="1859"/>
                  </a:lnTo>
                  <a:lnTo>
                    <a:pt x="485" y="1831"/>
                  </a:lnTo>
                  <a:lnTo>
                    <a:pt x="507" y="1826"/>
                  </a:lnTo>
                  <a:lnTo>
                    <a:pt x="485" y="1787"/>
                  </a:lnTo>
                  <a:lnTo>
                    <a:pt x="471" y="1782"/>
                  </a:lnTo>
                  <a:lnTo>
                    <a:pt x="477" y="1754"/>
                  </a:lnTo>
                  <a:lnTo>
                    <a:pt x="445" y="1746"/>
                  </a:lnTo>
                  <a:lnTo>
                    <a:pt x="434" y="1732"/>
                  </a:lnTo>
                  <a:lnTo>
                    <a:pt x="429" y="1686"/>
                  </a:lnTo>
                  <a:lnTo>
                    <a:pt x="429" y="1686"/>
                  </a:lnTo>
                  <a:lnTo>
                    <a:pt x="383" y="1641"/>
                  </a:lnTo>
                  <a:lnTo>
                    <a:pt x="383" y="1641"/>
                  </a:lnTo>
                  <a:lnTo>
                    <a:pt x="333" y="1689"/>
                  </a:lnTo>
                  <a:lnTo>
                    <a:pt x="333" y="1684"/>
                  </a:lnTo>
                  <a:lnTo>
                    <a:pt x="333" y="1684"/>
                  </a:lnTo>
                  <a:lnTo>
                    <a:pt x="334" y="1673"/>
                  </a:lnTo>
                  <a:lnTo>
                    <a:pt x="334" y="1673"/>
                  </a:lnTo>
                  <a:lnTo>
                    <a:pt x="340" y="1648"/>
                  </a:lnTo>
                  <a:lnTo>
                    <a:pt x="314" y="1646"/>
                  </a:lnTo>
                  <a:lnTo>
                    <a:pt x="314" y="1646"/>
                  </a:lnTo>
                  <a:lnTo>
                    <a:pt x="304" y="1657"/>
                  </a:lnTo>
                  <a:lnTo>
                    <a:pt x="304" y="1657"/>
                  </a:lnTo>
                  <a:lnTo>
                    <a:pt x="287" y="1697"/>
                  </a:lnTo>
                  <a:lnTo>
                    <a:pt x="277" y="1700"/>
                  </a:lnTo>
                  <a:lnTo>
                    <a:pt x="277" y="1700"/>
                  </a:lnTo>
                  <a:lnTo>
                    <a:pt x="272" y="1696"/>
                  </a:lnTo>
                  <a:lnTo>
                    <a:pt x="272" y="1696"/>
                  </a:lnTo>
                  <a:lnTo>
                    <a:pt x="249" y="1601"/>
                  </a:lnTo>
                  <a:lnTo>
                    <a:pt x="179" y="1610"/>
                  </a:lnTo>
                  <a:lnTo>
                    <a:pt x="171" y="1599"/>
                  </a:lnTo>
                  <a:lnTo>
                    <a:pt x="158" y="1597"/>
                  </a:lnTo>
                  <a:lnTo>
                    <a:pt x="151" y="1602"/>
                  </a:lnTo>
                  <a:lnTo>
                    <a:pt x="151" y="1602"/>
                  </a:lnTo>
                  <a:lnTo>
                    <a:pt x="141" y="1617"/>
                  </a:lnTo>
                  <a:lnTo>
                    <a:pt x="141" y="1617"/>
                  </a:lnTo>
                  <a:lnTo>
                    <a:pt x="174" y="1507"/>
                  </a:lnTo>
                  <a:lnTo>
                    <a:pt x="155" y="1486"/>
                  </a:lnTo>
                  <a:lnTo>
                    <a:pt x="170" y="1454"/>
                  </a:lnTo>
                  <a:lnTo>
                    <a:pt x="171" y="1428"/>
                  </a:lnTo>
                  <a:lnTo>
                    <a:pt x="111" y="1424"/>
                  </a:lnTo>
                  <a:lnTo>
                    <a:pt x="104" y="1399"/>
                  </a:lnTo>
                  <a:lnTo>
                    <a:pt x="104" y="1399"/>
                  </a:lnTo>
                  <a:lnTo>
                    <a:pt x="104" y="1349"/>
                  </a:lnTo>
                  <a:lnTo>
                    <a:pt x="53" y="1287"/>
                  </a:lnTo>
                  <a:lnTo>
                    <a:pt x="92" y="1277"/>
                  </a:lnTo>
                  <a:lnTo>
                    <a:pt x="98" y="1226"/>
                  </a:lnTo>
                  <a:lnTo>
                    <a:pt x="98" y="1226"/>
                  </a:lnTo>
                  <a:lnTo>
                    <a:pt x="70" y="1186"/>
                  </a:lnTo>
                  <a:lnTo>
                    <a:pt x="160" y="1046"/>
                  </a:lnTo>
                  <a:lnTo>
                    <a:pt x="226" y="1052"/>
                  </a:lnTo>
                  <a:lnTo>
                    <a:pt x="255" y="1019"/>
                  </a:lnTo>
                  <a:lnTo>
                    <a:pt x="232" y="951"/>
                  </a:lnTo>
                  <a:lnTo>
                    <a:pt x="176" y="912"/>
                  </a:lnTo>
                  <a:lnTo>
                    <a:pt x="125" y="912"/>
                  </a:lnTo>
                  <a:lnTo>
                    <a:pt x="125" y="912"/>
                  </a:lnTo>
                  <a:lnTo>
                    <a:pt x="105" y="903"/>
                  </a:lnTo>
                  <a:lnTo>
                    <a:pt x="108" y="867"/>
                  </a:lnTo>
                  <a:lnTo>
                    <a:pt x="108" y="867"/>
                  </a:lnTo>
                  <a:lnTo>
                    <a:pt x="106" y="860"/>
                  </a:lnTo>
                  <a:lnTo>
                    <a:pt x="98" y="859"/>
                  </a:lnTo>
                  <a:lnTo>
                    <a:pt x="98" y="859"/>
                  </a:lnTo>
                  <a:lnTo>
                    <a:pt x="70" y="846"/>
                  </a:lnTo>
                  <a:lnTo>
                    <a:pt x="70" y="846"/>
                  </a:lnTo>
                  <a:lnTo>
                    <a:pt x="66" y="798"/>
                  </a:lnTo>
                  <a:lnTo>
                    <a:pt x="16" y="764"/>
                  </a:lnTo>
                  <a:lnTo>
                    <a:pt x="0" y="720"/>
                  </a:lnTo>
                  <a:lnTo>
                    <a:pt x="49" y="716"/>
                  </a:lnTo>
                  <a:lnTo>
                    <a:pt x="49" y="716"/>
                  </a:lnTo>
                  <a:lnTo>
                    <a:pt x="76" y="699"/>
                  </a:lnTo>
                  <a:lnTo>
                    <a:pt x="76" y="699"/>
                  </a:lnTo>
                  <a:lnTo>
                    <a:pt x="105" y="693"/>
                  </a:lnTo>
                  <a:lnTo>
                    <a:pt x="105" y="693"/>
                  </a:lnTo>
                  <a:lnTo>
                    <a:pt x="117" y="684"/>
                  </a:lnTo>
                  <a:lnTo>
                    <a:pt x="117" y="684"/>
                  </a:lnTo>
                  <a:lnTo>
                    <a:pt x="148" y="663"/>
                  </a:lnTo>
                  <a:lnTo>
                    <a:pt x="187" y="666"/>
                  </a:lnTo>
                  <a:lnTo>
                    <a:pt x="203" y="641"/>
                  </a:lnTo>
                  <a:lnTo>
                    <a:pt x="219" y="634"/>
                  </a:lnTo>
                  <a:lnTo>
                    <a:pt x="223" y="596"/>
                  </a:lnTo>
                  <a:lnTo>
                    <a:pt x="217" y="576"/>
                  </a:lnTo>
                  <a:lnTo>
                    <a:pt x="217" y="576"/>
                  </a:lnTo>
                  <a:lnTo>
                    <a:pt x="253" y="547"/>
                  </a:lnTo>
                  <a:lnTo>
                    <a:pt x="253" y="547"/>
                  </a:lnTo>
                  <a:lnTo>
                    <a:pt x="308" y="523"/>
                  </a:lnTo>
                  <a:lnTo>
                    <a:pt x="305" y="514"/>
                  </a:lnTo>
                  <a:lnTo>
                    <a:pt x="323" y="494"/>
                  </a:lnTo>
                  <a:lnTo>
                    <a:pt x="323" y="475"/>
                  </a:lnTo>
                  <a:lnTo>
                    <a:pt x="364" y="429"/>
                  </a:lnTo>
                  <a:lnTo>
                    <a:pt x="379" y="451"/>
                  </a:lnTo>
                  <a:lnTo>
                    <a:pt x="406" y="449"/>
                  </a:lnTo>
                  <a:lnTo>
                    <a:pt x="400" y="487"/>
                  </a:lnTo>
                  <a:lnTo>
                    <a:pt x="429" y="429"/>
                  </a:lnTo>
                  <a:lnTo>
                    <a:pt x="507" y="444"/>
                  </a:lnTo>
                  <a:lnTo>
                    <a:pt x="581" y="376"/>
                  </a:lnTo>
                  <a:lnTo>
                    <a:pt x="625" y="370"/>
                  </a:lnTo>
                  <a:lnTo>
                    <a:pt x="637" y="230"/>
                  </a:lnTo>
                  <a:lnTo>
                    <a:pt x="664" y="230"/>
                  </a:lnTo>
                  <a:lnTo>
                    <a:pt x="693" y="264"/>
                  </a:lnTo>
                  <a:lnTo>
                    <a:pt x="726" y="264"/>
                  </a:lnTo>
                  <a:lnTo>
                    <a:pt x="774" y="144"/>
                  </a:lnTo>
                  <a:lnTo>
                    <a:pt x="821" y="134"/>
                  </a:lnTo>
                  <a:lnTo>
                    <a:pt x="833" y="196"/>
                  </a:lnTo>
                  <a:lnTo>
                    <a:pt x="905" y="252"/>
                  </a:lnTo>
                  <a:lnTo>
                    <a:pt x="945" y="236"/>
                  </a:lnTo>
                  <a:lnTo>
                    <a:pt x="971" y="202"/>
                  </a:lnTo>
                  <a:lnTo>
                    <a:pt x="1026" y="200"/>
                  </a:lnTo>
                  <a:lnTo>
                    <a:pt x="1061" y="220"/>
                  </a:lnTo>
                  <a:lnTo>
                    <a:pt x="1079" y="215"/>
                  </a:lnTo>
                  <a:lnTo>
                    <a:pt x="1088" y="197"/>
                  </a:lnTo>
                  <a:lnTo>
                    <a:pt x="1124" y="183"/>
                  </a:lnTo>
                  <a:lnTo>
                    <a:pt x="1131" y="151"/>
                  </a:lnTo>
                  <a:lnTo>
                    <a:pt x="1118" y="115"/>
                  </a:lnTo>
                  <a:lnTo>
                    <a:pt x="1114" y="66"/>
                  </a:lnTo>
                  <a:lnTo>
                    <a:pt x="1122" y="49"/>
                  </a:lnTo>
                  <a:lnTo>
                    <a:pt x="1164" y="19"/>
                  </a:lnTo>
                  <a:lnTo>
                    <a:pt x="1164" y="19"/>
                  </a:lnTo>
                  <a:lnTo>
                    <a:pt x="1192" y="1"/>
                  </a:lnTo>
                  <a:lnTo>
                    <a:pt x="1232" y="0"/>
                  </a:lnTo>
                  <a:lnTo>
                    <a:pt x="1232" y="0"/>
                  </a:lnTo>
                  <a:lnTo>
                    <a:pt x="1268" y="8"/>
                  </a:lnTo>
                  <a:lnTo>
                    <a:pt x="1268" y="8"/>
                  </a:lnTo>
                  <a:lnTo>
                    <a:pt x="1300" y="69"/>
                  </a:lnTo>
                  <a:lnTo>
                    <a:pt x="1300" y="69"/>
                  </a:lnTo>
                  <a:lnTo>
                    <a:pt x="1300" y="129"/>
                  </a:lnTo>
                  <a:lnTo>
                    <a:pt x="1306" y="138"/>
                  </a:lnTo>
                  <a:lnTo>
                    <a:pt x="1306" y="138"/>
                  </a:lnTo>
                  <a:lnTo>
                    <a:pt x="1321" y="144"/>
                  </a:lnTo>
                  <a:lnTo>
                    <a:pt x="1321" y="144"/>
                  </a:lnTo>
                  <a:lnTo>
                    <a:pt x="1357" y="129"/>
                  </a:lnTo>
                  <a:lnTo>
                    <a:pt x="1357" y="129"/>
                  </a:lnTo>
                  <a:lnTo>
                    <a:pt x="1396" y="122"/>
                  </a:lnTo>
                  <a:lnTo>
                    <a:pt x="1396" y="122"/>
                  </a:lnTo>
                  <a:lnTo>
                    <a:pt x="1434" y="99"/>
                  </a:lnTo>
                  <a:lnTo>
                    <a:pt x="1463" y="68"/>
                  </a:lnTo>
                  <a:lnTo>
                    <a:pt x="1516" y="85"/>
                  </a:lnTo>
                  <a:lnTo>
                    <a:pt x="1529" y="83"/>
                  </a:lnTo>
                  <a:lnTo>
                    <a:pt x="1540" y="56"/>
                  </a:lnTo>
                  <a:lnTo>
                    <a:pt x="1561" y="39"/>
                  </a:lnTo>
                  <a:lnTo>
                    <a:pt x="1604" y="29"/>
                  </a:lnTo>
                  <a:lnTo>
                    <a:pt x="1640" y="56"/>
                  </a:lnTo>
                  <a:lnTo>
                    <a:pt x="1679" y="63"/>
                  </a:lnTo>
                  <a:lnTo>
                    <a:pt x="1705" y="95"/>
                  </a:lnTo>
                  <a:lnTo>
                    <a:pt x="1735" y="99"/>
                  </a:lnTo>
                  <a:lnTo>
                    <a:pt x="1735" y="99"/>
                  </a:lnTo>
                  <a:lnTo>
                    <a:pt x="1755" y="93"/>
                  </a:lnTo>
                  <a:lnTo>
                    <a:pt x="1755" y="93"/>
                  </a:lnTo>
                  <a:lnTo>
                    <a:pt x="1780" y="79"/>
                  </a:lnTo>
                  <a:lnTo>
                    <a:pt x="1797" y="79"/>
                  </a:lnTo>
                  <a:lnTo>
                    <a:pt x="1807" y="89"/>
                  </a:lnTo>
                  <a:lnTo>
                    <a:pt x="1806" y="114"/>
                  </a:lnTo>
                  <a:lnTo>
                    <a:pt x="1762" y="163"/>
                  </a:lnTo>
                  <a:lnTo>
                    <a:pt x="1762" y="163"/>
                  </a:lnTo>
                  <a:lnTo>
                    <a:pt x="1732" y="176"/>
                  </a:lnTo>
                  <a:lnTo>
                    <a:pt x="1732" y="176"/>
                  </a:lnTo>
                  <a:lnTo>
                    <a:pt x="1705" y="199"/>
                  </a:lnTo>
                  <a:lnTo>
                    <a:pt x="1716" y="229"/>
                  </a:lnTo>
                  <a:lnTo>
                    <a:pt x="1716" y="229"/>
                  </a:lnTo>
                  <a:lnTo>
                    <a:pt x="1758" y="261"/>
                  </a:lnTo>
                  <a:lnTo>
                    <a:pt x="1770" y="252"/>
                  </a:lnTo>
                  <a:lnTo>
                    <a:pt x="1770" y="252"/>
                  </a:lnTo>
                  <a:lnTo>
                    <a:pt x="1780" y="243"/>
                  </a:lnTo>
                  <a:lnTo>
                    <a:pt x="1806" y="240"/>
                  </a:lnTo>
                  <a:lnTo>
                    <a:pt x="1806" y="240"/>
                  </a:lnTo>
                  <a:lnTo>
                    <a:pt x="1827" y="217"/>
                  </a:lnTo>
                  <a:lnTo>
                    <a:pt x="1843" y="217"/>
                  </a:lnTo>
                  <a:lnTo>
                    <a:pt x="1843" y="217"/>
                  </a:lnTo>
                  <a:lnTo>
                    <a:pt x="1886" y="220"/>
                  </a:lnTo>
                  <a:lnTo>
                    <a:pt x="1912" y="215"/>
                  </a:lnTo>
                  <a:lnTo>
                    <a:pt x="1930" y="229"/>
                  </a:lnTo>
                  <a:lnTo>
                    <a:pt x="1930" y="229"/>
                  </a:lnTo>
                  <a:lnTo>
                    <a:pt x="1928" y="242"/>
                  </a:lnTo>
                  <a:lnTo>
                    <a:pt x="1928" y="242"/>
                  </a:lnTo>
                  <a:lnTo>
                    <a:pt x="1928" y="276"/>
                  </a:lnTo>
                  <a:lnTo>
                    <a:pt x="1928" y="276"/>
                  </a:lnTo>
                  <a:lnTo>
                    <a:pt x="1935" y="282"/>
                  </a:lnTo>
                  <a:lnTo>
                    <a:pt x="1935" y="282"/>
                  </a:lnTo>
                  <a:lnTo>
                    <a:pt x="1957" y="291"/>
                  </a:lnTo>
                  <a:lnTo>
                    <a:pt x="1957" y="291"/>
                  </a:lnTo>
                  <a:lnTo>
                    <a:pt x="1960" y="305"/>
                  </a:lnTo>
                  <a:lnTo>
                    <a:pt x="1960" y="305"/>
                  </a:lnTo>
                  <a:lnTo>
                    <a:pt x="1974" y="331"/>
                  </a:lnTo>
                  <a:lnTo>
                    <a:pt x="1989" y="328"/>
                  </a:lnTo>
                  <a:lnTo>
                    <a:pt x="1994" y="318"/>
                  </a:lnTo>
                  <a:lnTo>
                    <a:pt x="2009" y="323"/>
                  </a:lnTo>
                  <a:lnTo>
                    <a:pt x="2068" y="313"/>
                  </a:lnTo>
                  <a:lnTo>
                    <a:pt x="2068" y="313"/>
                  </a:lnTo>
                  <a:lnTo>
                    <a:pt x="2085" y="305"/>
                  </a:lnTo>
                  <a:lnTo>
                    <a:pt x="2085" y="305"/>
                  </a:lnTo>
                  <a:lnTo>
                    <a:pt x="2091" y="297"/>
                  </a:lnTo>
                  <a:lnTo>
                    <a:pt x="2121" y="307"/>
                  </a:lnTo>
                  <a:lnTo>
                    <a:pt x="2156" y="346"/>
                  </a:lnTo>
                  <a:lnTo>
                    <a:pt x="2185" y="359"/>
                  </a:lnTo>
                  <a:lnTo>
                    <a:pt x="2185" y="359"/>
                  </a:lnTo>
                  <a:lnTo>
                    <a:pt x="2257" y="382"/>
                  </a:lnTo>
                  <a:lnTo>
                    <a:pt x="2281" y="383"/>
                  </a:lnTo>
                  <a:lnTo>
                    <a:pt x="2281" y="383"/>
                  </a:lnTo>
                  <a:lnTo>
                    <a:pt x="2319" y="377"/>
                  </a:lnTo>
                  <a:lnTo>
                    <a:pt x="2319" y="377"/>
                  </a:lnTo>
                  <a:lnTo>
                    <a:pt x="2330" y="392"/>
                  </a:lnTo>
                  <a:lnTo>
                    <a:pt x="2330" y="392"/>
                  </a:lnTo>
                  <a:lnTo>
                    <a:pt x="2362" y="416"/>
                  </a:lnTo>
                  <a:lnTo>
                    <a:pt x="2339" y="439"/>
                  </a:lnTo>
                  <a:lnTo>
                    <a:pt x="2339" y="439"/>
                  </a:lnTo>
                  <a:lnTo>
                    <a:pt x="2322" y="455"/>
                  </a:lnTo>
                  <a:lnTo>
                    <a:pt x="2314" y="451"/>
                  </a:lnTo>
                  <a:lnTo>
                    <a:pt x="2314" y="451"/>
                  </a:lnTo>
                  <a:lnTo>
                    <a:pt x="2297" y="445"/>
                  </a:lnTo>
                  <a:lnTo>
                    <a:pt x="2297" y="445"/>
                  </a:lnTo>
                  <a:lnTo>
                    <a:pt x="2284" y="451"/>
                  </a:lnTo>
                  <a:lnTo>
                    <a:pt x="2284" y="451"/>
                  </a:lnTo>
                  <a:lnTo>
                    <a:pt x="2258" y="490"/>
                  </a:lnTo>
                  <a:lnTo>
                    <a:pt x="2242" y="497"/>
                  </a:lnTo>
                  <a:lnTo>
                    <a:pt x="2242" y="497"/>
                  </a:lnTo>
                  <a:lnTo>
                    <a:pt x="2232" y="503"/>
                  </a:lnTo>
                  <a:lnTo>
                    <a:pt x="2232" y="503"/>
                  </a:lnTo>
                  <a:lnTo>
                    <a:pt x="2173" y="560"/>
                  </a:lnTo>
                  <a:lnTo>
                    <a:pt x="2123" y="576"/>
                  </a:lnTo>
                  <a:lnTo>
                    <a:pt x="2123" y="576"/>
                  </a:lnTo>
                  <a:lnTo>
                    <a:pt x="2108" y="598"/>
                  </a:lnTo>
                  <a:lnTo>
                    <a:pt x="2108" y="598"/>
                  </a:lnTo>
                  <a:lnTo>
                    <a:pt x="2100" y="617"/>
                  </a:lnTo>
                  <a:lnTo>
                    <a:pt x="2045" y="647"/>
                  </a:lnTo>
                  <a:lnTo>
                    <a:pt x="2042" y="663"/>
                  </a:lnTo>
                  <a:lnTo>
                    <a:pt x="2016" y="690"/>
                  </a:lnTo>
                  <a:lnTo>
                    <a:pt x="1987" y="749"/>
                  </a:lnTo>
                  <a:lnTo>
                    <a:pt x="1987" y="749"/>
                  </a:lnTo>
                  <a:lnTo>
                    <a:pt x="1973" y="778"/>
                  </a:lnTo>
                  <a:lnTo>
                    <a:pt x="1973" y="778"/>
                  </a:lnTo>
                  <a:lnTo>
                    <a:pt x="1971" y="801"/>
                  </a:lnTo>
                  <a:lnTo>
                    <a:pt x="1996" y="813"/>
                  </a:lnTo>
                  <a:lnTo>
                    <a:pt x="1996" y="813"/>
                  </a:lnTo>
                  <a:lnTo>
                    <a:pt x="2004" y="827"/>
                  </a:lnTo>
                  <a:lnTo>
                    <a:pt x="2004" y="827"/>
                  </a:lnTo>
                  <a:lnTo>
                    <a:pt x="2009" y="864"/>
                  </a:lnTo>
                  <a:lnTo>
                    <a:pt x="1958" y="935"/>
                  </a:lnTo>
                  <a:lnTo>
                    <a:pt x="1958" y="935"/>
                  </a:lnTo>
                  <a:lnTo>
                    <a:pt x="1932" y="939"/>
                  </a:lnTo>
                  <a:lnTo>
                    <a:pt x="1932" y="939"/>
                  </a:lnTo>
                  <a:lnTo>
                    <a:pt x="1895" y="942"/>
                  </a:lnTo>
                  <a:lnTo>
                    <a:pt x="1895" y="942"/>
                  </a:lnTo>
                  <a:lnTo>
                    <a:pt x="1886" y="950"/>
                  </a:lnTo>
                  <a:lnTo>
                    <a:pt x="1886" y="950"/>
                  </a:lnTo>
                  <a:lnTo>
                    <a:pt x="1870" y="967"/>
                  </a:lnTo>
                  <a:lnTo>
                    <a:pt x="1826" y="967"/>
                  </a:lnTo>
                  <a:lnTo>
                    <a:pt x="1826" y="967"/>
                  </a:lnTo>
                  <a:lnTo>
                    <a:pt x="1797" y="974"/>
                  </a:lnTo>
                  <a:lnTo>
                    <a:pt x="1787" y="970"/>
                  </a:lnTo>
                  <a:lnTo>
                    <a:pt x="1787" y="970"/>
                  </a:lnTo>
                  <a:lnTo>
                    <a:pt x="1768" y="919"/>
                  </a:lnTo>
                  <a:lnTo>
                    <a:pt x="1742" y="882"/>
                  </a:lnTo>
                  <a:lnTo>
                    <a:pt x="1683" y="849"/>
                  </a:lnTo>
                  <a:lnTo>
                    <a:pt x="1663" y="813"/>
                  </a:lnTo>
                  <a:lnTo>
                    <a:pt x="1663" y="813"/>
                  </a:lnTo>
                  <a:lnTo>
                    <a:pt x="1643" y="836"/>
                  </a:lnTo>
                  <a:lnTo>
                    <a:pt x="1638" y="854"/>
                  </a:lnTo>
                  <a:lnTo>
                    <a:pt x="1638" y="854"/>
                  </a:lnTo>
                  <a:lnTo>
                    <a:pt x="1633" y="867"/>
                  </a:lnTo>
                  <a:lnTo>
                    <a:pt x="1612" y="873"/>
                  </a:lnTo>
                  <a:lnTo>
                    <a:pt x="1608" y="921"/>
                  </a:lnTo>
                  <a:lnTo>
                    <a:pt x="1608" y="921"/>
                  </a:lnTo>
                  <a:lnTo>
                    <a:pt x="1604" y="932"/>
                  </a:lnTo>
                  <a:lnTo>
                    <a:pt x="1604" y="932"/>
                  </a:lnTo>
                  <a:lnTo>
                    <a:pt x="1598" y="942"/>
                  </a:lnTo>
                  <a:lnTo>
                    <a:pt x="1504" y="918"/>
                  </a:lnTo>
                  <a:lnTo>
                    <a:pt x="1494" y="911"/>
                  </a:lnTo>
                  <a:lnTo>
                    <a:pt x="1494" y="911"/>
                  </a:lnTo>
                  <a:lnTo>
                    <a:pt x="1487" y="899"/>
                  </a:lnTo>
                  <a:lnTo>
                    <a:pt x="1487" y="899"/>
                  </a:lnTo>
                  <a:lnTo>
                    <a:pt x="1468" y="892"/>
                  </a:lnTo>
                  <a:lnTo>
                    <a:pt x="1457" y="903"/>
                  </a:lnTo>
                  <a:lnTo>
                    <a:pt x="1457" y="903"/>
                  </a:lnTo>
                  <a:lnTo>
                    <a:pt x="1432" y="925"/>
                  </a:lnTo>
                  <a:lnTo>
                    <a:pt x="1432" y="925"/>
                  </a:lnTo>
                  <a:lnTo>
                    <a:pt x="1412" y="960"/>
                  </a:lnTo>
                  <a:lnTo>
                    <a:pt x="1412" y="960"/>
                  </a:lnTo>
                  <a:lnTo>
                    <a:pt x="1386" y="962"/>
                  </a:lnTo>
                  <a:lnTo>
                    <a:pt x="1386" y="962"/>
                  </a:lnTo>
                  <a:lnTo>
                    <a:pt x="1357" y="931"/>
                  </a:lnTo>
                  <a:lnTo>
                    <a:pt x="1349" y="937"/>
                  </a:lnTo>
                  <a:lnTo>
                    <a:pt x="1300" y="1050"/>
                  </a:lnTo>
                  <a:lnTo>
                    <a:pt x="1300" y="1050"/>
                  </a:lnTo>
                  <a:lnTo>
                    <a:pt x="1297" y="1058"/>
                  </a:lnTo>
                  <a:lnTo>
                    <a:pt x="1297" y="1058"/>
                  </a:lnTo>
                  <a:lnTo>
                    <a:pt x="1355" y="1137"/>
                  </a:lnTo>
                  <a:lnTo>
                    <a:pt x="1357" y="1151"/>
                  </a:lnTo>
                  <a:lnTo>
                    <a:pt x="1336" y="1153"/>
                  </a:lnTo>
                  <a:lnTo>
                    <a:pt x="1275" y="1135"/>
                  </a:lnTo>
                  <a:lnTo>
                    <a:pt x="1275" y="1135"/>
                  </a:lnTo>
                  <a:lnTo>
                    <a:pt x="1254" y="1122"/>
                  </a:lnTo>
                  <a:lnTo>
                    <a:pt x="1232" y="1134"/>
                  </a:lnTo>
                  <a:lnTo>
                    <a:pt x="1232" y="1134"/>
                  </a:lnTo>
                  <a:lnTo>
                    <a:pt x="1193" y="1115"/>
                  </a:lnTo>
                  <a:lnTo>
                    <a:pt x="1193" y="1115"/>
                  </a:lnTo>
                  <a:lnTo>
                    <a:pt x="1173" y="1104"/>
                  </a:lnTo>
                  <a:lnTo>
                    <a:pt x="1173" y="1104"/>
                  </a:lnTo>
                  <a:lnTo>
                    <a:pt x="1151" y="1146"/>
                  </a:lnTo>
                  <a:lnTo>
                    <a:pt x="1121" y="1171"/>
                  </a:lnTo>
                  <a:lnTo>
                    <a:pt x="1092" y="1190"/>
                  </a:lnTo>
                  <a:lnTo>
                    <a:pt x="1056" y="1192"/>
                  </a:lnTo>
                  <a:lnTo>
                    <a:pt x="1056" y="1192"/>
                  </a:lnTo>
                  <a:lnTo>
                    <a:pt x="1045" y="1197"/>
                  </a:lnTo>
                  <a:lnTo>
                    <a:pt x="1045" y="1197"/>
                  </a:lnTo>
                  <a:lnTo>
                    <a:pt x="1014" y="1239"/>
                  </a:lnTo>
                  <a:lnTo>
                    <a:pt x="1023" y="1280"/>
                  </a:lnTo>
                  <a:lnTo>
                    <a:pt x="1023" y="1280"/>
                  </a:lnTo>
                  <a:lnTo>
                    <a:pt x="1014" y="1292"/>
                  </a:lnTo>
                  <a:lnTo>
                    <a:pt x="1014" y="1292"/>
                  </a:lnTo>
                  <a:lnTo>
                    <a:pt x="975" y="1326"/>
                  </a:lnTo>
                  <a:lnTo>
                    <a:pt x="975" y="1326"/>
                  </a:lnTo>
                  <a:lnTo>
                    <a:pt x="965" y="1340"/>
                  </a:lnTo>
                  <a:lnTo>
                    <a:pt x="965" y="1340"/>
                  </a:lnTo>
                  <a:lnTo>
                    <a:pt x="948" y="1366"/>
                  </a:lnTo>
                  <a:lnTo>
                    <a:pt x="934" y="1367"/>
                  </a:lnTo>
                  <a:lnTo>
                    <a:pt x="934" y="1367"/>
                  </a:lnTo>
                  <a:lnTo>
                    <a:pt x="905" y="1373"/>
                  </a:lnTo>
                  <a:lnTo>
                    <a:pt x="905" y="1373"/>
                  </a:lnTo>
                  <a:lnTo>
                    <a:pt x="890" y="1392"/>
                  </a:lnTo>
                  <a:lnTo>
                    <a:pt x="888" y="1408"/>
                  </a:lnTo>
                  <a:lnTo>
                    <a:pt x="901" y="1428"/>
                  </a:lnTo>
                  <a:lnTo>
                    <a:pt x="997" y="1448"/>
                  </a:lnTo>
                  <a:lnTo>
                    <a:pt x="1019" y="1470"/>
                  </a:lnTo>
                  <a:lnTo>
                    <a:pt x="1016" y="1487"/>
                  </a:lnTo>
                  <a:lnTo>
                    <a:pt x="1016" y="1487"/>
                  </a:lnTo>
                  <a:lnTo>
                    <a:pt x="1023" y="1514"/>
                  </a:lnTo>
                  <a:lnTo>
                    <a:pt x="1033" y="1522"/>
                  </a:lnTo>
                  <a:lnTo>
                    <a:pt x="1033" y="1522"/>
                  </a:lnTo>
                  <a:lnTo>
                    <a:pt x="1063" y="1535"/>
                  </a:lnTo>
                  <a:lnTo>
                    <a:pt x="1069" y="1546"/>
                  </a:lnTo>
                  <a:lnTo>
                    <a:pt x="1062" y="1578"/>
                  </a:lnTo>
                  <a:lnTo>
                    <a:pt x="1062" y="1578"/>
                  </a:lnTo>
                  <a:lnTo>
                    <a:pt x="1059" y="1588"/>
                  </a:lnTo>
                  <a:lnTo>
                    <a:pt x="1059" y="1588"/>
                  </a:lnTo>
                  <a:lnTo>
                    <a:pt x="1026" y="1594"/>
                  </a:lnTo>
                  <a:lnTo>
                    <a:pt x="1026" y="1594"/>
                  </a:lnTo>
                  <a:lnTo>
                    <a:pt x="1019" y="1617"/>
                  </a:lnTo>
                  <a:lnTo>
                    <a:pt x="1019" y="1617"/>
                  </a:lnTo>
                  <a:lnTo>
                    <a:pt x="1023" y="1682"/>
                  </a:lnTo>
                  <a:lnTo>
                    <a:pt x="1012" y="1731"/>
                  </a:lnTo>
                  <a:lnTo>
                    <a:pt x="1022" y="1752"/>
                  </a:lnTo>
                  <a:lnTo>
                    <a:pt x="1022" y="1775"/>
                  </a:lnTo>
                  <a:lnTo>
                    <a:pt x="999" y="1811"/>
                  </a:lnTo>
                  <a:lnTo>
                    <a:pt x="1023" y="1869"/>
                  </a:lnTo>
                  <a:lnTo>
                    <a:pt x="1023" y="1869"/>
                  </a:lnTo>
                  <a:lnTo>
                    <a:pt x="1032" y="1875"/>
                  </a:lnTo>
                  <a:lnTo>
                    <a:pt x="1032" y="1875"/>
                  </a:lnTo>
                  <a:lnTo>
                    <a:pt x="1013" y="1921"/>
                  </a:lnTo>
                  <a:lnTo>
                    <a:pt x="965" y="1963"/>
                  </a:lnTo>
                  <a:lnTo>
                    <a:pt x="965" y="1963"/>
                  </a:lnTo>
                  <a:lnTo>
                    <a:pt x="964" y="2040"/>
                  </a:lnTo>
                  <a:lnTo>
                    <a:pt x="971" y="2053"/>
                  </a:lnTo>
                  <a:lnTo>
                    <a:pt x="1003" y="2072"/>
                  </a:lnTo>
                  <a:lnTo>
                    <a:pt x="1003" y="2072"/>
                  </a:lnTo>
                  <a:lnTo>
                    <a:pt x="1036" y="2052"/>
                  </a:lnTo>
                  <a:lnTo>
                    <a:pt x="1058" y="2026"/>
                  </a:lnTo>
                  <a:lnTo>
                    <a:pt x="1065" y="2026"/>
                  </a:lnTo>
                  <a:lnTo>
                    <a:pt x="1073" y="2052"/>
                  </a:lnTo>
                  <a:lnTo>
                    <a:pt x="1112" y="2066"/>
                  </a:lnTo>
                  <a:lnTo>
                    <a:pt x="1118" y="2078"/>
                  </a:lnTo>
                  <a:lnTo>
                    <a:pt x="1118" y="2078"/>
                  </a:lnTo>
                  <a:lnTo>
                    <a:pt x="1120" y="2087"/>
                  </a:lnTo>
                  <a:lnTo>
                    <a:pt x="1120" y="2087"/>
                  </a:lnTo>
                  <a:lnTo>
                    <a:pt x="1137" y="2092"/>
                  </a:lnTo>
                  <a:lnTo>
                    <a:pt x="1137" y="2092"/>
                  </a:lnTo>
                  <a:lnTo>
                    <a:pt x="1151" y="2107"/>
                  </a:lnTo>
                  <a:lnTo>
                    <a:pt x="1151" y="2107"/>
                  </a:lnTo>
                  <a:lnTo>
                    <a:pt x="1157" y="2115"/>
                  </a:lnTo>
                  <a:lnTo>
                    <a:pt x="1171" y="2114"/>
                  </a:lnTo>
                  <a:lnTo>
                    <a:pt x="1171" y="2114"/>
                  </a:lnTo>
                  <a:lnTo>
                    <a:pt x="1208" y="2098"/>
                  </a:lnTo>
                  <a:lnTo>
                    <a:pt x="1208" y="2098"/>
                  </a:lnTo>
                  <a:lnTo>
                    <a:pt x="1248" y="2085"/>
                  </a:lnTo>
                  <a:lnTo>
                    <a:pt x="1284" y="2097"/>
                  </a:lnTo>
                  <a:lnTo>
                    <a:pt x="1284" y="2097"/>
                  </a:lnTo>
                  <a:lnTo>
                    <a:pt x="1295" y="2117"/>
                  </a:lnTo>
                  <a:lnTo>
                    <a:pt x="1295" y="2117"/>
                  </a:lnTo>
                  <a:lnTo>
                    <a:pt x="1290" y="2136"/>
                  </a:lnTo>
                  <a:lnTo>
                    <a:pt x="1298" y="2173"/>
                  </a:lnTo>
                  <a:lnTo>
                    <a:pt x="1298" y="2173"/>
                  </a:lnTo>
                  <a:lnTo>
                    <a:pt x="1308" y="2196"/>
                  </a:lnTo>
                  <a:lnTo>
                    <a:pt x="1321" y="2206"/>
                  </a:lnTo>
                  <a:lnTo>
                    <a:pt x="1321" y="2206"/>
                  </a:lnTo>
                  <a:lnTo>
                    <a:pt x="1318" y="2221"/>
                  </a:lnTo>
                  <a:lnTo>
                    <a:pt x="1298" y="2231"/>
                  </a:lnTo>
                  <a:lnTo>
                    <a:pt x="1254" y="2205"/>
                  </a:lnTo>
                  <a:lnTo>
                    <a:pt x="1210" y="2231"/>
                  </a:lnTo>
                  <a:lnTo>
                    <a:pt x="1199" y="2245"/>
                  </a:lnTo>
                  <a:lnTo>
                    <a:pt x="1189" y="2261"/>
                  </a:lnTo>
                  <a:lnTo>
                    <a:pt x="1190" y="2283"/>
                  </a:lnTo>
                  <a:lnTo>
                    <a:pt x="1210" y="2314"/>
                  </a:lnTo>
                  <a:lnTo>
                    <a:pt x="1202" y="2340"/>
                  </a:lnTo>
                  <a:lnTo>
                    <a:pt x="1203" y="2379"/>
                  </a:lnTo>
                  <a:lnTo>
                    <a:pt x="1171" y="2405"/>
                  </a:lnTo>
                  <a:lnTo>
                    <a:pt x="1174" y="2422"/>
                  </a:lnTo>
                  <a:lnTo>
                    <a:pt x="1157" y="2453"/>
                  </a:lnTo>
                  <a:lnTo>
                    <a:pt x="1153" y="2489"/>
                  </a:lnTo>
                  <a:lnTo>
                    <a:pt x="1120" y="2535"/>
                  </a:lnTo>
                  <a:lnTo>
                    <a:pt x="1107" y="2541"/>
                  </a:lnTo>
                  <a:lnTo>
                    <a:pt x="1091" y="2529"/>
                  </a:lnTo>
                  <a:lnTo>
                    <a:pt x="1068" y="2533"/>
                  </a:lnTo>
                  <a:lnTo>
                    <a:pt x="1000" y="2600"/>
                  </a:lnTo>
                  <a:lnTo>
                    <a:pt x="964" y="2559"/>
                  </a:lnTo>
                  <a:lnTo>
                    <a:pt x="948" y="2558"/>
                  </a:lnTo>
                  <a:lnTo>
                    <a:pt x="948" y="2558"/>
                  </a:lnTo>
                  <a:lnTo>
                    <a:pt x="922" y="2566"/>
                  </a:lnTo>
                  <a:lnTo>
                    <a:pt x="922" y="2566"/>
                  </a:lnTo>
                  <a:lnTo>
                    <a:pt x="873" y="2595"/>
                  </a:lnTo>
                  <a:lnTo>
                    <a:pt x="873" y="2595"/>
                  </a:lnTo>
                  <a:lnTo>
                    <a:pt x="857" y="2601"/>
                  </a:lnTo>
                  <a:lnTo>
                    <a:pt x="857" y="2601"/>
                  </a:lnTo>
                  <a:lnTo>
                    <a:pt x="852" y="2617"/>
                  </a:lnTo>
                  <a:lnTo>
                    <a:pt x="852" y="2617"/>
                  </a:lnTo>
                  <a:lnTo>
                    <a:pt x="804" y="2617"/>
                  </a:lnTo>
                  <a:lnTo>
                    <a:pt x="801" y="2601"/>
                  </a:lnTo>
                  <a:lnTo>
                    <a:pt x="801" y="2601"/>
                  </a:lnTo>
                  <a:lnTo>
                    <a:pt x="771" y="2582"/>
                  </a:lnTo>
                  <a:lnTo>
                    <a:pt x="771" y="2582"/>
                  </a:lnTo>
                  <a:lnTo>
                    <a:pt x="751" y="2577"/>
                  </a:lnTo>
                  <a:lnTo>
                    <a:pt x="751" y="2577"/>
                  </a:lnTo>
                  <a:lnTo>
                    <a:pt x="709" y="2566"/>
                  </a:lnTo>
                  <a:lnTo>
                    <a:pt x="709" y="2566"/>
                  </a:lnTo>
                  <a:lnTo>
                    <a:pt x="697" y="2556"/>
                  </a:lnTo>
                  <a:lnTo>
                    <a:pt x="697" y="2556"/>
                  </a:lnTo>
                  <a:lnTo>
                    <a:pt x="679" y="2516"/>
                  </a:lnTo>
                  <a:lnTo>
                    <a:pt x="664" y="2522"/>
                  </a:lnTo>
                  <a:close/>
                </a:path>
              </a:pathLst>
            </a:custGeom>
            <a:grpFill/>
            <a:ln w="4763">
              <a:solidFill>
                <a:srgbClr val="3D4B4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03" name="Freeform 15">
              <a:extLst>
                <a:ext uri="{FF2B5EF4-FFF2-40B4-BE49-F238E27FC236}">
                  <a16:creationId xmlns:a16="http://schemas.microsoft.com/office/drawing/2014/main" id="{71AC0C46-34D7-B88B-F441-A91F975871D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44555" y="3387885"/>
              <a:ext cx="1352479" cy="1219092"/>
            </a:xfrm>
            <a:custGeom>
              <a:avLst/>
              <a:gdLst>
                <a:gd name="T0" fmla="*/ 425 w 2617"/>
                <a:gd name="T1" fmla="*/ 1528 h 2360"/>
                <a:gd name="T2" fmla="*/ 533 w 2617"/>
                <a:gd name="T3" fmla="*/ 1481 h 2360"/>
                <a:gd name="T4" fmla="*/ 529 w 2617"/>
                <a:gd name="T5" fmla="*/ 1436 h 2360"/>
                <a:gd name="T6" fmla="*/ 489 w 2617"/>
                <a:gd name="T7" fmla="*/ 1205 h 2360"/>
                <a:gd name="T8" fmla="*/ 551 w 2617"/>
                <a:gd name="T9" fmla="*/ 1364 h 2360"/>
                <a:gd name="T10" fmla="*/ 458 w 2617"/>
                <a:gd name="T11" fmla="*/ 1362 h 2360"/>
                <a:gd name="T12" fmla="*/ 381 w 2617"/>
                <a:gd name="T13" fmla="*/ 1303 h 2360"/>
                <a:gd name="T14" fmla="*/ 366 w 2617"/>
                <a:gd name="T15" fmla="*/ 1172 h 2360"/>
                <a:gd name="T16" fmla="*/ 432 w 2617"/>
                <a:gd name="T17" fmla="*/ 982 h 2360"/>
                <a:gd name="T18" fmla="*/ 470 w 2617"/>
                <a:gd name="T19" fmla="*/ 1142 h 2360"/>
                <a:gd name="T20" fmla="*/ 577 w 2617"/>
                <a:gd name="T21" fmla="*/ 24 h 2360"/>
                <a:gd name="T22" fmla="*/ 1005 w 2617"/>
                <a:gd name="T23" fmla="*/ 152 h 2360"/>
                <a:gd name="T24" fmla="*/ 1198 w 2617"/>
                <a:gd name="T25" fmla="*/ 351 h 2360"/>
                <a:gd name="T26" fmla="*/ 1574 w 2617"/>
                <a:gd name="T27" fmla="*/ 355 h 2360"/>
                <a:gd name="T28" fmla="*/ 2019 w 2617"/>
                <a:gd name="T29" fmla="*/ 473 h 2360"/>
                <a:gd name="T30" fmla="*/ 2181 w 2617"/>
                <a:gd name="T31" fmla="*/ 727 h 2360"/>
                <a:gd name="T32" fmla="*/ 1776 w 2617"/>
                <a:gd name="T33" fmla="*/ 862 h 2360"/>
                <a:gd name="T34" fmla="*/ 1851 w 2617"/>
                <a:gd name="T35" fmla="*/ 1331 h 2360"/>
                <a:gd name="T36" fmla="*/ 2039 w 2617"/>
                <a:gd name="T37" fmla="*/ 1848 h 2360"/>
                <a:gd name="T38" fmla="*/ 2225 w 2617"/>
                <a:gd name="T39" fmla="*/ 1865 h 2360"/>
                <a:gd name="T40" fmla="*/ 2534 w 2617"/>
                <a:gd name="T41" fmla="*/ 2056 h 2360"/>
                <a:gd name="T42" fmla="*/ 2436 w 2617"/>
                <a:gd name="T43" fmla="*/ 2275 h 2360"/>
                <a:gd name="T44" fmla="*/ 2163 w 2617"/>
                <a:gd name="T45" fmla="*/ 2213 h 2360"/>
                <a:gd name="T46" fmla="*/ 1791 w 2617"/>
                <a:gd name="T47" fmla="*/ 2110 h 2360"/>
                <a:gd name="T48" fmla="*/ 1489 w 2617"/>
                <a:gd name="T49" fmla="*/ 1946 h 2360"/>
                <a:gd name="T50" fmla="*/ 1062 w 2617"/>
                <a:gd name="T51" fmla="*/ 2223 h 2360"/>
                <a:gd name="T52" fmla="*/ 886 w 2617"/>
                <a:gd name="T53" fmla="*/ 2131 h 2360"/>
                <a:gd name="T54" fmla="*/ 852 w 2617"/>
                <a:gd name="T55" fmla="*/ 2043 h 2360"/>
                <a:gd name="T56" fmla="*/ 649 w 2617"/>
                <a:gd name="T57" fmla="*/ 1907 h 2360"/>
                <a:gd name="T58" fmla="*/ 742 w 2617"/>
                <a:gd name="T59" fmla="*/ 1695 h 2360"/>
                <a:gd name="T60" fmla="*/ 683 w 2617"/>
                <a:gd name="T61" fmla="*/ 1561 h 2360"/>
                <a:gd name="T62" fmla="*/ 651 w 2617"/>
                <a:gd name="T63" fmla="*/ 1351 h 2360"/>
                <a:gd name="T64" fmla="*/ 833 w 2617"/>
                <a:gd name="T65" fmla="*/ 1254 h 2360"/>
                <a:gd name="T66" fmla="*/ 702 w 2617"/>
                <a:gd name="T67" fmla="*/ 1313 h 2360"/>
                <a:gd name="T68" fmla="*/ 706 w 2617"/>
                <a:gd name="T69" fmla="*/ 1156 h 2360"/>
                <a:gd name="T70" fmla="*/ 598 w 2617"/>
                <a:gd name="T71" fmla="*/ 1015 h 2360"/>
                <a:gd name="T72" fmla="*/ 310 w 2617"/>
                <a:gd name="T73" fmla="*/ 1032 h 2360"/>
                <a:gd name="T74" fmla="*/ 259 w 2617"/>
                <a:gd name="T75" fmla="*/ 831 h 2360"/>
                <a:gd name="T76" fmla="*/ 291 w 2617"/>
                <a:gd name="T77" fmla="*/ 723 h 2360"/>
                <a:gd name="T78" fmla="*/ 164 w 2617"/>
                <a:gd name="T79" fmla="*/ 787 h 2360"/>
                <a:gd name="T80" fmla="*/ 71 w 2617"/>
                <a:gd name="T81" fmla="*/ 780 h 2360"/>
                <a:gd name="T82" fmla="*/ 190 w 2617"/>
                <a:gd name="T83" fmla="*/ 728 h 2360"/>
                <a:gd name="T84" fmla="*/ 92 w 2617"/>
                <a:gd name="T85" fmla="*/ 648 h 2360"/>
                <a:gd name="T86" fmla="*/ 19 w 2617"/>
                <a:gd name="T87" fmla="*/ 717 h 2360"/>
                <a:gd name="T88" fmla="*/ 2 w 2617"/>
                <a:gd name="T89" fmla="*/ 629 h 2360"/>
                <a:gd name="T90" fmla="*/ 65 w 2617"/>
                <a:gd name="T91" fmla="*/ 527 h 2360"/>
                <a:gd name="T92" fmla="*/ 94 w 2617"/>
                <a:gd name="T93" fmla="*/ 499 h 2360"/>
                <a:gd name="T94" fmla="*/ 140 w 2617"/>
                <a:gd name="T95" fmla="*/ 519 h 2360"/>
                <a:gd name="T96" fmla="*/ 111 w 2617"/>
                <a:gd name="T97" fmla="*/ 385 h 2360"/>
                <a:gd name="T98" fmla="*/ 182 w 2617"/>
                <a:gd name="T99" fmla="*/ 339 h 2360"/>
                <a:gd name="T100" fmla="*/ 303 w 2617"/>
                <a:gd name="T101" fmla="*/ 241 h 2360"/>
                <a:gd name="T102" fmla="*/ 336 w 2617"/>
                <a:gd name="T103" fmla="*/ 228 h 2360"/>
                <a:gd name="T104" fmla="*/ 350 w 2617"/>
                <a:gd name="T105" fmla="*/ 380 h 2360"/>
                <a:gd name="T106" fmla="*/ 293 w 2617"/>
                <a:gd name="T107" fmla="*/ 511 h 2360"/>
                <a:gd name="T108" fmla="*/ 324 w 2617"/>
                <a:gd name="T109" fmla="*/ 537 h 2360"/>
                <a:gd name="T110" fmla="*/ 352 w 2617"/>
                <a:gd name="T111" fmla="*/ 475 h 2360"/>
                <a:gd name="T112" fmla="*/ 431 w 2617"/>
                <a:gd name="T113" fmla="*/ 400 h 2360"/>
                <a:gd name="T114" fmla="*/ 536 w 2617"/>
                <a:gd name="T115" fmla="*/ 336 h 2360"/>
                <a:gd name="T116" fmla="*/ 489 w 2617"/>
                <a:gd name="T117" fmla="*/ 276 h 2360"/>
                <a:gd name="T118" fmla="*/ 379 w 2617"/>
                <a:gd name="T119" fmla="*/ 224 h 2360"/>
                <a:gd name="T120" fmla="*/ 444 w 2617"/>
                <a:gd name="T121" fmla="*/ 175 h 2360"/>
                <a:gd name="T122" fmla="*/ 467 w 2617"/>
                <a:gd name="T123" fmla="*/ 104 h 2360"/>
                <a:gd name="T124" fmla="*/ 650 w 2617"/>
                <a:gd name="T125" fmla="*/ 12 h 2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617" h="2360">
                  <a:moveTo>
                    <a:pt x="428" y="1544"/>
                  </a:moveTo>
                  <a:lnTo>
                    <a:pt x="425" y="1560"/>
                  </a:lnTo>
                  <a:lnTo>
                    <a:pt x="402" y="1548"/>
                  </a:lnTo>
                  <a:lnTo>
                    <a:pt x="394" y="1561"/>
                  </a:lnTo>
                  <a:lnTo>
                    <a:pt x="389" y="1535"/>
                  </a:lnTo>
                  <a:lnTo>
                    <a:pt x="408" y="1522"/>
                  </a:lnTo>
                  <a:lnTo>
                    <a:pt x="409" y="1498"/>
                  </a:lnTo>
                  <a:lnTo>
                    <a:pt x="409" y="1498"/>
                  </a:lnTo>
                  <a:lnTo>
                    <a:pt x="421" y="1498"/>
                  </a:lnTo>
                  <a:lnTo>
                    <a:pt x="425" y="1528"/>
                  </a:lnTo>
                  <a:lnTo>
                    <a:pt x="441" y="1541"/>
                  </a:lnTo>
                  <a:lnTo>
                    <a:pt x="428" y="1544"/>
                  </a:lnTo>
                  <a:close/>
                  <a:moveTo>
                    <a:pt x="558" y="1457"/>
                  </a:moveTo>
                  <a:lnTo>
                    <a:pt x="545" y="1472"/>
                  </a:lnTo>
                  <a:lnTo>
                    <a:pt x="566" y="1482"/>
                  </a:lnTo>
                  <a:lnTo>
                    <a:pt x="594" y="1485"/>
                  </a:lnTo>
                  <a:lnTo>
                    <a:pt x="591" y="1502"/>
                  </a:lnTo>
                  <a:lnTo>
                    <a:pt x="566" y="1499"/>
                  </a:lnTo>
                  <a:lnTo>
                    <a:pt x="562" y="1488"/>
                  </a:lnTo>
                  <a:lnTo>
                    <a:pt x="533" y="1481"/>
                  </a:lnTo>
                  <a:lnTo>
                    <a:pt x="503" y="1481"/>
                  </a:lnTo>
                  <a:lnTo>
                    <a:pt x="496" y="1470"/>
                  </a:lnTo>
                  <a:lnTo>
                    <a:pt x="474" y="1478"/>
                  </a:lnTo>
                  <a:lnTo>
                    <a:pt x="463" y="1473"/>
                  </a:lnTo>
                  <a:lnTo>
                    <a:pt x="463" y="1455"/>
                  </a:lnTo>
                  <a:lnTo>
                    <a:pt x="476" y="1445"/>
                  </a:lnTo>
                  <a:lnTo>
                    <a:pt x="502" y="1453"/>
                  </a:lnTo>
                  <a:lnTo>
                    <a:pt x="520" y="1469"/>
                  </a:lnTo>
                  <a:lnTo>
                    <a:pt x="512" y="1443"/>
                  </a:lnTo>
                  <a:lnTo>
                    <a:pt x="529" y="1436"/>
                  </a:lnTo>
                  <a:lnTo>
                    <a:pt x="529" y="1436"/>
                  </a:lnTo>
                  <a:lnTo>
                    <a:pt x="546" y="1437"/>
                  </a:lnTo>
                  <a:lnTo>
                    <a:pt x="549" y="1456"/>
                  </a:lnTo>
                  <a:lnTo>
                    <a:pt x="558" y="1457"/>
                  </a:lnTo>
                  <a:close/>
                  <a:moveTo>
                    <a:pt x="455" y="1158"/>
                  </a:moveTo>
                  <a:lnTo>
                    <a:pt x="460" y="1163"/>
                  </a:lnTo>
                  <a:lnTo>
                    <a:pt x="480" y="1162"/>
                  </a:lnTo>
                  <a:lnTo>
                    <a:pt x="494" y="1179"/>
                  </a:lnTo>
                  <a:lnTo>
                    <a:pt x="499" y="1200"/>
                  </a:lnTo>
                  <a:lnTo>
                    <a:pt x="489" y="1205"/>
                  </a:lnTo>
                  <a:lnTo>
                    <a:pt x="489" y="1215"/>
                  </a:lnTo>
                  <a:lnTo>
                    <a:pt x="509" y="1210"/>
                  </a:lnTo>
                  <a:lnTo>
                    <a:pt x="506" y="1243"/>
                  </a:lnTo>
                  <a:lnTo>
                    <a:pt x="522" y="1269"/>
                  </a:lnTo>
                  <a:lnTo>
                    <a:pt x="503" y="1295"/>
                  </a:lnTo>
                  <a:lnTo>
                    <a:pt x="517" y="1298"/>
                  </a:lnTo>
                  <a:lnTo>
                    <a:pt x="530" y="1323"/>
                  </a:lnTo>
                  <a:lnTo>
                    <a:pt x="546" y="1325"/>
                  </a:lnTo>
                  <a:lnTo>
                    <a:pt x="542" y="1344"/>
                  </a:lnTo>
                  <a:lnTo>
                    <a:pt x="551" y="1364"/>
                  </a:lnTo>
                  <a:lnTo>
                    <a:pt x="528" y="1383"/>
                  </a:lnTo>
                  <a:lnTo>
                    <a:pt x="538" y="1407"/>
                  </a:lnTo>
                  <a:lnTo>
                    <a:pt x="523" y="1408"/>
                  </a:lnTo>
                  <a:lnTo>
                    <a:pt x="526" y="1401"/>
                  </a:lnTo>
                  <a:lnTo>
                    <a:pt x="520" y="1393"/>
                  </a:lnTo>
                  <a:lnTo>
                    <a:pt x="512" y="1398"/>
                  </a:lnTo>
                  <a:lnTo>
                    <a:pt x="509" y="1377"/>
                  </a:lnTo>
                  <a:lnTo>
                    <a:pt x="487" y="1377"/>
                  </a:lnTo>
                  <a:lnTo>
                    <a:pt x="493" y="1364"/>
                  </a:lnTo>
                  <a:lnTo>
                    <a:pt x="458" y="1362"/>
                  </a:lnTo>
                  <a:lnTo>
                    <a:pt x="458" y="1374"/>
                  </a:lnTo>
                  <a:lnTo>
                    <a:pt x="441" y="1383"/>
                  </a:lnTo>
                  <a:lnTo>
                    <a:pt x="432" y="1371"/>
                  </a:lnTo>
                  <a:lnTo>
                    <a:pt x="425" y="1372"/>
                  </a:lnTo>
                  <a:lnTo>
                    <a:pt x="422" y="1355"/>
                  </a:lnTo>
                  <a:lnTo>
                    <a:pt x="411" y="1355"/>
                  </a:lnTo>
                  <a:lnTo>
                    <a:pt x="421" y="1322"/>
                  </a:lnTo>
                  <a:lnTo>
                    <a:pt x="385" y="1325"/>
                  </a:lnTo>
                  <a:lnTo>
                    <a:pt x="376" y="1315"/>
                  </a:lnTo>
                  <a:lnTo>
                    <a:pt x="381" y="1303"/>
                  </a:lnTo>
                  <a:lnTo>
                    <a:pt x="375" y="1285"/>
                  </a:lnTo>
                  <a:lnTo>
                    <a:pt x="388" y="1254"/>
                  </a:lnTo>
                  <a:lnTo>
                    <a:pt x="363" y="1261"/>
                  </a:lnTo>
                  <a:lnTo>
                    <a:pt x="365" y="1253"/>
                  </a:lnTo>
                  <a:lnTo>
                    <a:pt x="378" y="1247"/>
                  </a:lnTo>
                  <a:lnTo>
                    <a:pt x="382" y="1210"/>
                  </a:lnTo>
                  <a:lnTo>
                    <a:pt x="382" y="1198"/>
                  </a:lnTo>
                  <a:lnTo>
                    <a:pt x="370" y="1192"/>
                  </a:lnTo>
                  <a:lnTo>
                    <a:pt x="376" y="1176"/>
                  </a:lnTo>
                  <a:lnTo>
                    <a:pt x="366" y="1172"/>
                  </a:lnTo>
                  <a:lnTo>
                    <a:pt x="372" y="1078"/>
                  </a:lnTo>
                  <a:lnTo>
                    <a:pt x="346" y="1045"/>
                  </a:lnTo>
                  <a:lnTo>
                    <a:pt x="343" y="1018"/>
                  </a:lnTo>
                  <a:lnTo>
                    <a:pt x="359" y="1002"/>
                  </a:lnTo>
                  <a:lnTo>
                    <a:pt x="359" y="988"/>
                  </a:lnTo>
                  <a:lnTo>
                    <a:pt x="409" y="950"/>
                  </a:lnTo>
                  <a:lnTo>
                    <a:pt x="409" y="950"/>
                  </a:lnTo>
                  <a:lnTo>
                    <a:pt x="417" y="947"/>
                  </a:lnTo>
                  <a:lnTo>
                    <a:pt x="434" y="962"/>
                  </a:lnTo>
                  <a:lnTo>
                    <a:pt x="432" y="982"/>
                  </a:lnTo>
                  <a:lnTo>
                    <a:pt x="447" y="993"/>
                  </a:lnTo>
                  <a:lnTo>
                    <a:pt x="444" y="1006"/>
                  </a:lnTo>
                  <a:lnTo>
                    <a:pt x="451" y="1008"/>
                  </a:lnTo>
                  <a:lnTo>
                    <a:pt x="450" y="1028"/>
                  </a:lnTo>
                  <a:lnTo>
                    <a:pt x="425" y="1037"/>
                  </a:lnTo>
                  <a:lnTo>
                    <a:pt x="422" y="1047"/>
                  </a:lnTo>
                  <a:lnTo>
                    <a:pt x="450" y="1058"/>
                  </a:lnTo>
                  <a:lnTo>
                    <a:pt x="455" y="1090"/>
                  </a:lnTo>
                  <a:lnTo>
                    <a:pt x="451" y="1117"/>
                  </a:lnTo>
                  <a:lnTo>
                    <a:pt x="470" y="1142"/>
                  </a:lnTo>
                  <a:lnTo>
                    <a:pt x="467" y="1152"/>
                  </a:lnTo>
                  <a:lnTo>
                    <a:pt x="455" y="1158"/>
                  </a:lnTo>
                  <a:close/>
                  <a:moveTo>
                    <a:pt x="577" y="45"/>
                  </a:moveTo>
                  <a:lnTo>
                    <a:pt x="526" y="51"/>
                  </a:lnTo>
                  <a:lnTo>
                    <a:pt x="532" y="34"/>
                  </a:lnTo>
                  <a:lnTo>
                    <a:pt x="520" y="13"/>
                  </a:lnTo>
                  <a:lnTo>
                    <a:pt x="525" y="0"/>
                  </a:lnTo>
                  <a:lnTo>
                    <a:pt x="525" y="0"/>
                  </a:lnTo>
                  <a:lnTo>
                    <a:pt x="568" y="8"/>
                  </a:lnTo>
                  <a:lnTo>
                    <a:pt x="577" y="24"/>
                  </a:lnTo>
                  <a:lnTo>
                    <a:pt x="577" y="45"/>
                  </a:lnTo>
                  <a:close/>
                  <a:moveTo>
                    <a:pt x="657" y="0"/>
                  </a:moveTo>
                  <a:lnTo>
                    <a:pt x="695" y="13"/>
                  </a:lnTo>
                  <a:lnTo>
                    <a:pt x="695" y="13"/>
                  </a:lnTo>
                  <a:lnTo>
                    <a:pt x="722" y="54"/>
                  </a:lnTo>
                  <a:lnTo>
                    <a:pt x="761" y="60"/>
                  </a:lnTo>
                  <a:lnTo>
                    <a:pt x="883" y="133"/>
                  </a:lnTo>
                  <a:lnTo>
                    <a:pt x="912" y="140"/>
                  </a:lnTo>
                  <a:lnTo>
                    <a:pt x="999" y="137"/>
                  </a:lnTo>
                  <a:lnTo>
                    <a:pt x="1005" y="152"/>
                  </a:lnTo>
                  <a:lnTo>
                    <a:pt x="1140" y="188"/>
                  </a:lnTo>
                  <a:lnTo>
                    <a:pt x="1144" y="195"/>
                  </a:lnTo>
                  <a:lnTo>
                    <a:pt x="1139" y="212"/>
                  </a:lnTo>
                  <a:lnTo>
                    <a:pt x="1166" y="261"/>
                  </a:lnTo>
                  <a:lnTo>
                    <a:pt x="1162" y="269"/>
                  </a:lnTo>
                  <a:lnTo>
                    <a:pt x="1169" y="283"/>
                  </a:lnTo>
                  <a:lnTo>
                    <a:pt x="1175" y="293"/>
                  </a:lnTo>
                  <a:lnTo>
                    <a:pt x="1180" y="286"/>
                  </a:lnTo>
                  <a:lnTo>
                    <a:pt x="1189" y="289"/>
                  </a:lnTo>
                  <a:lnTo>
                    <a:pt x="1198" y="351"/>
                  </a:lnTo>
                  <a:lnTo>
                    <a:pt x="1215" y="369"/>
                  </a:lnTo>
                  <a:lnTo>
                    <a:pt x="1216" y="380"/>
                  </a:lnTo>
                  <a:lnTo>
                    <a:pt x="1280" y="391"/>
                  </a:lnTo>
                  <a:lnTo>
                    <a:pt x="1310" y="377"/>
                  </a:lnTo>
                  <a:lnTo>
                    <a:pt x="1361" y="372"/>
                  </a:lnTo>
                  <a:lnTo>
                    <a:pt x="1378" y="371"/>
                  </a:lnTo>
                  <a:lnTo>
                    <a:pt x="1394" y="349"/>
                  </a:lnTo>
                  <a:lnTo>
                    <a:pt x="1422" y="335"/>
                  </a:lnTo>
                  <a:lnTo>
                    <a:pt x="1558" y="367"/>
                  </a:lnTo>
                  <a:lnTo>
                    <a:pt x="1574" y="355"/>
                  </a:lnTo>
                  <a:lnTo>
                    <a:pt x="1591" y="355"/>
                  </a:lnTo>
                  <a:lnTo>
                    <a:pt x="1647" y="335"/>
                  </a:lnTo>
                  <a:lnTo>
                    <a:pt x="1702" y="297"/>
                  </a:lnTo>
                  <a:lnTo>
                    <a:pt x="1748" y="296"/>
                  </a:lnTo>
                  <a:lnTo>
                    <a:pt x="1802" y="322"/>
                  </a:lnTo>
                  <a:lnTo>
                    <a:pt x="1826" y="354"/>
                  </a:lnTo>
                  <a:lnTo>
                    <a:pt x="1861" y="382"/>
                  </a:lnTo>
                  <a:lnTo>
                    <a:pt x="1953" y="395"/>
                  </a:lnTo>
                  <a:lnTo>
                    <a:pt x="1969" y="439"/>
                  </a:lnTo>
                  <a:lnTo>
                    <a:pt x="2019" y="473"/>
                  </a:lnTo>
                  <a:lnTo>
                    <a:pt x="2023" y="521"/>
                  </a:lnTo>
                  <a:lnTo>
                    <a:pt x="2051" y="534"/>
                  </a:lnTo>
                  <a:lnTo>
                    <a:pt x="2059" y="535"/>
                  </a:lnTo>
                  <a:lnTo>
                    <a:pt x="2061" y="542"/>
                  </a:lnTo>
                  <a:lnTo>
                    <a:pt x="2058" y="578"/>
                  </a:lnTo>
                  <a:lnTo>
                    <a:pt x="2078" y="587"/>
                  </a:lnTo>
                  <a:lnTo>
                    <a:pt x="2129" y="587"/>
                  </a:lnTo>
                  <a:lnTo>
                    <a:pt x="2185" y="626"/>
                  </a:lnTo>
                  <a:lnTo>
                    <a:pt x="2208" y="694"/>
                  </a:lnTo>
                  <a:lnTo>
                    <a:pt x="2181" y="727"/>
                  </a:lnTo>
                  <a:lnTo>
                    <a:pt x="2113" y="721"/>
                  </a:lnTo>
                  <a:lnTo>
                    <a:pt x="2023" y="861"/>
                  </a:lnTo>
                  <a:lnTo>
                    <a:pt x="1979" y="865"/>
                  </a:lnTo>
                  <a:lnTo>
                    <a:pt x="1933" y="848"/>
                  </a:lnTo>
                  <a:lnTo>
                    <a:pt x="1884" y="819"/>
                  </a:lnTo>
                  <a:lnTo>
                    <a:pt x="1858" y="790"/>
                  </a:lnTo>
                  <a:lnTo>
                    <a:pt x="1812" y="776"/>
                  </a:lnTo>
                  <a:lnTo>
                    <a:pt x="1763" y="795"/>
                  </a:lnTo>
                  <a:lnTo>
                    <a:pt x="1755" y="826"/>
                  </a:lnTo>
                  <a:lnTo>
                    <a:pt x="1776" y="862"/>
                  </a:lnTo>
                  <a:lnTo>
                    <a:pt x="1786" y="898"/>
                  </a:lnTo>
                  <a:lnTo>
                    <a:pt x="1790" y="955"/>
                  </a:lnTo>
                  <a:lnTo>
                    <a:pt x="1778" y="998"/>
                  </a:lnTo>
                  <a:lnTo>
                    <a:pt x="1783" y="1058"/>
                  </a:lnTo>
                  <a:lnTo>
                    <a:pt x="1786" y="1122"/>
                  </a:lnTo>
                  <a:lnTo>
                    <a:pt x="1786" y="1178"/>
                  </a:lnTo>
                  <a:lnTo>
                    <a:pt x="1765" y="1221"/>
                  </a:lnTo>
                  <a:lnTo>
                    <a:pt x="1768" y="1257"/>
                  </a:lnTo>
                  <a:lnTo>
                    <a:pt x="1802" y="1303"/>
                  </a:lnTo>
                  <a:lnTo>
                    <a:pt x="1851" y="1331"/>
                  </a:lnTo>
                  <a:lnTo>
                    <a:pt x="1875" y="1401"/>
                  </a:lnTo>
                  <a:lnTo>
                    <a:pt x="1879" y="1452"/>
                  </a:lnTo>
                  <a:lnTo>
                    <a:pt x="1876" y="1524"/>
                  </a:lnTo>
                  <a:lnTo>
                    <a:pt x="1900" y="1580"/>
                  </a:lnTo>
                  <a:lnTo>
                    <a:pt x="1930" y="1604"/>
                  </a:lnTo>
                  <a:lnTo>
                    <a:pt x="1961" y="1641"/>
                  </a:lnTo>
                  <a:lnTo>
                    <a:pt x="1967" y="1714"/>
                  </a:lnTo>
                  <a:lnTo>
                    <a:pt x="2006" y="1747"/>
                  </a:lnTo>
                  <a:lnTo>
                    <a:pt x="2012" y="1809"/>
                  </a:lnTo>
                  <a:lnTo>
                    <a:pt x="2039" y="1848"/>
                  </a:lnTo>
                  <a:lnTo>
                    <a:pt x="2084" y="1865"/>
                  </a:lnTo>
                  <a:lnTo>
                    <a:pt x="2101" y="1922"/>
                  </a:lnTo>
                  <a:lnTo>
                    <a:pt x="2124" y="1922"/>
                  </a:lnTo>
                  <a:lnTo>
                    <a:pt x="2140" y="1883"/>
                  </a:lnTo>
                  <a:lnTo>
                    <a:pt x="2152" y="1792"/>
                  </a:lnTo>
                  <a:lnTo>
                    <a:pt x="2146" y="1737"/>
                  </a:lnTo>
                  <a:lnTo>
                    <a:pt x="2175" y="1737"/>
                  </a:lnTo>
                  <a:lnTo>
                    <a:pt x="2185" y="1764"/>
                  </a:lnTo>
                  <a:lnTo>
                    <a:pt x="2185" y="1798"/>
                  </a:lnTo>
                  <a:lnTo>
                    <a:pt x="2225" y="1865"/>
                  </a:lnTo>
                  <a:lnTo>
                    <a:pt x="2292" y="1904"/>
                  </a:lnTo>
                  <a:lnTo>
                    <a:pt x="2332" y="1854"/>
                  </a:lnTo>
                  <a:lnTo>
                    <a:pt x="2391" y="1815"/>
                  </a:lnTo>
                  <a:lnTo>
                    <a:pt x="2441" y="1832"/>
                  </a:lnTo>
                  <a:lnTo>
                    <a:pt x="2460" y="1848"/>
                  </a:lnTo>
                  <a:lnTo>
                    <a:pt x="2511" y="1844"/>
                  </a:lnTo>
                  <a:lnTo>
                    <a:pt x="2545" y="1898"/>
                  </a:lnTo>
                  <a:lnTo>
                    <a:pt x="2549" y="1955"/>
                  </a:lnTo>
                  <a:lnTo>
                    <a:pt x="2528" y="2005"/>
                  </a:lnTo>
                  <a:lnTo>
                    <a:pt x="2534" y="2056"/>
                  </a:lnTo>
                  <a:lnTo>
                    <a:pt x="2573" y="2090"/>
                  </a:lnTo>
                  <a:lnTo>
                    <a:pt x="2600" y="2146"/>
                  </a:lnTo>
                  <a:lnTo>
                    <a:pt x="2617" y="2197"/>
                  </a:lnTo>
                  <a:lnTo>
                    <a:pt x="2611" y="2203"/>
                  </a:lnTo>
                  <a:lnTo>
                    <a:pt x="2611" y="2247"/>
                  </a:lnTo>
                  <a:lnTo>
                    <a:pt x="2561" y="2298"/>
                  </a:lnTo>
                  <a:lnTo>
                    <a:pt x="2534" y="2275"/>
                  </a:lnTo>
                  <a:lnTo>
                    <a:pt x="2487" y="2253"/>
                  </a:lnTo>
                  <a:lnTo>
                    <a:pt x="2453" y="2272"/>
                  </a:lnTo>
                  <a:lnTo>
                    <a:pt x="2436" y="2275"/>
                  </a:lnTo>
                  <a:lnTo>
                    <a:pt x="2433" y="2314"/>
                  </a:lnTo>
                  <a:lnTo>
                    <a:pt x="2415" y="2348"/>
                  </a:lnTo>
                  <a:lnTo>
                    <a:pt x="2359" y="2360"/>
                  </a:lnTo>
                  <a:lnTo>
                    <a:pt x="2297" y="2354"/>
                  </a:lnTo>
                  <a:lnTo>
                    <a:pt x="2286" y="2303"/>
                  </a:lnTo>
                  <a:lnTo>
                    <a:pt x="2286" y="2263"/>
                  </a:lnTo>
                  <a:lnTo>
                    <a:pt x="2274" y="2260"/>
                  </a:lnTo>
                  <a:lnTo>
                    <a:pt x="2219" y="2292"/>
                  </a:lnTo>
                  <a:lnTo>
                    <a:pt x="2196" y="2292"/>
                  </a:lnTo>
                  <a:lnTo>
                    <a:pt x="2163" y="2213"/>
                  </a:lnTo>
                  <a:lnTo>
                    <a:pt x="2157" y="2164"/>
                  </a:lnTo>
                  <a:lnTo>
                    <a:pt x="2104" y="2071"/>
                  </a:lnTo>
                  <a:lnTo>
                    <a:pt x="2083" y="2043"/>
                  </a:lnTo>
                  <a:lnTo>
                    <a:pt x="2039" y="2079"/>
                  </a:lnTo>
                  <a:lnTo>
                    <a:pt x="1961" y="2073"/>
                  </a:lnTo>
                  <a:lnTo>
                    <a:pt x="1973" y="2118"/>
                  </a:lnTo>
                  <a:lnTo>
                    <a:pt x="1876" y="2123"/>
                  </a:lnTo>
                  <a:lnTo>
                    <a:pt x="1846" y="2093"/>
                  </a:lnTo>
                  <a:lnTo>
                    <a:pt x="1826" y="2089"/>
                  </a:lnTo>
                  <a:lnTo>
                    <a:pt x="1791" y="2110"/>
                  </a:lnTo>
                  <a:lnTo>
                    <a:pt x="1750" y="2115"/>
                  </a:lnTo>
                  <a:lnTo>
                    <a:pt x="1724" y="2128"/>
                  </a:lnTo>
                  <a:lnTo>
                    <a:pt x="1678" y="2123"/>
                  </a:lnTo>
                  <a:lnTo>
                    <a:pt x="1669" y="2109"/>
                  </a:lnTo>
                  <a:lnTo>
                    <a:pt x="1669" y="2087"/>
                  </a:lnTo>
                  <a:lnTo>
                    <a:pt x="1624" y="2084"/>
                  </a:lnTo>
                  <a:lnTo>
                    <a:pt x="1618" y="2017"/>
                  </a:lnTo>
                  <a:lnTo>
                    <a:pt x="1580" y="1981"/>
                  </a:lnTo>
                  <a:lnTo>
                    <a:pt x="1557" y="1988"/>
                  </a:lnTo>
                  <a:lnTo>
                    <a:pt x="1489" y="1946"/>
                  </a:lnTo>
                  <a:lnTo>
                    <a:pt x="1422" y="1935"/>
                  </a:lnTo>
                  <a:lnTo>
                    <a:pt x="1375" y="1971"/>
                  </a:lnTo>
                  <a:lnTo>
                    <a:pt x="1339" y="1984"/>
                  </a:lnTo>
                  <a:lnTo>
                    <a:pt x="1339" y="2135"/>
                  </a:lnTo>
                  <a:lnTo>
                    <a:pt x="1209" y="2197"/>
                  </a:lnTo>
                  <a:lnTo>
                    <a:pt x="1131" y="2224"/>
                  </a:lnTo>
                  <a:lnTo>
                    <a:pt x="1104" y="2200"/>
                  </a:lnTo>
                  <a:lnTo>
                    <a:pt x="1081" y="2210"/>
                  </a:lnTo>
                  <a:lnTo>
                    <a:pt x="1068" y="2204"/>
                  </a:lnTo>
                  <a:lnTo>
                    <a:pt x="1062" y="2223"/>
                  </a:lnTo>
                  <a:lnTo>
                    <a:pt x="1043" y="2243"/>
                  </a:lnTo>
                  <a:lnTo>
                    <a:pt x="967" y="2224"/>
                  </a:lnTo>
                  <a:lnTo>
                    <a:pt x="947" y="2234"/>
                  </a:lnTo>
                  <a:lnTo>
                    <a:pt x="932" y="2221"/>
                  </a:lnTo>
                  <a:lnTo>
                    <a:pt x="941" y="2203"/>
                  </a:lnTo>
                  <a:lnTo>
                    <a:pt x="932" y="2184"/>
                  </a:lnTo>
                  <a:lnTo>
                    <a:pt x="944" y="2182"/>
                  </a:lnTo>
                  <a:lnTo>
                    <a:pt x="945" y="2175"/>
                  </a:lnTo>
                  <a:lnTo>
                    <a:pt x="905" y="2128"/>
                  </a:lnTo>
                  <a:lnTo>
                    <a:pt x="886" y="2131"/>
                  </a:lnTo>
                  <a:lnTo>
                    <a:pt x="881" y="2079"/>
                  </a:lnTo>
                  <a:lnTo>
                    <a:pt x="862" y="2083"/>
                  </a:lnTo>
                  <a:lnTo>
                    <a:pt x="875" y="2064"/>
                  </a:lnTo>
                  <a:lnTo>
                    <a:pt x="888" y="2071"/>
                  </a:lnTo>
                  <a:lnTo>
                    <a:pt x="908" y="2057"/>
                  </a:lnTo>
                  <a:lnTo>
                    <a:pt x="907" y="2048"/>
                  </a:lnTo>
                  <a:lnTo>
                    <a:pt x="885" y="2054"/>
                  </a:lnTo>
                  <a:lnTo>
                    <a:pt x="885" y="2038"/>
                  </a:lnTo>
                  <a:lnTo>
                    <a:pt x="866" y="2030"/>
                  </a:lnTo>
                  <a:lnTo>
                    <a:pt x="852" y="2043"/>
                  </a:lnTo>
                  <a:lnTo>
                    <a:pt x="827" y="1989"/>
                  </a:lnTo>
                  <a:lnTo>
                    <a:pt x="783" y="1950"/>
                  </a:lnTo>
                  <a:lnTo>
                    <a:pt x="757" y="1975"/>
                  </a:lnTo>
                  <a:lnTo>
                    <a:pt x="755" y="1959"/>
                  </a:lnTo>
                  <a:lnTo>
                    <a:pt x="741" y="1942"/>
                  </a:lnTo>
                  <a:lnTo>
                    <a:pt x="693" y="1924"/>
                  </a:lnTo>
                  <a:lnTo>
                    <a:pt x="672" y="1930"/>
                  </a:lnTo>
                  <a:lnTo>
                    <a:pt x="667" y="1973"/>
                  </a:lnTo>
                  <a:lnTo>
                    <a:pt x="647" y="1956"/>
                  </a:lnTo>
                  <a:lnTo>
                    <a:pt x="649" y="1907"/>
                  </a:lnTo>
                  <a:lnTo>
                    <a:pt x="663" y="1916"/>
                  </a:lnTo>
                  <a:lnTo>
                    <a:pt x="690" y="1911"/>
                  </a:lnTo>
                  <a:lnTo>
                    <a:pt x="705" y="1894"/>
                  </a:lnTo>
                  <a:lnTo>
                    <a:pt x="700" y="1854"/>
                  </a:lnTo>
                  <a:lnTo>
                    <a:pt x="721" y="1825"/>
                  </a:lnTo>
                  <a:lnTo>
                    <a:pt x="728" y="1825"/>
                  </a:lnTo>
                  <a:lnTo>
                    <a:pt x="712" y="1743"/>
                  </a:lnTo>
                  <a:lnTo>
                    <a:pt x="724" y="1730"/>
                  </a:lnTo>
                  <a:lnTo>
                    <a:pt x="729" y="1698"/>
                  </a:lnTo>
                  <a:lnTo>
                    <a:pt x="742" y="1695"/>
                  </a:lnTo>
                  <a:lnTo>
                    <a:pt x="742" y="1687"/>
                  </a:lnTo>
                  <a:lnTo>
                    <a:pt x="732" y="1669"/>
                  </a:lnTo>
                  <a:lnTo>
                    <a:pt x="719" y="1664"/>
                  </a:lnTo>
                  <a:lnTo>
                    <a:pt x="728" y="1658"/>
                  </a:lnTo>
                  <a:lnTo>
                    <a:pt x="706" y="1617"/>
                  </a:lnTo>
                  <a:lnTo>
                    <a:pt x="690" y="1620"/>
                  </a:lnTo>
                  <a:lnTo>
                    <a:pt x="683" y="1592"/>
                  </a:lnTo>
                  <a:lnTo>
                    <a:pt x="660" y="1563"/>
                  </a:lnTo>
                  <a:lnTo>
                    <a:pt x="669" y="1553"/>
                  </a:lnTo>
                  <a:lnTo>
                    <a:pt x="683" y="1561"/>
                  </a:lnTo>
                  <a:lnTo>
                    <a:pt x="695" y="1547"/>
                  </a:lnTo>
                  <a:lnTo>
                    <a:pt x="735" y="1532"/>
                  </a:lnTo>
                  <a:lnTo>
                    <a:pt x="741" y="1519"/>
                  </a:lnTo>
                  <a:lnTo>
                    <a:pt x="757" y="1511"/>
                  </a:lnTo>
                  <a:lnTo>
                    <a:pt x="804" y="1514"/>
                  </a:lnTo>
                  <a:lnTo>
                    <a:pt x="745" y="1502"/>
                  </a:lnTo>
                  <a:lnTo>
                    <a:pt x="660" y="1443"/>
                  </a:lnTo>
                  <a:lnTo>
                    <a:pt x="628" y="1443"/>
                  </a:lnTo>
                  <a:lnTo>
                    <a:pt x="636" y="1384"/>
                  </a:lnTo>
                  <a:lnTo>
                    <a:pt x="651" y="1351"/>
                  </a:lnTo>
                  <a:lnTo>
                    <a:pt x="670" y="1347"/>
                  </a:lnTo>
                  <a:lnTo>
                    <a:pt x="695" y="1321"/>
                  </a:lnTo>
                  <a:lnTo>
                    <a:pt x="718" y="1321"/>
                  </a:lnTo>
                  <a:lnTo>
                    <a:pt x="729" y="1299"/>
                  </a:lnTo>
                  <a:lnTo>
                    <a:pt x="742" y="1300"/>
                  </a:lnTo>
                  <a:lnTo>
                    <a:pt x="745" y="1293"/>
                  </a:lnTo>
                  <a:lnTo>
                    <a:pt x="773" y="1295"/>
                  </a:lnTo>
                  <a:lnTo>
                    <a:pt x="784" y="1246"/>
                  </a:lnTo>
                  <a:lnTo>
                    <a:pt x="807" y="1259"/>
                  </a:lnTo>
                  <a:lnTo>
                    <a:pt x="833" y="1254"/>
                  </a:lnTo>
                  <a:lnTo>
                    <a:pt x="850" y="1231"/>
                  </a:lnTo>
                  <a:lnTo>
                    <a:pt x="811" y="1246"/>
                  </a:lnTo>
                  <a:lnTo>
                    <a:pt x="785" y="1230"/>
                  </a:lnTo>
                  <a:lnTo>
                    <a:pt x="775" y="1238"/>
                  </a:lnTo>
                  <a:lnTo>
                    <a:pt x="767" y="1227"/>
                  </a:lnTo>
                  <a:lnTo>
                    <a:pt x="765" y="1241"/>
                  </a:lnTo>
                  <a:lnTo>
                    <a:pt x="728" y="1266"/>
                  </a:lnTo>
                  <a:lnTo>
                    <a:pt x="722" y="1286"/>
                  </a:lnTo>
                  <a:lnTo>
                    <a:pt x="708" y="1287"/>
                  </a:lnTo>
                  <a:lnTo>
                    <a:pt x="702" y="1313"/>
                  </a:lnTo>
                  <a:lnTo>
                    <a:pt x="654" y="1336"/>
                  </a:lnTo>
                  <a:lnTo>
                    <a:pt x="659" y="1315"/>
                  </a:lnTo>
                  <a:lnTo>
                    <a:pt x="637" y="1292"/>
                  </a:lnTo>
                  <a:lnTo>
                    <a:pt x="638" y="1260"/>
                  </a:lnTo>
                  <a:lnTo>
                    <a:pt x="627" y="1241"/>
                  </a:lnTo>
                  <a:lnTo>
                    <a:pt x="631" y="1181"/>
                  </a:lnTo>
                  <a:lnTo>
                    <a:pt x="644" y="1175"/>
                  </a:lnTo>
                  <a:lnTo>
                    <a:pt x="649" y="1158"/>
                  </a:lnTo>
                  <a:lnTo>
                    <a:pt x="667" y="1142"/>
                  </a:lnTo>
                  <a:lnTo>
                    <a:pt x="706" y="1156"/>
                  </a:lnTo>
                  <a:lnTo>
                    <a:pt x="729" y="1184"/>
                  </a:lnTo>
                  <a:lnTo>
                    <a:pt x="744" y="1182"/>
                  </a:lnTo>
                  <a:lnTo>
                    <a:pt x="713" y="1155"/>
                  </a:lnTo>
                  <a:lnTo>
                    <a:pt x="682" y="1142"/>
                  </a:lnTo>
                  <a:lnTo>
                    <a:pt x="669" y="1129"/>
                  </a:lnTo>
                  <a:lnTo>
                    <a:pt x="641" y="1152"/>
                  </a:lnTo>
                  <a:lnTo>
                    <a:pt x="637" y="1133"/>
                  </a:lnTo>
                  <a:lnTo>
                    <a:pt x="600" y="1100"/>
                  </a:lnTo>
                  <a:lnTo>
                    <a:pt x="611" y="1068"/>
                  </a:lnTo>
                  <a:lnTo>
                    <a:pt x="598" y="1015"/>
                  </a:lnTo>
                  <a:lnTo>
                    <a:pt x="579" y="993"/>
                  </a:lnTo>
                  <a:lnTo>
                    <a:pt x="517" y="967"/>
                  </a:lnTo>
                  <a:lnTo>
                    <a:pt x="507" y="950"/>
                  </a:lnTo>
                  <a:lnTo>
                    <a:pt x="443" y="940"/>
                  </a:lnTo>
                  <a:lnTo>
                    <a:pt x="431" y="929"/>
                  </a:lnTo>
                  <a:lnTo>
                    <a:pt x="388" y="953"/>
                  </a:lnTo>
                  <a:lnTo>
                    <a:pt x="360" y="982"/>
                  </a:lnTo>
                  <a:lnTo>
                    <a:pt x="350" y="1009"/>
                  </a:lnTo>
                  <a:lnTo>
                    <a:pt x="339" y="999"/>
                  </a:lnTo>
                  <a:lnTo>
                    <a:pt x="310" y="1032"/>
                  </a:lnTo>
                  <a:lnTo>
                    <a:pt x="307" y="1015"/>
                  </a:lnTo>
                  <a:lnTo>
                    <a:pt x="293" y="1001"/>
                  </a:lnTo>
                  <a:lnTo>
                    <a:pt x="304" y="982"/>
                  </a:lnTo>
                  <a:lnTo>
                    <a:pt x="301" y="949"/>
                  </a:lnTo>
                  <a:lnTo>
                    <a:pt x="321" y="934"/>
                  </a:lnTo>
                  <a:lnTo>
                    <a:pt x="319" y="878"/>
                  </a:lnTo>
                  <a:lnTo>
                    <a:pt x="300" y="836"/>
                  </a:lnTo>
                  <a:lnTo>
                    <a:pt x="290" y="829"/>
                  </a:lnTo>
                  <a:lnTo>
                    <a:pt x="277" y="835"/>
                  </a:lnTo>
                  <a:lnTo>
                    <a:pt x="259" y="831"/>
                  </a:lnTo>
                  <a:lnTo>
                    <a:pt x="258" y="818"/>
                  </a:lnTo>
                  <a:lnTo>
                    <a:pt x="265" y="812"/>
                  </a:lnTo>
                  <a:lnTo>
                    <a:pt x="257" y="806"/>
                  </a:lnTo>
                  <a:lnTo>
                    <a:pt x="254" y="793"/>
                  </a:lnTo>
                  <a:lnTo>
                    <a:pt x="257" y="780"/>
                  </a:lnTo>
                  <a:lnTo>
                    <a:pt x="274" y="767"/>
                  </a:lnTo>
                  <a:lnTo>
                    <a:pt x="271" y="743"/>
                  </a:lnTo>
                  <a:lnTo>
                    <a:pt x="275" y="728"/>
                  </a:lnTo>
                  <a:lnTo>
                    <a:pt x="284" y="730"/>
                  </a:lnTo>
                  <a:lnTo>
                    <a:pt x="291" y="723"/>
                  </a:lnTo>
                  <a:lnTo>
                    <a:pt x="284" y="710"/>
                  </a:lnTo>
                  <a:lnTo>
                    <a:pt x="268" y="711"/>
                  </a:lnTo>
                  <a:lnTo>
                    <a:pt x="249" y="737"/>
                  </a:lnTo>
                  <a:lnTo>
                    <a:pt x="212" y="735"/>
                  </a:lnTo>
                  <a:lnTo>
                    <a:pt x="209" y="753"/>
                  </a:lnTo>
                  <a:lnTo>
                    <a:pt x="219" y="761"/>
                  </a:lnTo>
                  <a:lnTo>
                    <a:pt x="218" y="767"/>
                  </a:lnTo>
                  <a:lnTo>
                    <a:pt x="205" y="772"/>
                  </a:lnTo>
                  <a:lnTo>
                    <a:pt x="206" y="783"/>
                  </a:lnTo>
                  <a:lnTo>
                    <a:pt x="164" y="787"/>
                  </a:lnTo>
                  <a:lnTo>
                    <a:pt x="167" y="799"/>
                  </a:lnTo>
                  <a:lnTo>
                    <a:pt x="150" y="802"/>
                  </a:lnTo>
                  <a:lnTo>
                    <a:pt x="154" y="810"/>
                  </a:lnTo>
                  <a:lnTo>
                    <a:pt x="146" y="828"/>
                  </a:lnTo>
                  <a:lnTo>
                    <a:pt x="131" y="833"/>
                  </a:lnTo>
                  <a:lnTo>
                    <a:pt x="125" y="819"/>
                  </a:lnTo>
                  <a:lnTo>
                    <a:pt x="110" y="826"/>
                  </a:lnTo>
                  <a:lnTo>
                    <a:pt x="75" y="822"/>
                  </a:lnTo>
                  <a:lnTo>
                    <a:pt x="65" y="784"/>
                  </a:lnTo>
                  <a:lnTo>
                    <a:pt x="71" y="780"/>
                  </a:lnTo>
                  <a:lnTo>
                    <a:pt x="61" y="770"/>
                  </a:lnTo>
                  <a:lnTo>
                    <a:pt x="65" y="761"/>
                  </a:lnTo>
                  <a:lnTo>
                    <a:pt x="87" y="757"/>
                  </a:lnTo>
                  <a:lnTo>
                    <a:pt x="81" y="750"/>
                  </a:lnTo>
                  <a:lnTo>
                    <a:pt x="98" y="735"/>
                  </a:lnTo>
                  <a:lnTo>
                    <a:pt x="121" y="743"/>
                  </a:lnTo>
                  <a:lnTo>
                    <a:pt x="149" y="761"/>
                  </a:lnTo>
                  <a:lnTo>
                    <a:pt x="163" y="763"/>
                  </a:lnTo>
                  <a:lnTo>
                    <a:pt x="180" y="750"/>
                  </a:lnTo>
                  <a:lnTo>
                    <a:pt x="190" y="728"/>
                  </a:lnTo>
                  <a:lnTo>
                    <a:pt x="174" y="717"/>
                  </a:lnTo>
                  <a:lnTo>
                    <a:pt x="156" y="728"/>
                  </a:lnTo>
                  <a:lnTo>
                    <a:pt x="157" y="717"/>
                  </a:lnTo>
                  <a:lnTo>
                    <a:pt x="179" y="686"/>
                  </a:lnTo>
                  <a:lnTo>
                    <a:pt x="156" y="697"/>
                  </a:lnTo>
                  <a:lnTo>
                    <a:pt x="121" y="678"/>
                  </a:lnTo>
                  <a:lnTo>
                    <a:pt x="140" y="653"/>
                  </a:lnTo>
                  <a:lnTo>
                    <a:pt x="124" y="658"/>
                  </a:lnTo>
                  <a:lnTo>
                    <a:pt x="118" y="649"/>
                  </a:lnTo>
                  <a:lnTo>
                    <a:pt x="92" y="648"/>
                  </a:lnTo>
                  <a:lnTo>
                    <a:pt x="76" y="658"/>
                  </a:lnTo>
                  <a:lnTo>
                    <a:pt x="49" y="643"/>
                  </a:lnTo>
                  <a:lnTo>
                    <a:pt x="51" y="659"/>
                  </a:lnTo>
                  <a:lnTo>
                    <a:pt x="66" y="674"/>
                  </a:lnTo>
                  <a:lnTo>
                    <a:pt x="69" y="710"/>
                  </a:lnTo>
                  <a:lnTo>
                    <a:pt x="22" y="757"/>
                  </a:lnTo>
                  <a:lnTo>
                    <a:pt x="13" y="757"/>
                  </a:lnTo>
                  <a:lnTo>
                    <a:pt x="16" y="743"/>
                  </a:lnTo>
                  <a:lnTo>
                    <a:pt x="26" y="738"/>
                  </a:lnTo>
                  <a:lnTo>
                    <a:pt x="19" y="717"/>
                  </a:lnTo>
                  <a:lnTo>
                    <a:pt x="39" y="688"/>
                  </a:lnTo>
                  <a:lnTo>
                    <a:pt x="32" y="676"/>
                  </a:lnTo>
                  <a:lnTo>
                    <a:pt x="38" y="669"/>
                  </a:lnTo>
                  <a:lnTo>
                    <a:pt x="35" y="663"/>
                  </a:lnTo>
                  <a:lnTo>
                    <a:pt x="23" y="669"/>
                  </a:lnTo>
                  <a:lnTo>
                    <a:pt x="16" y="659"/>
                  </a:lnTo>
                  <a:lnTo>
                    <a:pt x="20" y="646"/>
                  </a:lnTo>
                  <a:lnTo>
                    <a:pt x="13" y="645"/>
                  </a:lnTo>
                  <a:lnTo>
                    <a:pt x="17" y="636"/>
                  </a:lnTo>
                  <a:lnTo>
                    <a:pt x="2" y="629"/>
                  </a:lnTo>
                  <a:lnTo>
                    <a:pt x="0" y="619"/>
                  </a:lnTo>
                  <a:lnTo>
                    <a:pt x="33" y="612"/>
                  </a:lnTo>
                  <a:lnTo>
                    <a:pt x="33" y="588"/>
                  </a:lnTo>
                  <a:lnTo>
                    <a:pt x="40" y="599"/>
                  </a:lnTo>
                  <a:lnTo>
                    <a:pt x="59" y="583"/>
                  </a:lnTo>
                  <a:lnTo>
                    <a:pt x="66" y="555"/>
                  </a:lnTo>
                  <a:lnTo>
                    <a:pt x="58" y="555"/>
                  </a:lnTo>
                  <a:lnTo>
                    <a:pt x="53" y="544"/>
                  </a:lnTo>
                  <a:lnTo>
                    <a:pt x="66" y="537"/>
                  </a:lnTo>
                  <a:lnTo>
                    <a:pt x="65" y="527"/>
                  </a:lnTo>
                  <a:lnTo>
                    <a:pt x="78" y="525"/>
                  </a:lnTo>
                  <a:lnTo>
                    <a:pt x="81" y="503"/>
                  </a:lnTo>
                  <a:lnTo>
                    <a:pt x="58" y="482"/>
                  </a:lnTo>
                  <a:lnTo>
                    <a:pt x="74" y="482"/>
                  </a:lnTo>
                  <a:lnTo>
                    <a:pt x="63" y="463"/>
                  </a:lnTo>
                  <a:lnTo>
                    <a:pt x="75" y="467"/>
                  </a:lnTo>
                  <a:lnTo>
                    <a:pt x="84" y="454"/>
                  </a:lnTo>
                  <a:lnTo>
                    <a:pt x="85" y="475"/>
                  </a:lnTo>
                  <a:lnTo>
                    <a:pt x="104" y="475"/>
                  </a:lnTo>
                  <a:lnTo>
                    <a:pt x="94" y="499"/>
                  </a:lnTo>
                  <a:lnTo>
                    <a:pt x="105" y="509"/>
                  </a:lnTo>
                  <a:lnTo>
                    <a:pt x="102" y="542"/>
                  </a:lnTo>
                  <a:lnTo>
                    <a:pt x="107" y="545"/>
                  </a:lnTo>
                  <a:lnTo>
                    <a:pt x="114" y="532"/>
                  </a:lnTo>
                  <a:lnTo>
                    <a:pt x="137" y="593"/>
                  </a:lnTo>
                  <a:lnTo>
                    <a:pt x="149" y="599"/>
                  </a:lnTo>
                  <a:lnTo>
                    <a:pt x="140" y="551"/>
                  </a:lnTo>
                  <a:lnTo>
                    <a:pt x="124" y="542"/>
                  </a:lnTo>
                  <a:lnTo>
                    <a:pt x="120" y="521"/>
                  </a:lnTo>
                  <a:lnTo>
                    <a:pt x="140" y="519"/>
                  </a:lnTo>
                  <a:lnTo>
                    <a:pt x="114" y="490"/>
                  </a:lnTo>
                  <a:lnTo>
                    <a:pt x="134" y="478"/>
                  </a:lnTo>
                  <a:lnTo>
                    <a:pt x="151" y="441"/>
                  </a:lnTo>
                  <a:lnTo>
                    <a:pt x="133" y="443"/>
                  </a:lnTo>
                  <a:lnTo>
                    <a:pt x="134" y="421"/>
                  </a:lnTo>
                  <a:lnTo>
                    <a:pt x="123" y="421"/>
                  </a:lnTo>
                  <a:lnTo>
                    <a:pt x="121" y="413"/>
                  </a:lnTo>
                  <a:lnTo>
                    <a:pt x="137" y="400"/>
                  </a:lnTo>
                  <a:lnTo>
                    <a:pt x="128" y="388"/>
                  </a:lnTo>
                  <a:lnTo>
                    <a:pt x="111" y="385"/>
                  </a:lnTo>
                  <a:lnTo>
                    <a:pt x="112" y="378"/>
                  </a:lnTo>
                  <a:lnTo>
                    <a:pt x="131" y="372"/>
                  </a:lnTo>
                  <a:lnTo>
                    <a:pt x="138" y="382"/>
                  </a:lnTo>
                  <a:lnTo>
                    <a:pt x="147" y="381"/>
                  </a:lnTo>
                  <a:lnTo>
                    <a:pt x="151" y="371"/>
                  </a:lnTo>
                  <a:lnTo>
                    <a:pt x="147" y="365"/>
                  </a:lnTo>
                  <a:lnTo>
                    <a:pt x="159" y="358"/>
                  </a:lnTo>
                  <a:lnTo>
                    <a:pt x="156" y="341"/>
                  </a:lnTo>
                  <a:lnTo>
                    <a:pt x="172" y="354"/>
                  </a:lnTo>
                  <a:lnTo>
                    <a:pt x="182" y="339"/>
                  </a:lnTo>
                  <a:lnTo>
                    <a:pt x="210" y="332"/>
                  </a:lnTo>
                  <a:lnTo>
                    <a:pt x="215" y="320"/>
                  </a:lnTo>
                  <a:lnTo>
                    <a:pt x="223" y="325"/>
                  </a:lnTo>
                  <a:lnTo>
                    <a:pt x="241" y="318"/>
                  </a:lnTo>
                  <a:lnTo>
                    <a:pt x="234" y="331"/>
                  </a:lnTo>
                  <a:lnTo>
                    <a:pt x="281" y="354"/>
                  </a:lnTo>
                  <a:lnTo>
                    <a:pt x="300" y="351"/>
                  </a:lnTo>
                  <a:lnTo>
                    <a:pt x="293" y="331"/>
                  </a:lnTo>
                  <a:lnTo>
                    <a:pt x="308" y="307"/>
                  </a:lnTo>
                  <a:lnTo>
                    <a:pt x="303" y="241"/>
                  </a:lnTo>
                  <a:lnTo>
                    <a:pt x="290" y="215"/>
                  </a:lnTo>
                  <a:lnTo>
                    <a:pt x="297" y="202"/>
                  </a:lnTo>
                  <a:lnTo>
                    <a:pt x="313" y="202"/>
                  </a:lnTo>
                  <a:lnTo>
                    <a:pt x="321" y="184"/>
                  </a:lnTo>
                  <a:lnTo>
                    <a:pt x="332" y="182"/>
                  </a:lnTo>
                  <a:lnTo>
                    <a:pt x="336" y="196"/>
                  </a:lnTo>
                  <a:lnTo>
                    <a:pt x="327" y="211"/>
                  </a:lnTo>
                  <a:lnTo>
                    <a:pt x="310" y="215"/>
                  </a:lnTo>
                  <a:lnTo>
                    <a:pt x="324" y="234"/>
                  </a:lnTo>
                  <a:lnTo>
                    <a:pt x="336" y="228"/>
                  </a:lnTo>
                  <a:lnTo>
                    <a:pt x="342" y="233"/>
                  </a:lnTo>
                  <a:lnTo>
                    <a:pt x="324" y="256"/>
                  </a:lnTo>
                  <a:lnTo>
                    <a:pt x="324" y="315"/>
                  </a:lnTo>
                  <a:lnTo>
                    <a:pt x="337" y="322"/>
                  </a:lnTo>
                  <a:lnTo>
                    <a:pt x="339" y="336"/>
                  </a:lnTo>
                  <a:lnTo>
                    <a:pt x="355" y="341"/>
                  </a:lnTo>
                  <a:lnTo>
                    <a:pt x="357" y="369"/>
                  </a:lnTo>
                  <a:lnTo>
                    <a:pt x="376" y="369"/>
                  </a:lnTo>
                  <a:lnTo>
                    <a:pt x="373" y="380"/>
                  </a:lnTo>
                  <a:lnTo>
                    <a:pt x="350" y="380"/>
                  </a:lnTo>
                  <a:lnTo>
                    <a:pt x="345" y="387"/>
                  </a:lnTo>
                  <a:lnTo>
                    <a:pt x="343" y="401"/>
                  </a:lnTo>
                  <a:lnTo>
                    <a:pt x="326" y="423"/>
                  </a:lnTo>
                  <a:lnTo>
                    <a:pt x="326" y="441"/>
                  </a:lnTo>
                  <a:lnTo>
                    <a:pt x="314" y="452"/>
                  </a:lnTo>
                  <a:lnTo>
                    <a:pt x="313" y="473"/>
                  </a:lnTo>
                  <a:lnTo>
                    <a:pt x="350" y="482"/>
                  </a:lnTo>
                  <a:lnTo>
                    <a:pt x="347" y="493"/>
                  </a:lnTo>
                  <a:lnTo>
                    <a:pt x="313" y="511"/>
                  </a:lnTo>
                  <a:lnTo>
                    <a:pt x="293" y="511"/>
                  </a:lnTo>
                  <a:lnTo>
                    <a:pt x="288" y="524"/>
                  </a:lnTo>
                  <a:lnTo>
                    <a:pt x="301" y="531"/>
                  </a:lnTo>
                  <a:lnTo>
                    <a:pt x="297" y="555"/>
                  </a:lnTo>
                  <a:lnTo>
                    <a:pt x="306" y="565"/>
                  </a:lnTo>
                  <a:lnTo>
                    <a:pt x="316" y="557"/>
                  </a:lnTo>
                  <a:lnTo>
                    <a:pt x="313" y="547"/>
                  </a:lnTo>
                  <a:lnTo>
                    <a:pt x="320" y="541"/>
                  </a:lnTo>
                  <a:lnTo>
                    <a:pt x="324" y="551"/>
                  </a:lnTo>
                  <a:lnTo>
                    <a:pt x="330" y="547"/>
                  </a:lnTo>
                  <a:lnTo>
                    <a:pt x="324" y="537"/>
                  </a:lnTo>
                  <a:lnTo>
                    <a:pt x="330" y="528"/>
                  </a:lnTo>
                  <a:lnTo>
                    <a:pt x="345" y="537"/>
                  </a:lnTo>
                  <a:lnTo>
                    <a:pt x="360" y="521"/>
                  </a:lnTo>
                  <a:lnTo>
                    <a:pt x="369" y="531"/>
                  </a:lnTo>
                  <a:lnTo>
                    <a:pt x="381" y="531"/>
                  </a:lnTo>
                  <a:lnTo>
                    <a:pt x="382" y="524"/>
                  </a:lnTo>
                  <a:lnTo>
                    <a:pt x="365" y="509"/>
                  </a:lnTo>
                  <a:lnTo>
                    <a:pt x="363" y="496"/>
                  </a:lnTo>
                  <a:lnTo>
                    <a:pt x="370" y="489"/>
                  </a:lnTo>
                  <a:lnTo>
                    <a:pt x="352" y="475"/>
                  </a:lnTo>
                  <a:lnTo>
                    <a:pt x="373" y="427"/>
                  </a:lnTo>
                  <a:lnTo>
                    <a:pt x="386" y="436"/>
                  </a:lnTo>
                  <a:lnTo>
                    <a:pt x="402" y="433"/>
                  </a:lnTo>
                  <a:lnTo>
                    <a:pt x="394" y="463"/>
                  </a:lnTo>
                  <a:lnTo>
                    <a:pt x="417" y="493"/>
                  </a:lnTo>
                  <a:lnTo>
                    <a:pt x="431" y="496"/>
                  </a:lnTo>
                  <a:lnTo>
                    <a:pt x="415" y="462"/>
                  </a:lnTo>
                  <a:lnTo>
                    <a:pt x="441" y="440"/>
                  </a:lnTo>
                  <a:lnTo>
                    <a:pt x="441" y="416"/>
                  </a:lnTo>
                  <a:lnTo>
                    <a:pt x="431" y="400"/>
                  </a:lnTo>
                  <a:lnTo>
                    <a:pt x="453" y="387"/>
                  </a:lnTo>
                  <a:lnTo>
                    <a:pt x="487" y="391"/>
                  </a:lnTo>
                  <a:lnTo>
                    <a:pt x="484" y="364"/>
                  </a:lnTo>
                  <a:lnTo>
                    <a:pt x="497" y="369"/>
                  </a:lnTo>
                  <a:lnTo>
                    <a:pt x="499" y="356"/>
                  </a:lnTo>
                  <a:lnTo>
                    <a:pt x="516" y="362"/>
                  </a:lnTo>
                  <a:lnTo>
                    <a:pt x="522" y="354"/>
                  </a:lnTo>
                  <a:lnTo>
                    <a:pt x="542" y="354"/>
                  </a:lnTo>
                  <a:lnTo>
                    <a:pt x="543" y="346"/>
                  </a:lnTo>
                  <a:lnTo>
                    <a:pt x="536" y="336"/>
                  </a:lnTo>
                  <a:lnTo>
                    <a:pt x="506" y="332"/>
                  </a:lnTo>
                  <a:lnTo>
                    <a:pt x="509" y="318"/>
                  </a:lnTo>
                  <a:lnTo>
                    <a:pt x="499" y="312"/>
                  </a:lnTo>
                  <a:lnTo>
                    <a:pt x="497" y="306"/>
                  </a:lnTo>
                  <a:lnTo>
                    <a:pt x="513" y="309"/>
                  </a:lnTo>
                  <a:lnTo>
                    <a:pt x="523" y="300"/>
                  </a:lnTo>
                  <a:lnTo>
                    <a:pt x="522" y="273"/>
                  </a:lnTo>
                  <a:lnTo>
                    <a:pt x="506" y="266"/>
                  </a:lnTo>
                  <a:lnTo>
                    <a:pt x="507" y="273"/>
                  </a:lnTo>
                  <a:lnTo>
                    <a:pt x="489" y="276"/>
                  </a:lnTo>
                  <a:lnTo>
                    <a:pt x="476" y="290"/>
                  </a:lnTo>
                  <a:lnTo>
                    <a:pt x="464" y="280"/>
                  </a:lnTo>
                  <a:lnTo>
                    <a:pt x="460" y="257"/>
                  </a:lnTo>
                  <a:lnTo>
                    <a:pt x="438" y="251"/>
                  </a:lnTo>
                  <a:lnTo>
                    <a:pt x="422" y="269"/>
                  </a:lnTo>
                  <a:lnTo>
                    <a:pt x="417" y="264"/>
                  </a:lnTo>
                  <a:lnTo>
                    <a:pt x="425" y="244"/>
                  </a:lnTo>
                  <a:lnTo>
                    <a:pt x="408" y="241"/>
                  </a:lnTo>
                  <a:lnTo>
                    <a:pt x="405" y="221"/>
                  </a:lnTo>
                  <a:lnTo>
                    <a:pt x="379" y="224"/>
                  </a:lnTo>
                  <a:lnTo>
                    <a:pt x="383" y="204"/>
                  </a:lnTo>
                  <a:lnTo>
                    <a:pt x="428" y="204"/>
                  </a:lnTo>
                  <a:lnTo>
                    <a:pt x="440" y="224"/>
                  </a:lnTo>
                  <a:lnTo>
                    <a:pt x="448" y="207"/>
                  </a:lnTo>
                  <a:lnTo>
                    <a:pt x="468" y="207"/>
                  </a:lnTo>
                  <a:lnTo>
                    <a:pt x="470" y="199"/>
                  </a:lnTo>
                  <a:lnTo>
                    <a:pt x="467" y="194"/>
                  </a:lnTo>
                  <a:lnTo>
                    <a:pt x="453" y="196"/>
                  </a:lnTo>
                  <a:lnTo>
                    <a:pt x="454" y="184"/>
                  </a:lnTo>
                  <a:lnTo>
                    <a:pt x="444" y="175"/>
                  </a:lnTo>
                  <a:lnTo>
                    <a:pt x="430" y="184"/>
                  </a:lnTo>
                  <a:lnTo>
                    <a:pt x="427" y="175"/>
                  </a:lnTo>
                  <a:lnTo>
                    <a:pt x="373" y="171"/>
                  </a:lnTo>
                  <a:lnTo>
                    <a:pt x="368" y="137"/>
                  </a:lnTo>
                  <a:lnTo>
                    <a:pt x="379" y="145"/>
                  </a:lnTo>
                  <a:lnTo>
                    <a:pt x="409" y="129"/>
                  </a:lnTo>
                  <a:lnTo>
                    <a:pt x="415" y="114"/>
                  </a:lnTo>
                  <a:lnTo>
                    <a:pt x="430" y="123"/>
                  </a:lnTo>
                  <a:lnTo>
                    <a:pt x="461" y="117"/>
                  </a:lnTo>
                  <a:lnTo>
                    <a:pt x="467" y="104"/>
                  </a:lnTo>
                  <a:lnTo>
                    <a:pt x="474" y="113"/>
                  </a:lnTo>
                  <a:lnTo>
                    <a:pt x="539" y="111"/>
                  </a:lnTo>
                  <a:lnTo>
                    <a:pt x="587" y="136"/>
                  </a:lnTo>
                  <a:lnTo>
                    <a:pt x="610" y="124"/>
                  </a:lnTo>
                  <a:lnTo>
                    <a:pt x="591" y="90"/>
                  </a:lnTo>
                  <a:lnTo>
                    <a:pt x="600" y="91"/>
                  </a:lnTo>
                  <a:lnTo>
                    <a:pt x="638" y="47"/>
                  </a:lnTo>
                  <a:lnTo>
                    <a:pt x="628" y="37"/>
                  </a:lnTo>
                  <a:lnTo>
                    <a:pt x="641" y="12"/>
                  </a:lnTo>
                  <a:lnTo>
                    <a:pt x="650" y="12"/>
                  </a:lnTo>
                  <a:lnTo>
                    <a:pt x="657" y="0"/>
                  </a:lnTo>
                  <a:close/>
                </a:path>
              </a:pathLst>
            </a:custGeom>
            <a:grpFill/>
            <a:ln w="4763">
              <a:solidFill>
                <a:srgbClr val="3D4B4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04" name="Freeform 16">
              <a:extLst>
                <a:ext uri="{FF2B5EF4-FFF2-40B4-BE49-F238E27FC236}">
                  <a16:creationId xmlns:a16="http://schemas.microsoft.com/office/drawing/2014/main" id="{CD1C33C1-53B9-B268-AE34-36DA7C65D008}"/>
                </a:ext>
              </a:extLst>
            </p:cNvPr>
            <p:cNvSpPr>
              <a:spLocks/>
            </p:cNvSpPr>
            <p:nvPr/>
          </p:nvSpPr>
          <p:spPr bwMode="auto">
            <a:xfrm>
              <a:off x="2823737" y="4388285"/>
              <a:ext cx="1316806" cy="936809"/>
            </a:xfrm>
            <a:custGeom>
              <a:avLst/>
              <a:gdLst>
                <a:gd name="T0" fmla="*/ 834 w 2546"/>
                <a:gd name="T1" fmla="*/ 36 h 1814"/>
                <a:gd name="T2" fmla="*/ 1128 w 2546"/>
                <a:gd name="T3" fmla="*/ 152 h 1814"/>
                <a:gd name="T4" fmla="*/ 1305 w 2546"/>
                <a:gd name="T5" fmla="*/ 158 h 1814"/>
                <a:gd name="T6" fmla="*/ 1563 w 2546"/>
                <a:gd name="T7" fmla="*/ 136 h 1814"/>
                <a:gd name="T8" fmla="*/ 1733 w 2546"/>
                <a:gd name="T9" fmla="*/ 325 h 1814"/>
                <a:gd name="T10" fmla="*/ 1818 w 2546"/>
                <a:gd name="T11" fmla="*/ 425 h 1814"/>
                <a:gd name="T12" fmla="*/ 1946 w 2546"/>
                <a:gd name="T13" fmla="*/ 318 h 1814"/>
                <a:gd name="T14" fmla="*/ 2091 w 2546"/>
                <a:gd name="T15" fmla="*/ 256 h 1814"/>
                <a:gd name="T16" fmla="*/ 2183 w 2546"/>
                <a:gd name="T17" fmla="*/ 322 h 1814"/>
                <a:gd name="T18" fmla="*/ 2269 w 2546"/>
                <a:gd name="T19" fmla="*/ 341 h 1814"/>
                <a:gd name="T20" fmla="*/ 2360 w 2546"/>
                <a:gd name="T21" fmla="*/ 298 h 1814"/>
                <a:gd name="T22" fmla="*/ 2540 w 2546"/>
                <a:gd name="T23" fmla="*/ 504 h 1814"/>
                <a:gd name="T24" fmla="*/ 2387 w 2546"/>
                <a:gd name="T25" fmla="*/ 688 h 1814"/>
                <a:gd name="T26" fmla="*/ 2292 w 2546"/>
                <a:gd name="T27" fmla="*/ 701 h 1814"/>
                <a:gd name="T28" fmla="*/ 2265 w 2546"/>
                <a:gd name="T29" fmla="*/ 742 h 1814"/>
                <a:gd name="T30" fmla="*/ 2145 w 2546"/>
                <a:gd name="T31" fmla="*/ 990 h 1814"/>
                <a:gd name="T32" fmla="*/ 2065 w 2546"/>
                <a:gd name="T33" fmla="*/ 1204 h 1814"/>
                <a:gd name="T34" fmla="*/ 2089 w 2546"/>
                <a:gd name="T35" fmla="*/ 1330 h 1814"/>
                <a:gd name="T36" fmla="*/ 2106 w 2546"/>
                <a:gd name="T37" fmla="*/ 1482 h 1814"/>
                <a:gd name="T38" fmla="*/ 2140 w 2546"/>
                <a:gd name="T39" fmla="*/ 1596 h 1814"/>
                <a:gd name="T40" fmla="*/ 2019 w 2546"/>
                <a:gd name="T41" fmla="*/ 1814 h 1814"/>
                <a:gd name="T42" fmla="*/ 1823 w 2546"/>
                <a:gd name="T43" fmla="*/ 1696 h 1814"/>
                <a:gd name="T44" fmla="*/ 1670 w 2546"/>
                <a:gd name="T45" fmla="*/ 1792 h 1814"/>
                <a:gd name="T46" fmla="*/ 1413 w 2546"/>
                <a:gd name="T47" fmla="*/ 1762 h 1814"/>
                <a:gd name="T48" fmla="*/ 1281 w 2546"/>
                <a:gd name="T49" fmla="*/ 1789 h 1814"/>
                <a:gd name="T50" fmla="*/ 1150 w 2546"/>
                <a:gd name="T51" fmla="*/ 1699 h 1814"/>
                <a:gd name="T52" fmla="*/ 1114 w 2546"/>
                <a:gd name="T53" fmla="*/ 1593 h 1814"/>
                <a:gd name="T54" fmla="*/ 1000 w 2546"/>
                <a:gd name="T55" fmla="*/ 1537 h 1814"/>
                <a:gd name="T56" fmla="*/ 935 w 2546"/>
                <a:gd name="T57" fmla="*/ 1596 h 1814"/>
                <a:gd name="T58" fmla="*/ 716 w 2546"/>
                <a:gd name="T59" fmla="*/ 1462 h 1814"/>
                <a:gd name="T60" fmla="*/ 613 w 2546"/>
                <a:gd name="T61" fmla="*/ 1506 h 1814"/>
                <a:gd name="T62" fmla="*/ 576 w 2546"/>
                <a:gd name="T63" fmla="*/ 1604 h 1814"/>
                <a:gd name="T64" fmla="*/ 471 w 2546"/>
                <a:gd name="T65" fmla="*/ 1710 h 1814"/>
                <a:gd name="T66" fmla="*/ 350 w 2546"/>
                <a:gd name="T67" fmla="*/ 1743 h 1814"/>
                <a:gd name="T68" fmla="*/ 152 w 2546"/>
                <a:gd name="T69" fmla="*/ 1632 h 1814"/>
                <a:gd name="T70" fmla="*/ 33 w 2546"/>
                <a:gd name="T71" fmla="*/ 1490 h 1814"/>
                <a:gd name="T72" fmla="*/ 86 w 2546"/>
                <a:gd name="T73" fmla="*/ 1331 h 1814"/>
                <a:gd name="T74" fmla="*/ 121 w 2546"/>
                <a:gd name="T75" fmla="*/ 1302 h 1814"/>
                <a:gd name="T76" fmla="*/ 282 w 2546"/>
                <a:gd name="T77" fmla="*/ 1288 h 1814"/>
                <a:gd name="T78" fmla="*/ 344 w 2546"/>
                <a:gd name="T79" fmla="*/ 1197 h 1814"/>
                <a:gd name="T80" fmla="*/ 394 w 2546"/>
                <a:gd name="T81" fmla="*/ 1191 h 1814"/>
                <a:gd name="T82" fmla="*/ 366 w 2546"/>
                <a:gd name="T83" fmla="*/ 1155 h 1814"/>
                <a:gd name="T84" fmla="*/ 296 w 2546"/>
                <a:gd name="T85" fmla="*/ 1163 h 1814"/>
                <a:gd name="T86" fmla="*/ 152 w 2546"/>
                <a:gd name="T87" fmla="*/ 1186 h 1814"/>
                <a:gd name="T88" fmla="*/ 57 w 2546"/>
                <a:gd name="T89" fmla="*/ 1093 h 1814"/>
                <a:gd name="T90" fmla="*/ 82 w 2546"/>
                <a:gd name="T91" fmla="*/ 1052 h 1814"/>
                <a:gd name="T92" fmla="*/ 282 w 2546"/>
                <a:gd name="T93" fmla="*/ 909 h 1814"/>
                <a:gd name="T94" fmla="*/ 461 w 2546"/>
                <a:gd name="T95" fmla="*/ 730 h 1814"/>
                <a:gd name="T96" fmla="*/ 593 w 2546"/>
                <a:gd name="T97" fmla="*/ 791 h 1814"/>
                <a:gd name="T98" fmla="*/ 517 w 2546"/>
                <a:gd name="T99" fmla="*/ 588 h 1814"/>
                <a:gd name="T100" fmla="*/ 662 w 2546"/>
                <a:gd name="T101" fmla="*/ 524 h 1814"/>
                <a:gd name="T102" fmla="*/ 527 w 2546"/>
                <a:gd name="T103" fmla="*/ 534 h 1814"/>
                <a:gd name="T104" fmla="*/ 279 w 2546"/>
                <a:gd name="T105" fmla="*/ 417 h 1814"/>
                <a:gd name="T106" fmla="*/ 301 w 2546"/>
                <a:gd name="T107" fmla="*/ 351 h 1814"/>
                <a:gd name="T108" fmla="*/ 520 w 2546"/>
                <a:gd name="T109" fmla="*/ 338 h 18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546" h="1814">
                  <a:moveTo>
                    <a:pt x="540" y="275"/>
                  </a:moveTo>
                  <a:lnTo>
                    <a:pt x="563" y="265"/>
                  </a:lnTo>
                  <a:lnTo>
                    <a:pt x="590" y="289"/>
                  </a:lnTo>
                  <a:lnTo>
                    <a:pt x="668" y="262"/>
                  </a:lnTo>
                  <a:lnTo>
                    <a:pt x="798" y="200"/>
                  </a:lnTo>
                  <a:lnTo>
                    <a:pt x="798" y="49"/>
                  </a:lnTo>
                  <a:lnTo>
                    <a:pt x="834" y="36"/>
                  </a:lnTo>
                  <a:lnTo>
                    <a:pt x="881" y="0"/>
                  </a:lnTo>
                  <a:lnTo>
                    <a:pt x="948" y="11"/>
                  </a:lnTo>
                  <a:lnTo>
                    <a:pt x="1016" y="53"/>
                  </a:lnTo>
                  <a:lnTo>
                    <a:pt x="1039" y="46"/>
                  </a:lnTo>
                  <a:lnTo>
                    <a:pt x="1077" y="82"/>
                  </a:lnTo>
                  <a:lnTo>
                    <a:pt x="1083" y="149"/>
                  </a:lnTo>
                  <a:lnTo>
                    <a:pt x="1128" y="152"/>
                  </a:lnTo>
                  <a:lnTo>
                    <a:pt x="1128" y="174"/>
                  </a:lnTo>
                  <a:lnTo>
                    <a:pt x="1137" y="188"/>
                  </a:lnTo>
                  <a:lnTo>
                    <a:pt x="1183" y="193"/>
                  </a:lnTo>
                  <a:lnTo>
                    <a:pt x="1209" y="180"/>
                  </a:lnTo>
                  <a:lnTo>
                    <a:pt x="1250" y="175"/>
                  </a:lnTo>
                  <a:lnTo>
                    <a:pt x="1285" y="154"/>
                  </a:lnTo>
                  <a:lnTo>
                    <a:pt x="1305" y="158"/>
                  </a:lnTo>
                  <a:lnTo>
                    <a:pt x="1335" y="188"/>
                  </a:lnTo>
                  <a:lnTo>
                    <a:pt x="1431" y="183"/>
                  </a:lnTo>
                  <a:lnTo>
                    <a:pt x="1420" y="138"/>
                  </a:lnTo>
                  <a:lnTo>
                    <a:pt x="1498" y="144"/>
                  </a:lnTo>
                  <a:lnTo>
                    <a:pt x="1498" y="144"/>
                  </a:lnTo>
                  <a:lnTo>
                    <a:pt x="1542" y="108"/>
                  </a:lnTo>
                  <a:lnTo>
                    <a:pt x="1563" y="136"/>
                  </a:lnTo>
                  <a:lnTo>
                    <a:pt x="1563" y="136"/>
                  </a:lnTo>
                  <a:lnTo>
                    <a:pt x="1615" y="229"/>
                  </a:lnTo>
                  <a:lnTo>
                    <a:pt x="1622" y="278"/>
                  </a:lnTo>
                  <a:lnTo>
                    <a:pt x="1655" y="357"/>
                  </a:lnTo>
                  <a:lnTo>
                    <a:pt x="1678" y="357"/>
                  </a:lnTo>
                  <a:lnTo>
                    <a:pt x="1678" y="357"/>
                  </a:lnTo>
                  <a:lnTo>
                    <a:pt x="1733" y="325"/>
                  </a:lnTo>
                  <a:lnTo>
                    <a:pt x="1733" y="325"/>
                  </a:lnTo>
                  <a:lnTo>
                    <a:pt x="1745" y="328"/>
                  </a:lnTo>
                  <a:lnTo>
                    <a:pt x="1745" y="328"/>
                  </a:lnTo>
                  <a:lnTo>
                    <a:pt x="1745" y="368"/>
                  </a:lnTo>
                  <a:lnTo>
                    <a:pt x="1745" y="368"/>
                  </a:lnTo>
                  <a:lnTo>
                    <a:pt x="1756" y="419"/>
                  </a:lnTo>
                  <a:lnTo>
                    <a:pt x="1818" y="425"/>
                  </a:lnTo>
                  <a:lnTo>
                    <a:pt x="1874" y="413"/>
                  </a:lnTo>
                  <a:lnTo>
                    <a:pt x="1892" y="379"/>
                  </a:lnTo>
                  <a:lnTo>
                    <a:pt x="1892" y="379"/>
                  </a:lnTo>
                  <a:lnTo>
                    <a:pt x="1895" y="340"/>
                  </a:lnTo>
                  <a:lnTo>
                    <a:pt x="1912" y="337"/>
                  </a:lnTo>
                  <a:lnTo>
                    <a:pt x="1912" y="337"/>
                  </a:lnTo>
                  <a:lnTo>
                    <a:pt x="1946" y="318"/>
                  </a:lnTo>
                  <a:lnTo>
                    <a:pt x="1993" y="340"/>
                  </a:lnTo>
                  <a:lnTo>
                    <a:pt x="2020" y="363"/>
                  </a:lnTo>
                  <a:lnTo>
                    <a:pt x="2070" y="312"/>
                  </a:lnTo>
                  <a:lnTo>
                    <a:pt x="2070" y="268"/>
                  </a:lnTo>
                  <a:lnTo>
                    <a:pt x="2070" y="268"/>
                  </a:lnTo>
                  <a:lnTo>
                    <a:pt x="2076" y="262"/>
                  </a:lnTo>
                  <a:lnTo>
                    <a:pt x="2091" y="256"/>
                  </a:lnTo>
                  <a:lnTo>
                    <a:pt x="2109" y="296"/>
                  </a:lnTo>
                  <a:lnTo>
                    <a:pt x="2109" y="296"/>
                  </a:lnTo>
                  <a:lnTo>
                    <a:pt x="2121" y="306"/>
                  </a:lnTo>
                  <a:lnTo>
                    <a:pt x="2121" y="306"/>
                  </a:lnTo>
                  <a:lnTo>
                    <a:pt x="2163" y="317"/>
                  </a:lnTo>
                  <a:lnTo>
                    <a:pt x="2163" y="317"/>
                  </a:lnTo>
                  <a:lnTo>
                    <a:pt x="2183" y="322"/>
                  </a:lnTo>
                  <a:lnTo>
                    <a:pt x="2183" y="322"/>
                  </a:lnTo>
                  <a:lnTo>
                    <a:pt x="2213" y="341"/>
                  </a:lnTo>
                  <a:lnTo>
                    <a:pt x="2213" y="341"/>
                  </a:lnTo>
                  <a:lnTo>
                    <a:pt x="2216" y="357"/>
                  </a:lnTo>
                  <a:lnTo>
                    <a:pt x="2264" y="357"/>
                  </a:lnTo>
                  <a:lnTo>
                    <a:pt x="2264" y="357"/>
                  </a:lnTo>
                  <a:lnTo>
                    <a:pt x="2269" y="341"/>
                  </a:lnTo>
                  <a:lnTo>
                    <a:pt x="2269" y="341"/>
                  </a:lnTo>
                  <a:lnTo>
                    <a:pt x="2285" y="335"/>
                  </a:lnTo>
                  <a:lnTo>
                    <a:pt x="2285" y="335"/>
                  </a:lnTo>
                  <a:lnTo>
                    <a:pt x="2334" y="306"/>
                  </a:lnTo>
                  <a:lnTo>
                    <a:pt x="2334" y="306"/>
                  </a:lnTo>
                  <a:lnTo>
                    <a:pt x="2360" y="298"/>
                  </a:lnTo>
                  <a:lnTo>
                    <a:pt x="2360" y="298"/>
                  </a:lnTo>
                  <a:lnTo>
                    <a:pt x="2376" y="299"/>
                  </a:lnTo>
                  <a:lnTo>
                    <a:pt x="2412" y="340"/>
                  </a:lnTo>
                  <a:lnTo>
                    <a:pt x="2461" y="294"/>
                  </a:lnTo>
                  <a:lnTo>
                    <a:pt x="2461" y="294"/>
                  </a:lnTo>
                  <a:lnTo>
                    <a:pt x="2523" y="394"/>
                  </a:lnTo>
                  <a:lnTo>
                    <a:pt x="2546" y="453"/>
                  </a:lnTo>
                  <a:lnTo>
                    <a:pt x="2540" y="504"/>
                  </a:lnTo>
                  <a:lnTo>
                    <a:pt x="2523" y="544"/>
                  </a:lnTo>
                  <a:lnTo>
                    <a:pt x="2523" y="544"/>
                  </a:lnTo>
                  <a:lnTo>
                    <a:pt x="2481" y="572"/>
                  </a:lnTo>
                  <a:lnTo>
                    <a:pt x="2454" y="619"/>
                  </a:lnTo>
                  <a:lnTo>
                    <a:pt x="2444" y="655"/>
                  </a:lnTo>
                  <a:lnTo>
                    <a:pt x="2421" y="658"/>
                  </a:lnTo>
                  <a:lnTo>
                    <a:pt x="2387" y="688"/>
                  </a:lnTo>
                  <a:lnTo>
                    <a:pt x="2362" y="688"/>
                  </a:lnTo>
                  <a:lnTo>
                    <a:pt x="2362" y="688"/>
                  </a:lnTo>
                  <a:lnTo>
                    <a:pt x="2328" y="709"/>
                  </a:lnTo>
                  <a:lnTo>
                    <a:pt x="2328" y="709"/>
                  </a:lnTo>
                  <a:lnTo>
                    <a:pt x="2305" y="710"/>
                  </a:lnTo>
                  <a:lnTo>
                    <a:pt x="2305" y="710"/>
                  </a:lnTo>
                  <a:lnTo>
                    <a:pt x="2292" y="701"/>
                  </a:lnTo>
                  <a:lnTo>
                    <a:pt x="2292" y="701"/>
                  </a:lnTo>
                  <a:lnTo>
                    <a:pt x="2285" y="698"/>
                  </a:lnTo>
                  <a:lnTo>
                    <a:pt x="2281" y="710"/>
                  </a:lnTo>
                  <a:lnTo>
                    <a:pt x="2281" y="710"/>
                  </a:lnTo>
                  <a:lnTo>
                    <a:pt x="2278" y="720"/>
                  </a:lnTo>
                  <a:lnTo>
                    <a:pt x="2278" y="720"/>
                  </a:lnTo>
                  <a:lnTo>
                    <a:pt x="2265" y="742"/>
                  </a:lnTo>
                  <a:lnTo>
                    <a:pt x="2265" y="742"/>
                  </a:lnTo>
                  <a:lnTo>
                    <a:pt x="2251" y="784"/>
                  </a:lnTo>
                  <a:lnTo>
                    <a:pt x="2193" y="848"/>
                  </a:lnTo>
                  <a:lnTo>
                    <a:pt x="2163" y="869"/>
                  </a:lnTo>
                  <a:lnTo>
                    <a:pt x="2148" y="955"/>
                  </a:lnTo>
                  <a:lnTo>
                    <a:pt x="2148" y="955"/>
                  </a:lnTo>
                  <a:lnTo>
                    <a:pt x="2145" y="990"/>
                  </a:lnTo>
                  <a:lnTo>
                    <a:pt x="2130" y="1004"/>
                  </a:lnTo>
                  <a:lnTo>
                    <a:pt x="2130" y="1004"/>
                  </a:lnTo>
                  <a:lnTo>
                    <a:pt x="2112" y="1030"/>
                  </a:lnTo>
                  <a:lnTo>
                    <a:pt x="2078" y="1119"/>
                  </a:lnTo>
                  <a:lnTo>
                    <a:pt x="2078" y="1119"/>
                  </a:lnTo>
                  <a:lnTo>
                    <a:pt x="2065" y="1204"/>
                  </a:lnTo>
                  <a:lnTo>
                    <a:pt x="2065" y="1204"/>
                  </a:lnTo>
                  <a:lnTo>
                    <a:pt x="2036" y="1263"/>
                  </a:lnTo>
                  <a:lnTo>
                    <a:pt x="2036" y="1263"/>
                  </a:lnTo>
                  <a:lnTo>
                    <a:pt x="2039" y="1304"/>
                  </a:lnTo>
                  <a:lnTo>
                    <a:pt x="2039" y="1304"/>
                  </a:lnTo>
                  <a:lnTo>
                    <a:pt x="2076" y="1317"/>
                  </a:lnTo>
                  <a:lnTo>
                    <a:pt x="2089" y="1330"/>
                  </a:lnTo>
                  <a:lnTo>
                    <a:pt x="2089" y="1330"/>
                  </a:lnTo>
                  <a:lnTo>
                    <a:pt x="2088" y="1363"/>
                  </a:lnTo>
                  <a:lnTo>
                    <a:pt x="2096" y="1382"/>
                  </a:lnTo>
                  <a:lnTo>
                    <a:pt x="2096" y="1382"/>
                  </a:lnTo>
                  <a:lnTo>
                    <a:pt x="2119" y="1422"/>
                  </a:lnTo>
                  <a:lnTo>
                    <a:pt x="2119" y="1422"/>
                  </a:lnTo>
                  <a:lnTo>
                    <a:pt x="2106" y="1482"/>
                  </a:lnTo>
                  <a:lnTo>
                    <a:pt x="2106" y="1482"/>
                  </a:lnTo>
                  <a:lnTo>
                    <a:pt x="2119" y="1517"/>
                  </a:lnTo>
                  <a:lnTo>
                    <a:pt x="2119" y="1517"/>
                  </a:lnTo>
                  <a:lnTo>
                    <a:pt x="2148" y="1524"/>
                  </a:lnTo>
                  <a:lnTo>
                    <a:pt x="2148" y="1524"/>
                  </a:lnTo>
                  <a:lnTo>
                    <a:pt x="2150" y="1534"/>
                  </a:lnTo>
                  <a:lnTo>
                    <a:pt x="2150" y="1534"/>
                  </a:lnTo>
                  <a:lnTo>
                    <a:pt x="2140" y="1596"/>
                  </a:lnTo>
                  <a:lnTo>
                    <a:pt x="2073" y="1661"/>
                  </a:lnTo>
                  <a:lnTo>
                    <a:pt x="2059" y="1696"/>
                  </a:lnTo>
                  <a:lnTo>
                    <a:pt x="2053" y="1717"/>
                  </a:lnTo>
                  <a:lnTo>
                    <a:pt x="2063" y="1769"/>
                  </a:lnTo>
                  <a:lnTo>
                    <a:pt x="2023" y="1810"/>
                  </a:lnTo>
                  <a:lnTo>
                    <a:pt x="2023" y="1810"/>
                  </a:lnTo>
                  <a:lnTo>
                    <a:pt x="2019" y="1814"/>
                  </a:lnTo>
                  <a:lnTo>
                    <a:pt x="2019" y="1814"/>
                  </a:lnTo>
                  <a:lnTo>
                    <a:pt x="1964" y="1766"/>
                  </a:lnTo>
                  <a:lnTo>
                    <a:pt x="1905" y="1733"/>
                  </a:lnTo>
                  <a:lnTo>
                    <a:pt x="1905" y="1733"/>
                  </a:lnTo>
                  <a:lnTo>
                    <a:pt x="1886" y="1717"/>
                  </a:lnTo>
                  <a:lnTo>
                    <a:pt x="1823" y="1696"/>
                  </a:lnTo>
                  <a:lnTo>
                    <a:pt x="1823" y="1696"/>
                  </a:lnTo>
                  <a:lnTo>
                    <a:pt x="1787" y="1699"/>
                  </a:lnTo>
                  <a:lnTo>
                    <a:pt x="1787" y="1699"/>
                  </a:lnTo>
                  <a:lnTo>
                    <a:pt x="1755" y="1716"/>
                  </a:lnTo>
                  <a:lnTo>
                    <a:pt x="1702" y="1784"/>
                  </a:lnTo>
                  <a:lnTo>
                    <a:pt x="1691" y="1792"/>
                  </a:lnTo>
                  <a:lnTo>
                    <a:pt x="1670" y="1792"/>
                  </a:lnTo>
                  <a:lnTo>
                    <a:pt x="1670" y="1792"/>
                  </a:lnTo>
                  <a:lnTo>
                    <a:pt x="1614" y="1787"/>
                  </a:lnTo>
                  <a:lnTo>
                    <a:pt x="1570" y="1798"/>
                  </a:lnTo>
                  <a:lnTo>
                    <a:pt x="1570" y="1798"/>
                  </a:lnTo>
                  <a:lnTo>
                    <a:pt x="1459" y="1800"/>
                  </a:lnTo>
                  <a:lnTo>
                    <a:pt x="1439" y="1787"/>
                  </a:lnTo>
                  <a:lnTo>
                    <a:pt x="1439" y="1787"/>
                  </a:lnTo>
                  <a:lnTo>
                    <a:pt x="1413" y="1762"/>
                  </a:lnTo>
                  <a:lnTo>
                    <a:pt x="1379" y="1782"/>
                  </a:lnTo>
                  <a:lnTo>
                    <a:pt x="1379" y="1782"/>
                  </a:lnTo>
                  <a:lnTo>
                    <a:pt x="1322" y="1758"/>
                  </a:lnTo>
                  <a:lnTo>
                    <a:pt x="1298" y="1774"/>
                  </a:lnTo>
                  <a:lnTo>
                    <a:pt x="1298" y="1774"/>
                  </a:lnTo>
                  <a:lnTo>
                    <a:pt x="1281" y="1789"/>
                  </a:lnTo>
                  <a:lnTo>
                    <a:pt x="1281" y="1789"/>
                  </a:lnTo>
                  <a:lnTo>
                    <a:pt x="1256" y="1807"/>
                  </a:lnTo>
                  <a:lnTo>
                    <a:pt x="1227" y="1810"/>
                  </a:lnTo>
                  <a:lnTo>
                    <a:pt x="1227" y="1810"/>
                  </a:lnTo>
                  <a:lnTo>
                    <a:pt x="1188" y="1800"/>
                  </a:lnTo>
                  <a:lnTo>
                    <a:pt x="1188" y="1800"/>
                  </a:lnTo>
                  <a:lnTo>
                    <a:pt x="1142" y="1763"/>
                  </a:lnTo>
                  <a:lnTo>
                    <a:pt x="1150" y="1699"/>
                  </a:lnTo>
                  <a:lnTo>
                    <a:pt x="1132" y="1647"/>
                  </a:lnTo>
                  <a:lnTo>
                    <a:pt x="1132" y="1647"/>
                  </a:lnTo>
                  <a:lnTo>
                    <a:pt x="1103" y="1647"/>
                  </a:lnTo>
                  <a:lnTo>
                    <a:pt x="1095" y="1635"/>
                  </a:lnTo>
                  <a:lnTo>
                    <a:pt x="1093" y="1618"/>
                  </a:lnTo>
                  <a:lnTo>
                    <a:pt x="1114" y="1593"/>
                  </a:lnTo>
                  <a:lnTo>
                    <a:pt x="1114" y="1593"/>
                  </a:lnTo>
                  <a:lnTo>
                    <a:pt x="1116" y="1549"/>
                  </a:lnTo>
                  <a:lnTo>
                    <a:pt x="1105" y="1514"/>
                  </a:lnTo>
                  <a:lnTo>
                    <a:pt x="1080" y="1495"/>
                  </a:lnTo>
                  <a:lnTo>
                    <a:pt x="1049" y="1488"/>
                  </a:lnTo>
                  <a:lnTo>
                    <a:pt x="1036" y="1494"/>
                  </a:lnTo>
                  <a:lnTo>
                    <a:pt x="1018" y="1526"/>
                  </a:lnTo>
                  <a:lnTo>
                    <a:pt x="1000" y="1537"/>
                  </a:lnTo>
                  <a:lnTo>
                    <a:pt x="991" y="1575"/>
                  </a:lnTo>
                  <a:lnTo>
                    <a:pt x="991" y="1575"/>
                  </a:lnTo>
                  <a:lnTo>
                    <a:pt x="988" y="1593"/>
                  </a:lnTo>
                  <a:lnTo>
                    <a:pt x="988" y="1593"/>
                  </a:lnTo>
                  <a:lnTo>
                    <a:pt x="969" y="1606"/>
                  </a:lnTo>
                  <a:lnTo>
                    <a:pt x="935" y="1596"/>
                  </a:lnTo>
                  <a:lnTo>
                    <a:pt x="935" y="1596"/>
                  </a:lnTo>
                  <a:lnTo>
                    <a:pt x="916" y="1580"/>
                  </a:lnTo>
                  <a:lnTo>
                    <a:pt x="916" y="1580"/>
                  </a:lnTo>
                  <a:lnTo>
                    <a:pt x="870" y="1494"/>
                  </a:lnTo>
                  <a:lnTo>
                    <a:pt x="851" y="1474"/>
                  </a:lnTo>
                  <a:lnTo>
                    <a:pt x="798" y="1441"/>
                  </a:lnTo>
                  <a:lnTo>
                    <a:pt x="743" y="1429"/>
                  </a:lnTo>
                  <a:lnTo>
                    <a:pt x="716" y="1462"/>
                  </a:lnTo>
                  <a:lnTo>
                    <a:pt x="696" y="1459"/>
                  </a:lnTo>
                  <a:lnTo>
                    <a:pt x="696" y="1459"/>
                  </a:lnTo>
                  <a:lnTo>
                    <a:pt x="668" y="1452"/>
                  </a:lnTo>
                  <a:lnTo>
                    <a:pt x="668" y="1452"/>
                  </a:lnTo>
                  <a:lnTo>
                    <a:pt x="628" y="1471"/>
                  </a:lnTo>
                  <a:lnTo>
                    <a:pt x="616" y="1485"/>
                  </a:lnTo>
                  <a:lnTo>
                    <a:pt x="613" y="1506"/>
                  </a:lnTo>
                  <a:lnTo>
                    <a:pt x="613" y="1506"/>
                  </a:lnTo>
                  <a:lnTo>
                    <a:pt x="616" y="1562"/>
                  </a:lnTo>
                  <a:lnTo>
                    <a:pt x="605" y="1573"/>
                  </a:lnTo>
                  <a:lnTo>
                    <a:pt x="605" y="1573"/>
                  </a:lnTo>
                  <a:lnTo>
                    <a:pt x="579" y="1591"/>
                  </a:lnTo>
                  <a:lnTo>
                    <a:pt x="576" y="1604"/>
                  </a:lnTo>
                  <a:lnTo>
                    <a:pt x="576" y="1604"/>
                  </a:lnTo>
                  <a:lnTo>
                    <a:pt x="582" y="1616"/>
                  </a:lnTo>
                  <a:lnTo>
                    <a:pt x="582" y="1616"/>
                  </a:lnTo>
                  <a:lnTo>
                    <a:pt x="583" y="1634"/>
                  </a:lnTo>
                  <a:lnTo>
                    <a:pt x="570" y="1670"/>
                  </a:lnTo>
                  <a:lnTo>
                    <a:pt x="527" y="1693"/>
                  </a:lnTo>
                  <a:lnTo>
                    <a:pt x="527" y="1693"/>
                  </a:lnTo>
                  <a:lnTo>
                    <a:pt x="471" y="1710"/>
                  </a:lnTo>
                  <a:lnTo>
                    <a:pt x="442" y="1736"/>
                  </a:lnTo>
                  <a:lnTo>
                    <a:pt x="442" y="1736"/>
                  </a:lnTo>
                  <a:lnTo>
                    <a:pt x="406" y="1749"/>
                  </a:lnTo>
                  <a:lnTo>
                    <a:pt x="389" y="1742"/>
                  </a:lnTo>
                  <a:lnTo>
                    <a:pt x="389" y="1742"/>
                  </a:lnTo>
                  <a:lnTo>
                    <a:pt x="368" y="1738"/>
                  </a:lnTo>
                  <a:lnTo>
                    <a:pt x="350" y="1743"/>
                  </a:lnTo>
                  <a:lnTo>
                    <a:pt x="324" y="1771"/>
                  </a:lnTo>
                  <a:lnTo>
                    <a:pt x="246" y="1775"/>
                  </a:lnTo>
                  <a:lnTo>
                    <a:pt x="246" y="1775"/>
                  </a:lnTo>
                  <a:lnTo>
                    <a:pt x="239" y="1745"/>
                  </a:lnTo>
                  <a:lnTo>
                    <a:pt x="208" y="1745"/>
                  </a:lnTo>
                  <a:lnTo>
                    <a:pt x="185" y="1673"/>
                  </a:lnTo>
                  <a:lnTo>
                    <a:pt x="152" y="1632"/>
                  </a:lnTo>
                  <a:lnTo>
                    <a:pt x="149" y="1579"/>
                  </a:lnTo>
                  <a:lnTo>
                    <a:pt x="135" y="1531"/>
                  </a:lnTo>
                  <a:lnTo>
                    <a:pt x="102" y="1504"/>
                  </a:lnTo>
                  <a:lnTo>
                    <a:pt x="102" y="1504"/>
                  </a:lnTo>
                  <a:lnTo>
                    <a:pt x="69" y="1493"/>
                  </a:lnTo>
                  <a:lnTo>
                    <a:pt x="69" y="1493"/>
                  </a:lnTo>
                  <a:lnTo>
                    <a:pt x="33" y="1490"/>
                  </a:lnTo>
                  <a:lnTo>
                    <a:pt x="34" y="1482"/>
                  </a:lnTo>
                  <a:lnTo>
                    <a:pt x="25" y="1480"/>
                  </a:lnTo>
                  <a:lnTo>
                    <a:pt x="12" y="1487"/>
                  </a:lnTo>
                  <a:lnTo>
                    <a:pt x="0" y="1484"/>
                  </a:lnTo>
                  <a:lnTo>
                    <a:pt x="59" y="1383"/>
                  </a:lnTo>
                  <a:lnTo>
                    <a:pt x="74" y="1337"/>
                  </a:lnTo>
                  <a:lnTo>
                    <a:pt x="86" y="1331"/>
                  </a:lnTo>
                  <a:lnTo>
                    <a:pt x="92" y="1307"/>
                  </a:lnTo>
                  <a:lnTo>
                    <a:pt x="97" y="1305"/>
                  </a:lnTo>
                  <a:lnTo>
                    <a:pt x="103" y="1325"/>
                  </a:lnTo>
                  <a:lnTo>
                    <a:pt x="116" y="1330"/>
                  </a:lnTo>
                  <a:lnTo>
                    <a:pt x="125" y="1322"/>
                  </a:lnTo>
                  <a:lnTo>
                    <a:pt x="115" y="1320"/>
                  </a:lnTo>
                  <a:lnTo>
                    <a:pt x="121" y="1302"/>
                  </a:lnTo>
                  <a:lnTo>
                    <a:pt x="152" y="1281"/>
                  </a:lnTo>
                  <a:lnTo>
                    <a:pt x="170" y="1279"/>
                  </a:lnTo>
                  <a:lnTo>
                    <a:pt x="191" y="1298"/>
                  </a:lnTo>
                  <a:lnTo>
                    <a:pt x="206" y="1276"/>
                  </a:lnTo>
                  <a:lnTo>
                    <a:pt x="232" y="1261"/>
                  </a:lnTo>
                  <a:lnTo>
                    <a:pt x="278" y="1266"/>
                  </a:lnTo>
                  <a:lnTo>
                    <a:pt x="282" y="1288"/>
                  </a:lnTo>
                  <a:lnTo>
                    <a:pt x="286" y="1271"/>
                  </a:lnTo>
                  <a:lnTo>
                    <a:pt x="301" y="1255"/>
                  </a:lnTo>
                  <a:lnTo>
                    <a:pt x="309" y="1224"/>
                  </a:lnTo>
                  <a:lnTo>
                    <a:pt x="319" y="1227"/>
                  </a:lnTo>
                  <a:lnTo>
                    <a:pt x="318" y="1206"/>
                  </a:lnTo>
                  <a:lnTo>
                    <a:pt x="327" y="1212"/>
                  </a:lnTo>
                  <a:lnTo>
                    <a:pt x="344" y="1197"/>
                  </a:lnTo>
                  <a:lnTo>
                    <a:pt x="373" y="1207"/>
                  </a:lnTo>
                  <a:lnTo>
                    <a:pt x="409" y="1242"/>
                  </a:lnTo>
                  <a:lnTo>
                    <a:pt x="417" y="1262"/>
                  </a:lnTo>
                  <a:lnTo>
                    <a:pt x="419" y="1249"/>
                  </a:lnTo>
                  <a:lnTo>
                    <a:pt x="406" y="1219"/>
                  </a:lnTo>
                  <a:lnTo>
                    <a:pt x="412" y="1203"/>
                  </a:lnTo>
                  <a:lnTo>
                    <a:pt x="394" y="1191"/>
                  </a:lnTo>
                  <a:lnTo>
                    <a:pt x="397" y="1180"/>
                  </a:lnTo>
                  <a:lnTo>
                    <a:pt x="406" y="1187"/>
                  </a:lnTo>
                  <a:lnTo>
                    <a:pt x="415" y="1173"/>
                  </a:lnTo>
                  <a:lnTo>
                    <a:pt x="390" y="1174"/>
                  </a:lnTo>
                  <a:lnTo>
                    <a:pt x="390" y="1164"/>
                  </a:lnTo>
                  <a:lnTo>
                    <a:pt x="379" y="1154"/>
                  </a:lnTo>
                  <a:lnTo>
                    <a:pt x="366" y="1155"/>
                  </a:lnTo>
                  <a:lnTo>
                    <a:pt x="353" y="1142"/>
                  </a:lnTo>
                  <a:lnTo>
                    <a:pt x="348" y="1158"/>
                  </a:lnTo>
                  <a:lnTo>
                    <a:pt x="335" y="1163"/>
                  </a:lnTo>
                  <a:lnTo>
                    <a:pt x="322" y="1154"/>
                  </a:lnTo>
                  <a:lnTo>
                    <a:pt x="308" y="1171"/>
                  </a:lnTo>
                  <a:lnTo>
                    <a:pt x="295" y="1171"/>
                  </a:lnTo>
                  <a:lnTo>
                    <a:pt x="296" y="1163"/>
                  </a:lnTo>
                  <a:lnTo>
                    <a:pt x="285" y="1154"/>
                  </a:lnTo>
                  <a:lnTo>
                    <a:pt x="278" y="1168"/>
                  </a:lnTo>
                  <a:lnTo>
                    <a:pt x="246" y="1163"/>
                  </a:lnTo>
                  <a:lnTo>
                    <a:pt x="204" y="1173"/>
                  </a:lnTo>
                  <a:lnTo>
                    <a:pt x="190" y="1167"/>
                  </a:lnTo>
                  <a:lnTo>
                    <a:pt x="168" y="1187"/>
                  </a:lnTo>
                  <a:lnTo>
                    <a:pt x="152" y="1186"/>
                  </a:lnTo>
                  <a:lnTo>
                    <a:pt x="146" y="1168"/>
                  </a:lnTo>
                  <a:lnTo>
                    <a:pt x="136" y="1187"/>
                  </a:lnTo>
                  <a:lnTo>
                    <a:pt x="105" y="1174"/>
                  </a:lnTo>
                  <a:lnTo>
                    <a:pt x="85" y="1137"/>
                  </a:lnTo>
                  <a:lnTo>
                    <a:pt x="63" y="1148"/>
                  </a:lnTo>
                  <a:lnTo>
                    <a:pt x="50" y="1118"/>
                  </a:lnTo>
                  <a:lnTo>
                    <a:pt x="57" y="1093"/>
                  </a:lnTo>
                  <a:lnTo>
                    <a:pt x="69" y="1083"/>
                  </a:lnTo>
                  <a:lnTo>
                    <a:pt x="67" y="1075"/>
                  </a:lnTo>
                  <a:lnTo>
                    <a:pt x="54" y="1075"/>
                  </a:lnTo>
                  <a:lnTo>
                    <a:pt x="46" y="1066"/>
                  </a:lnTo>
                  <a:lnTo>
                    <a:pt x="61" y="1060"/>
                  </a:lnTo>
                  <a:lnTo>
                    <a:pt x="61" y="1050"/>
                  </a:lnTo>
                  <a:lnTo>
                    <a:pt x="82" y="1052"/>
                  </a:lnTo>
                  <a:lnTo>
                    <a:pt x="97" y="1031"/>
                  </a:lnTo>
                  <a:lnTo>
                    <a:pt x="123" y="1021"/>
                  </a:lnTo>
                  <a:lnTo>
                    <a:pt x="184" y="958"/>
                  </a:lnTo>
                  <a:lnTo>
                    <a:pt x="217" y="936"/>
                  </a:lnTo>
                  <a:lnTo>
                    <a:pt x="237" y="946"/>
                  </a:lnTo>
                  <a:lnTo>
                    <a:pt x="265" y="918"/>
                  </a:lnTo>
                  <a:lnTo>
                    <a:pt x="282" y="909"/>
                  </a:lnTo>
                  <a:lnTo>
                    <a:pt x="314" y="857"/>
                  </a:lnTo>
                  <a:lnTo>
                    <a:pt x="337" y="832"/>
                  </a:lnTo>
                  <a:lnTo>
                    <a:pt x="335" y="768"/>
                  </a:lnTo>
                  <a:lnTo>
                    <a:pt x="324" y="755"/>
                  </a:lnTo>
                  <a:lnTo>
                    <a:pt x="344" y="726"/>
                  </a:lnTo>
                  <a:lnTo>
                    <a:pt x="377" y="743"/>
                  </a:lnTo>
                  <a:lnTo>
                    <a:pt x="461" y="730"/>
                  </a:lnTo>
                  <a:lnTo>
                    <a:pt x="541" y="752"/>
                  </a:lnTo>
                  <a:lnTo>
                    <a:pt x="579" y="782"/>
                  </a:lnTo>
                  <a:lnTo>
                    <a:pt x="587" y="822"/>
                  </a:lnTo>
                  <a:lnTo>
                    <a:pt x="602" y="837"/>
                  </a:lnTo>
                  <a:lnTo>
                    <a:pt x="615" y="825"/>
                  </a:lnTo>
                  <a:lnTo>
                    <a:pt x="593" y="820"/>
                  </a:lnTo>
                  <a:lnTo>
                    <a:pt x="593" y="791"/>
                  </a:lnTo>
                  <a:lnTo>
                    <a:pt x="603" y="778"/>
                  </a:lnTo>
                  <a:lnTo>
                    <a:pt x="592" y="726"/>
                  </a:lnTo>
                  <a:lnTo>
                    <a:pt x="518" y="687"/>
                  </a:lnTo>
                  <a:lnTo>
                    <a:pt x="461" y="641"/>
                  </a:lnTo>
                  <a:lnTo>
                    <a:pt x="433" y="637"/>
                  </a:lnTo>
                  <a:lnTo>
                    <a:pt x="459" y="609"/>
                  </a:lnTo>
                  <a:lnTo>
                    <a:pt x="517" y="588"/>
                  </a:lnTo>
                  <a:lnTo>
                    <a:pt x="582" y="599"/>
                  </a:lnTo>
                  <a:lnTo>
                    <a:pt x="592" y="592"/>
                  </a:lnTo>
                  <a:lnTo>
                    <a:pt x="612" y="592"/>
                  </a:lnTo>
                  <a:lnTo>
                    <a:pt x="629" y="572"/>
                  </a:lnTo>
                  <a:lnTo>
                    <a:pt x="624" y="553"/>
                  </a:lnTo>
                  <a:lnTo>
                    <a:pt x="631" y="533"/>
                  </a:lnTo>
                  <a:lnTo>
                    <a:pt x="662" y="524"/>
                  </a:lnTo>
                  <a:lnTo>
                    <a:pt x="683" y="508"/>
                  </a:lnTo>
                  <a:lnTo>
                    <a:pt x="678" y="500"/>
                  </a:lnTo>
                  <a:lnTo>
                    <a:pt x="654" y="508"/>
                  </a:lnTo>
                  <a:lnTo>
                    <a:pt x="635" y="504"/>
                  </a:lnTo>
                  <a:lnTo>
                    <a:pt x="608" y="510"/>
                  </a:lnTo>
                  <a:lnTo>
                    <a:pt x="577" y="540"/>
                  </a:lnTo>
                  <a:lnTo>
                    <a:pt x="527" y="534"/>
                  </a:lnTo>
                  <a:lnTo>
                    <a:pt x="488" y="549"/>
                  </a:lnTo>
                  <a:lnTo>
                    <a:pt x="430" y="530"/>
                  </a:lnTo>
                  <a:lnTo>
                    <a:pt x="406" y="553"/>
                  </a:lnTo>
                  <a:lnTo>
                    <a:pt x="312" y="547"/>
                  </a:lnTo>
                  <a:lnTo>
                    <a:pt x="306" y="479"/>
                  </a:lnTo>
                  <a:lnTo>
                    <a:pt x="317" y="429"/>
                  </a:lnTo>
                  <a:lnTo>
                    <a:pt x="279" y="417"/>
                  </a:lnTo>
                  <a:lnTo>
                    <a:pt x="234" y="420"/>
                  </a:lnTo>
                  <a:lnTo>
                    <a:pt x="234" y="402"/>
                  </a:lnTo>
                  <a:lnTo>
                    <a:pt x="200" y="374"/>
                  </a:lnTo>
                  <a:lnTo>
                    <a:pt x="213" y="358"/>
                  </a:lnTo>
                  <a:lnTo>
                    <a:pt x="263" y="355"/>
                  </a:lnTo>
                  <a:lnTo>
                    <a:pt x="275" y="363"/>
                  </a:lnTo>
                  <a:lnTo>
                    <a:pt x="301" y="351"/>
                  </a:lnTo>
                  <a:lnTo>
                    <a:pt x="318" y="354"/>
                  </a:lnTo>
                  <a:lnTo>
                    <a:pt x="322" y="370"/>
                  </a:lnTo>
                  <a:lnTo>
                    <a:pt x="335" y="354"/>
                  </a:lnTo>
                  <a:lnTo>
                    <a:pt x="345" y="360"/>
                  </a:lnTo>
                  <a:lnTo>
                    <a:pt x="438" y="340"/>
                  </a:lnTo>
                  <a:lnTo>
                    <a:pt x="468" y="318"/>
                  </a:lnTo>
                  <a:lnTo>
                    <a:pt x="520" y="338"/>
                  </a:lnTo>
                  <a:lnTo>
                    <a:pt x="540" y="327"/>
                  </a:lnTo>
                  <a:lnTo>
                    <a:pt x="550" y="305"/>
                  </a:lnTo>
                  <a:lnTo>
                    <a:pt x="556" y="281"/>
                  </a:lnTo>
                  <a:lnTo>
                    <a:pt x="540" y="275"/>
                  </a:lnTo>
                  <a:close/>
                </a:path>
              </a:pathLst>
            </a:custGeom>
            <a:grpFill/>
            <a:ln w="4763">
              <a:solidFill>
                <a:srgbClr val="3D4B4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05" name="Freeform 17">
              <a:extLst>
                <a:ext uri="{FF2B5EF4-FFF2-40B4-BE49-F238E27FC236}">
                  <a16:creationId xmlns:a16="http://schemas.microsoft.com/office/drawing/2014/main" id="{B273F5D8-0EBE-1A54-2C72-87296968A82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05540" y="5126565"/>
              <a:ext cx="2135738" cy="1439335"/>
            </a:xfrm>
            <a:custGeom>
              <a:avLst/>
              <a:gdLst>
                <a:gd name="T0" fmla="*/ 1695 w 4131"/>
                <a:gd name="T1" fmla="*/ 1982 h 2784"/>
                <a:gd name="T2" fmla="*/ 1368 w 4131"/>
                <a:gd name="T3" fmla="*/ 1957 h 2784"/>
                <a:gd name="T4" fmla="*/ 1495 w 4131"/>
                <a:gd name="T5" fmla="*/ 2198 h 2784"/>
                <a:gd name="T6" fmla="*/ 946 w 4131"/>
                <a:gd name="T7" fmla="*/ 1448 h 2784"/>
                <a:gd name="T8" fmla="*/ 862 w 4131"/>
                <a:gd name="T9" fmla="*/ 1519 h 2784"/>
                <a:gd name="T10" fmla="*/ 2295 w 4131"/>
                <a:gd name="T11" fmla="*/ 2387 h 2784"/>
                <a:gd name="T12" fmla="*/ 1011 w 4131"/>
                <a:gd name="T13" fmla="*/ 1653 h 2784"/>
                <a:gd name="T14" fmla="*/ 2182 w 4131"/>
                <a:gd name="T15" fmla="*/ 2679 h 2784"/>
                <a:gd name="T16" fmla="*/ 2103 w 4131"/>
                <a:gd name="T17" fmla="*/ 2601 h 2784"/>
                <a:gd name="T18" fmla="*/ 1077 w 4131"/>
                <a:gd name="T19" fmla="*/ 1802 h 2784"/>
                <a:gd name="T20" fmla="*/ 1077 w 4131"/>
                <a:gd name="T21" fmla="*/ 1802 h 2784"/>
                <a:gd name="T22" fmla="*/ 1579 w 4131"/>
                <a:gd name="T23" fmla="*/ 1229 h 2784"/>
                <a:gd name="T24" fmla="*/ 1345 w 4131"/>
                <a:gd name="T25" fmla="*/ 1541 h 2784"/>
                <a:gd name="T26" fmla="*/ 1310 w 4131"/>
                <a:gd name="T27" fmla="*/ 1634 h 2784"/>
                <a:gd name="T28" fmla="*/ 1470 w 4131"/>
                <a:gd name="T29" fmla="*/ 911 h 2784"/>
                <a:gd name="T30" fmla="*/ 1269 w 4131"/>
                <a:gd name="T31" fmla="*/ 1247 h 2784"/>
                <a:gd name="T32" fmla="*/ 1006 w 4131"/>
                <a:gd name="T33" fmla="*/ 1238 h 2784"/>
                <a:gd name="T34" fmla="*/ 1068 w 4131"/>
                <a:gd name="T35" fmla="*/ 1139 h 2784"/>
                <a:gd name="T36" fmla="*/ 1244 w 4131"/>
                <a:gd name="T37" fmla="*/ 716 h 2784"/>
                <a:gd name="T38" fmla="*/ 45 w 4131"/>
                <a:gd name="T39" fmla="*/ 1731 h 2784"/>
                <a:gd name="T40" fmla="*/ 2488 w 4131"/>
                <a:gd name="T41" fmla="*/ 2678 h 2784"/>
                <a:gd name="T42" fmla="*/ 4115 w 4131"/>
                <a:gd name="T43" fmla="*/ 1803 h 2784"/>
                <a:gd name="T44" fmla="*/ 4024 w 4131"/>
                <a:gd name="T45" fmla="*/ 1614 h 2784"/>
                <a:gd name="T46" fmla="*/ 3802 w 4131"/>
                <a:gd name="T47" fmla="*/ 1620 h 2784"/>
                <a:gd name="T48" fmla="*/ 3677 w 4131"/>
                <a:gd name="T49" fmla="*/ 1554 h 2784"/>
                <a:gd name="T50" fmla="*/ 3538 w 4131"/>
                <a:gd name="T51" fmla="*/ 1278 h 2784"/>
                <a:gd name="T52" fmla="*/ 3487 w 4131"/>
                <a:gd name="T53" fmla="*/ 1620 h 2784"/>
                <a:gd name="T54" fmla="*/ 3451 w 4131"/>
                <a:gd name="T55" fmla="*/ 1804 h 2784"/>
                <a:gd name="T56" fmla="*/ 3379 w 4131"/>
                <a:gd name="T57" fmla="*/ 2028 h 2784"/>
                <a:gd name="T58" fmla="*/ 3121 w 4131"/>
                <a:gd name="T59" fmla="*/ 1918 h 2784"/>
                <a:gd name="T60" fmla="*/ 3220 w 4131"/>
                <a:gd name="T61" fmla="*/ 1577 h 2784"/>
                <a:gd name="T62" fmla="*/ 2809 w 4131"/>
                <a:gd name="T63" fmla="*/ 1706 h 2784"/>
                <a:gd name="T64" fmla="*/ 2620 w 4131"/>
                <a:gd name="T65" fmla="*/ 2094 h 2784"/>
                <a:gd name="T66" fmla="*/ 2335 w 4131"/>
                <a:gd name="T67" fmla="*/ 1941 h 2784"/>
                <a:gd name="T68" fmla="*/ 1945 w 4131"/>
                <a:gd name="T69" fmla="*/ 2395 h 2784"/>
                <a:gd name="T70" fmla="*/ 1854 w 4131"/>
                <a:gd name="T71" fmla="*/ 2136 h 2784"/>
                <a:gd name="T72" fmla="*/ 1577 w 4131"/>
                <a:gd name="T73" fmla="*/ 1810 h 2784"/>
                <a:gd name="T74" fmla="*/ 1674 w 4131"/>
                <a:gd name="T75" fmla="*/ 1773 h 2784"/>
                <a:gd name="T76" fmla="*/ 1713 w 4131"/>
                <a:gd name="T77" fmla="*/ 1558 h 2784"/>
                <a:gd name="T78" fmla="*/ 1891 w 4131"/>
                <a:gd name="T79" fmla="*/ 1502 h 2784"/>
                <a:gd name="T80" fmla="*/ 1717 w 4131"/>
                <a:gd name="T81" fmla="*/ 1229 h 2784"/>
                <a:gd name="T82" fmla="*/ 1571 w 4131"/>
                <a:gd name="T83" fmla="*/ 1065 h 2784"/>
                <a:gd name="T84" fmla="*/ 1492 w 4131"/>
                <a:gd name="T85" fmla="*/ 848 h 2784"/>
                <a:gd name="T86" fmla="*/ 1632 w 4131"/>
                <a:gd name="T87" fmla="*/ 796 h 2784"/>
                <a:gd name="T88" fmla="*/ 1681 w 4131"/>
                <a:gd name="T89" fmla="*/ 542 h 2784"/>
                <a:gd name="T90" fmla="*/ 1736 w 4131"/>
                <a:gd name="T91" fmla="*/ 94 h 2784"/>
                <a:gd name="T92" fmla="*/ 2391 w 4131"/>
                <a:gd name="T93" fmla="*/ 56 h 2784"/>
                <a:gd name="T94" fmla="*/ 3002 w 4131"/>
                <a:gd name="T95" fmla="*/ 381 h 2784"/>
                <a:gd name="T96" fmla="*/ 3965 w 4131"/>
                <a:gd name="T97" fmla="*/ 813 h 2784"/>
                <a:gd name="T98" fmla="*/ 3775 w 4131"/>
                <a:gd name="T99" fmla="*/ 1113 h 2784"/>
                <a:gd name="T100" fmla="*/ 3926 w 4131"/>
                <a:gd name="T101" fmla="*/ 1238 h 2784"/>
                <a:gd name="T102" fmla="*/ 2486 w 4131"/>
                <a:gd name="T103" fmla="*/ 520 h 2784"/>
                <a:gd name="T104" fmla="*/ 3515 w 4131"/>
                <a:gd name="T105" fmla="*/ 2038 h 2784"/>
                <a:gd name="T106" fmla="*/ 3928 w 4131"/>
                <a:gd name="T107" fmla="*/ 1907 h 2784"/>
                <a:gd name="T108" fmla="*/ 2374 w 4131"/>
                <a:gd name="T109" fmla="*/ 2270 h 2784"/>
                <a:gd name="T110" fmla="*/ 3585 w 4131"/>
                <a:gd name="T111" fmla="*/ 2021 h 2784"/>
                <a:gd name="T112" fmla="*/ 4113 w 4131"/>
                <a:gd name="T113" fmla="*/ 2173 h 2784"/>
                <a:gd name="T114" fmla="*/ 2486 w 4131"/>
                <a:gd name="T115" fmla="*/ 2306 h 2784"/>
                <a:gd name="T116" fmla="*/ 2762 w 4131"/>
                <a:gd name="T117" fmla="*/ 2247 h 2784"/>
                <a:gd name="T118" fmla="*/ 2566 w 4131"/>
                <a:gd name="T119" fmla="*/ 2183 h 2784"/>
                <a:gd name="T120" fmla="*/ 3184 w 4131"/>
                <a:gd name="T121" fmla="*/ 2578 h 2784"/>
                <a:gd name="T122" fmla="*/ 2987 w 4131"/>
                <a:gd name="T123" fmla="*/ 2136 h 27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131" h="2784">
                  <a:moveTo>
                    <a:pt x="1198" y="2427"/>
                  </a:moveTo>
                  <a:lnTo>
                    <a:pt x="1205" y="2449"/>
                  </a:lnTo>
                  <a:lnTo>
                    <a:pt x="1194" y="2436"/>
                  </a:lnTo>
                  <a:lnTo>
                    <a:pt x="1172" y="2428"/>
                  </a:lnTo>
                  <a:lnTo>
                    <a:pt x="1159" y="2450"/>
                  </a:lnTo>
                  <a:lnTo>
                    <a:pt x="1152" y="2443"/>
                  </a:lnTo>
                  <a:lnTo>
                    <a:pt x="1155" y="2421"/>
                  </a:lnTo>
                  <a:lnTo>
                    <a:pt x="1148" y="2427"/>
                  </a:lnTo>
                  <a:lnTo>
                    <a:pt x="1138" y="2423"/>
                  </a:lnTo>
                  <a:lnTo>
                    <a:pt x="1146" y="2441"/>
                  </a:lnTo>
                  <a:lnTo>
                    <a:pt x="1138" y="2450"/>
                  </a:lnTo>
                  <a:lnTo>
                    <a:pt x="1129" y="2430"/>
                  </a:lnTo>
                  <a:lnTo>
                    <a:pt x="1120" y="2434"/>
                  </a:lnTo>
                  <a:lnTo>
                    <a:pt x="1110" y="2426"/>
                  </a:lnTo>
                  <a:lnTo>
                    <a:pt x="1103" y="2433"/>
                  </a:lnTo>
                  <a:lnTo>
                    <a:pt x="1084" y="2427"/>
                  </a:lnTo>
                  <a:lnTo>
                    <a:pt x="1093" y="2417"/>
                  </a:lnTo>
                  <a:lnTo>
                    <a:pt x="1089" y="2407"/>
                  </a:lnTo>
                  <a:lnTo>
                    <a:pt x="1071" y="2411"/>
                  </a:lnTo>
                  <a:lnTo>
                    <a:pt x="1077" y="2395"/>
                  </a:lnTo>
                  <a:lnTo>
                    <a:pt x="1083" y="2391"/>
                  </a:lnTo>
                  <a:lnTo>
                    <a:pt x="1090" y="2397"/>
                  </a:lnTo>
                  <a:lnTo>
                    <a:pt x="1101" y="2382"/>
                  </a:lnTo>
                  <a:lnTo>
                    <a:pt x="1083" y="2377"/>
                  </a:lnTo>
                  <a:lnTo>
                    <a:pt x="1086" y="2371"/>
                  </a:lnTo>
                  <a:lnTo>
                    <a:pt x="1097" y="2377"/>
                  </a:lnTo>
                  <a:lnTo>
                    <a:pt x="1104" y="2371"/>
                  </a:lnTo>
                  <a:lnTo>
                    <a:pt x="1097" y="2364"/>
                  </a:lnTo>
                  <a:lnTo>
                    <a:pt x="1113" y="2358"/>
                  </a:lnTo>
                  <a:lnTo>
                    <a:pt x="1136" y="2388"/>
                  </a:lnTo>
                  <a:lnTo>
                    <a:pt x="1182" y="2381"/>
                  </a:lnTo>
                  <a:lnTo>
                    <a:pt x="1195" y="2372"/>
                  </a:lnTo>
                  <a:lnTo>
                    <a:pt x="1192" y="2401"/>
                  </a:lnTo>
                  <a:lnTo>
                    <a:pt x="1205" y="2420"/>
                  </a:lnTo>
                  <a:lnTo>
                    <a:pt x="1198" y="2427"/>
                  </a:lnTo>
                  <a:close/>
                  <a:moveTo>
                    <a:pt x="1692" y="2002"/>
                  </a:moveTo>
                  <a:lnTo>
                    <a:pt x="1679" y="1993"/>
                  </a:lnTo>
                  <a:lnTo>
                    <a:pt x="1681" y="1986"/>
                  </a:lnTo>
                  <a:lnTo>
                    <a:pt x="1695" y="1982"/>
                  </a:lnTo>
                  <a:lnTo>
                    <a:pt x="1687" y="1962"/>
                  </a:lnTo>
                  <a:lnTo>
                    <a:pt x="1671" y="1956"/>
                  </a:lnTo>
                  <a:lnTo>
                    <a:pt x="1658" y="1933"/>
                  </a:lnTo>
                  <a:lnTo>
                    <a:pt x="1643" y="1930"/>
                  </a:lnTo>
                  <a:lnTo>
                    <a:pt x="1646" y="1921"/>
                  </a:lnTo>
                  <a:lnTo>
                    <a:pt x="1633" y="1910"/>
                  </a:lnTo>
                  <a:lnTo>
                    <a:pt x="1632" y="1898"/>
                  </a:lnTo>
                  <a:lnTo>
                    <a:pt x="1615" y="1904"/>
                  </a:lnTo>
                  <a:lnTo>
                    <a:pt x="1626" y="1884"/>
                  </a:lnTo>
                  <a:lnTo>
                    <a:pt x="1600" y="1891"/>
                  </a:lnTo>
                  <a:lnTo>
                    <a:pt x="1597" y="1902"/>
                  </a:lnTo>
                  <a:lnTo>
                    <a:pt x="1583" y="1898"/>
                  </a:lnTo>
                  <a:lnTo>
                    <a:pt x="1558" y="1871"/>
                  </a:lnTo>
                  <a:lnTo>
                    <a:pt x="1571" y="1859"/>
                  </a:lnTo>
                  <a:lnTo>
                    <a:pt x="1558" y="1839"/>
                  </a:lnTo>
                  <a:lnTo>
                    <a:pt x="1541" y="1838"/>
                  </a:lnTo>
                  <a:lnTo>
                    <a:pt x="1541" y="1829"/>
                  </a:lnTo>
                  <a:lnTo>
                    <a:pt x="1483" y="1807"/>
                  </a:lnTo>
                  <a:lnTo>
                    <a:pt x="1455" y="1807"/>
                  </a:lnTo>
                  <a:lnTo>
                    <a:pt x="1449" y="1816"/>
                  </a:lnTo>
                  <a:lnTo>
                    <a:pt x="1459" y="1822"/>
                  </a:lnTo>
                  <a:lnTo>
                    <a:pt x="1452" y="1852"/>
                  </a:lnTo>
                  <a:lnTo>
                    <a:pt x="1470" y="1856"/>
                  </a:lnTo>
                  <a:lnTo>
                    <a:pt x="1470" y="1862"/>
                  </a:lnTo>
                  <a:lnTo>
                    <a:pt x="1443" y="1914"/>
                  </a:lnTo>
                  <a:lnTo>
                    <a:pt x="1433" y="1914"/>
                  </a:lnTo>
                  <a:lnTo>
                    <a:pt x="1429" y="1902"/>
                  </a:lnTo>
                  <a:lnTo>
                    <a:pt x="1427" y="1924"/>
                  </a:lnTo>
                  <a:lnTo>
                    <a:pt x="1416" y="1920"/>
                  </a:lnTo>
                  <a:lnTo>
                    <a:pt x="1404" y="1931"/>
                  </a:lnTo>
                  <a:lnTo>
                    <a:pt x="1424" y="1953"/>
                  </a:lnTo>
                  <a:lnTo>
                    <a:pt x="1391" y="1956"/>
                  </a:lnTo>
                  <a:lnTo>
                    <a:pt x="1384" y="1975"/>
                  </a:lnTo>
                  <a:lnTo>
                    <a:pt x="1397" y="1989"/>
                  </a:lnTo>
                  <a:lnTo>
                    <a:pt x="1377" y="1999"/>
                  </a:lnTo>
                  <a:lnTo>
                    <a:pt x="1368" y="1990"/>
                  </a:lnTo>
                  <a:lnTo>
                    <a:pt x="1367" y="1977"/>
                  </a:lnTo>
                  <a:lnTo>
                    <a:pt x="1375" y="1962"/>
                  </a:lnTo>
                  <a:lnTo>
                    <a:pt x="1368" y="1957"/>
                  </a:lnTo>
                  <a:lnTo>
                    <a:pt x="1339" y="1998"/>
                  </a:lnTo>
                  <a:lnTo>
                    <a:pt x="1344" y="2005"/>
                  </a:lnTo>
                  <a:lnTo>
                    <a:pt x="1336" y="2018"/>
                  </a:lnTo>
                  <a:lnTo>
                    <a:pt x="1296" y="2032"/>
                  </a:lnTo>
                  <a:lnTo>
                    <a:pt x="1287" y="2047"/>
                  </a:lnTo>
                  <a:lnTo>
                    <a:pt x="1243" y="2070"/>
                  </a:lnTo>
                  <a:lnTo>
                    <a:pt x="1246" y="2083"/>
                  </a:lnTo>
                  <a:lnTo>
                    <a:pt x="1259" y="2085"/>
                  </a:lnTo>
                  <a:lnTo>
                    <a:pt x="1259" y="2101"/>
                  </a:lnTo>
                  <a:lnTo>
                    <a:pt x="1247" y="2091"/>
                  </a:lnTo>
                  <a:lnTo>
                    <a:pt x="1227" y="2098"/>
                  </a:lnTo>
                  <a:lnTo>
                    <a:pt x="1208" y="2117"/>
                  </a:lnTo>
                  <a:lnTo>
                    <a:pt x="1210" y="2129"/>
                  </a:lnTo>
                  <a:lnTo>
                    <a:pt x="1197" y="2155"/>
                  </a:lnTo>
                  <a:lnTo>
                    <a:pt x="1244" y="2237"/>
                  </a:lnTo>
                  <a:lnTo>
                    <a:pt x="1260" y="2237"/>
                  </a:lnTo>
                  <a:lnTo>
                    <a:pt x="1267" y="2222"/>
                  </a:lnTo>
                  <a:lnTo>
                    <a:pt x="1286" y="2222"/>
                  </a:lnTo>
                  <a:lnTo>
                    <a:pt x="1292" y="2237"/>
                  </a:lnTo>
                  <a:lnTo>
                    <a:pt x="1273" y="2244"/>
                  </a:lnTo>
                  <a:lnTo>
                    <a:pt x="1280" y="2256"/>
                  </a:lnTo>
                  <a:lnTo>
                    <a:pt x="1263" y="2277"/>
                  </a:lnTo>
                  <a:lnTo>
                    <a:pt x="1293" y="2277"/>
                  </a:lnTo>
                  <a:lnTo>
                    <a:pt x="1290" y="2264"/>
                  </a:lnTo>
                  <a:lnTo>
                    <a:pt x="1305" y="2260"/>
                  </a:lnTo>
                  <a:lnTo>
                    <a:pt x="1321" y="2290"/>
                  </a:lnTo>
                  <a:lnTo>
                    <a:pt x="1345" y="2286"/>
                  </a:lnTo>
                  <a:lnTo>
                    <a:pt x="1362" y="2290"/>
                  </a:lnTo>
                  <a:lnTo>
                    <a:pt x="1364" y="2281"/>
                  </a:lnTo>
                  <a:lnTo>
                    <a:pt x="1410" y="2273"/>
                  </a:lnTo>
                  <a:lnTo>
                    <a:pt x="1397" y="2250"/>
                  </a:lnTo>
                  <a:lnTo>
                    <a:pt x="1420" y="2260"/>
                  </a:lnTo>
                  <a:lnTo>
                    <a:pt x="1436" y="2244"/>
                  </a:lnTo>
                  <a:lnTo>
                    <a:pt x="1447" y="2256"/>
                  </a:lnTo>
                  <a:lnTo>
                    <a:pt x="1463" y="2234"/>
                  </a:lnTo>
                  <a:lnTo>
                    <a:pt x="1492" y="2237"/>
                  </a:lnTo>
                  <a:lnTo>
                    <a:pt x="1501" y="2225"/>
                  </a:lnTo>
                  <a:lnTo>
                    <a:pt x="1486" y="2220"/>
                  </a:lnTo>
                  <a:lnTo>
                    <a:pt x="1495" y="2198"/>
                  </a:lnTo>
                  <a:lnTo>
                    <a:pt x="1515" y="2199"/>
                  </a:lnTo>
                  <a:lnTo>
                    <a:pt x="1515" y="2212"/>
                  </a:lnTo>
                  <a:lnTo>
                    <a:pt x="1522" y="2212"/>
                  </a:lnTo>
                  <a:lnTo>
                    <a:pt x="1550" y="2198"/>
                  </a:lnTo>
                  <a:lnTo>
                    <a:pt x="1535" y="2181"/>
                  </a:lnTo>
                  <a:lnTo>
                    <a:pt x="1551" y="2173"/>
                  </a:lnTo>
                  <a:lnTo>
                    <a:pt x="1554" y="2183"/>
                  </a:lnTo>
                  <a:lnTo>
                    <a:pt x="1566" y="2186"/>
                  </a:lnTo>
                  <a:lnTo>
                    <a:pt x="1560" y="2165"/>
                  </a:lnTo>
                  <a:lnTo>
                    <a:pt x="1580" y="2179"/>
                  </a:lnTo>
                  <a:lnTo>
                    <a:pt x="1576" y="2147"/>
                  </a:lnTo>
                  <a:lnTo>
                    <a:pt x="1602" y="2178"/>
                  </a:lnTo>
                  <a:lnTo>
                    <a:pt x="1590" y="2181"/>
                  </a:lnTo>
                  <a:lnTo>
                    <a:pt x="1594" y="2192"/>
                  </a:lnTo>
                  <a:lnTo>
                    <a:pt x="1602" y="2198"/>
                  </a:lnTo>
                  <a:lnTo>
                    <a:pt x="1616" y="2192"/>
                  </a:lnTo>
                  <a:lnTo>
                    <a:pt x="1616" y="2162"/>
                  </a:lnTo>
                  <a:lnTo>
                    <a:pt x="1638" y="2146"/>
                  </a:lnTo>
                  <a:lnTo>
                    <a:pt x="1646" y="2122"/>
                  </a:lnTo>
                  <a:lnTo>
                    <a:pt x="1666" y="2104"/>
                  </a:lnTo>
                  <a:lnTo>
                    <a:pt x="1653" y="2075"/>
                  </a:lnTo>
                  <a:lnTo>
                    <a:pt x="1664" y="2061"/>
                  </a:lnTo>
                  <a:lnTo>
                    <a:pt x="1675" y="2060"/>
                  </a:lnTo>
                  <a:lnTo>
                    <a:pt x="1678" y="2045"/>
                  </a:lnTo>
                  <a:lnTo>
                    <a:pt x="1656" y="2039"/>
                  </a:lnTo>
                  <a:lnTo>
                    <a:pt x="1656" y="2024"/>
                  </a:lnTo>
                  <a:lnTo>
                    <a:pt x="1684" y="2016"/>
                  </a:lnTo>
                  <a:lnTo>
                    <a:pt x="1694" y="2031"/>
                  </a:lnTo>
                  <a:lnTo>
                    <a:pt x="1700" y="2024"/>
                  </a:lnTo>
                  <a:lnTo>
                    <a:pt x="1689" y="2006"/>
                  </a:lnTo>
                  <a:lnTo>
                    <a:pt x="1692" y="2002"/>
                  </a:lnTo>
                  <a:close/>
                  <a:moveTo>
                    <a:pt x="943" y="1532"/>
                  </a:moveTo>
                  <a:lnTo>
                    <a:pt x="947" y="1523"/>
                  </a:lnTo>
                  <a:lnTo>
                    <a:pt x="929" y="1510"/>
                  </a:lnTo>
                  <a:lnTo>
                    <a:pt x="931" y="1503"/>
                  </a:lnTo>
                  <a:lnTo>
                    <a:pt x="947" y="1508"/>
                  </a:lnTo>
                  <a:lnTo>
                    <a:pt x="926" y="1473"/>
                  </a:lnTo>
                  <a:lnTo>
                    <a:pt x="926" y="1447"/>
                  </a:lnTo>
                  <a:lnTo>
                    <a:pt x="946" y="1448"/>
                  </a:lnTo>
                  <a:lnTo>
                    <a:pt x="950" y="1440"/>
                  </a:lnTo>
                  <a:lnTo>
                    <a:pt x="1002" y="1443"/>
                  </a:lnTo>
                  <a:lnTo>
                    <a:pt x="1005" y="1431"/>
                  </a:lnTo>
                  <a:lnTo>
                    <a:pt x="1016" y="1434"/>
                  </a:lnTo>
                  <a:lnTo>
                    <a:pt x="1022" y="1411"/>
                  </a:lnTo>
                  <a:lnTo>
                    <a:pt x="1044" y="1408"/>
                  </a:lnTo>
                  <a:lnTo>
                    <a:pt x="1047" y="1382"/>
                  </a:lnTo>
                  <a:lnTo>
                    <a:pt x="1040" y="1356"/>
                  </a:lnTo>
                  <a:lnTo>
                    <a:pt x="1032" y="1355"/>
                  </a:lnTo>
                  <a:lnTo>
                    <a:pt x="1029" y="1363"/>
                  </a:lnTo>
                  <a:lnTo>
                    <a:pt x="1018" y="1359"/>
                  </a:lnTo>
                  <a:lnTo>
                    <a:pt x="1016" y="1368"/>
                  </a:lnTo>
                  <a:lnTo>
                    <a:pt x="1002" y="1362"/>
                  </a:lnTo>
                  <a:lnTo>
                    <a:pt x="995" y="1371"/>
                  </a:lnTo>
                  <a:lnTo>
                    <a:pt x="995" y="1382"/>
                  </a:lnTo>
                  <a:lnTo>
                    <a:pt x="983" y="1388"/>
                  </a:lnTo>
                  <a:lnTo>
                    <a:pt x="985" y="1397"/>
                  </a:lnTo>
                  <a:lnTo>
                    <a:pt x="963" y="1392"/>
                  </a:lnTo>
                  <a:lnTo>
                    <a:pt x="966" y="1404"/>
                  </a:lnTo>
                  <a:lnTo>
                    <a:pt x="944" y="1417"/>
                  </a:lnTo>
                  <a:lnTo>
                    <a:pt x="923" y="1421"/>
                  </a:lnTo>
                  <a:lnTo>
                    <a:pt x="905" y="1418"/>
                  </a:lnTo>
                  <a:lnTo>
                    <a:pt x="904" y="1408"/>
                  </a:lnTo>
                  <a:lnTo>
                    <a:pt x="887" y="1407"/>
                  </a:lnTo>
                  <a:lnTo>
                    <a:pt x="878" y="1412"/>
                  </a:lnTo>
                  <a:lnTo>
                    <a:pt x="874" y="1407"/>
                  </a:lnTo>
                  <a:lnTo>
                    <a:pt x="871" y="1424"/>
                  </a:lnTo>
                  <a:lnTo>
                    <a:pt x="881" y="1428"/>
                  </a:lnTo>
                  <a:lnTo>
                    <a:pt x="867" y="1434"/>
                  </a:lnTo>
                  <a:lnTo>
                    <a:pt x="864" y="1425"/>
                  </a:lnTo>
                  <a:lnTo>
                    <a:pt x="856" y="1438"/>
                  </a:lnTo>
                  <a:lnTo>
                    <a:pt x="867" y="1451"/>
                  </a:lnTo>
                  <a:lnTo>
                    <a:pt x="859" y="1454"/>
                  </a:lnTo>
                  <a:lnTo>
                    <a:pt x="859" y="1473"/>
                  </a:lnTo>
                  <a:lnTo>
                    <a:pt x="867" y="1470"/>
                  </a:lnTo>
                  <a:lnTo>
                    <a:pt x="854" y="1489"/>
                  </a:lnTo>
                  <a:lnTo>
                    <a:pt x="854" y="1510"/>
                  </a:lnTo>
                  <a:lnTo>
                    <a:pt x="865" y="1508"/>
                  </a:lnTo>
                  <a:lnTo>
                    <a:pt x="862" y="1519"/>
                  </a:lnTo>
                  <a:lnTo>
                    <a:pt x="875" y="1522"/>
                  </a:lnTo>
                  <a:lnTo>
                    <a:pt x="881" y="1535"/>
                  </a:lnTo>
                  <a:lnTo>
                    <a:pt x="905" y="1542"/>
                  </a:lnTo>
                  <a:lnTo>
                    <a:pt x="918" y="1539"/>
                  </a:lnTo>
                  <a:lnTo>
                    <a:pt x="943" y="1532"/>
                  </a:lnTo>
                  <a:close/>
                  <a:moveTo>
                    <a:pt x="2341" y="2390"/>
                  </a:moveTo>
                  <a:lnTo>
                    <a:pt x="2350" y="2388"/>
                  </a:lnTo>
                  <a:lnTo>
                    <a:pt x="2358" y="2371"/>
                  </a:lnTo>
                  <a:lnTo>
                    <a:pt x="2347" y="2358"/>
                  </a:lnTo>
                  <a:lnTo>
                    <a:pt x="2321" y="2358"/>
                  </a:lnTo>
                  <a:lnTo>
                    <a:pt x="2319" y="2341"/>
                  </a:lnTo>
                  <a:lnTo>
                    <a:pt x="2299" y="2313"/>
                  </a:lnTo>
                  <a:lnTo>
                    <a:pt x="2301" y="2297"/>
                  </a:lnTo>
                  <a:lnTo>
                    <a:pt x="2288" y="2290"/>
                  </a:lnTo>
                  <a:lnTo>
                    <a:pt x="2289" y="2240"/>
                  </a:lnTo>
                  <a:lnTo>
                    <a:pt x="2270" y="2218"/>
                  </a:lnTo>
                  <a:lnTo>
                    <a:pt x="2259" y="2217"/>
                  </a:lnTo>
                  <a:lnTo>
                    <a:pt x="2240" y="2195"/>
                  </a:lnTo>
                  <a:lnTo>
                    <a:pt x="2217" y="2194"/>
                  </a:lnTo>
                  <a:lnTo>
                    <a:pt x="2208" y="2185"/>
                  </a:lnTo>
                  <a:lnTo>
                    <a:pt x="2154" y="2205"/>
                  </a:lnTo>
                  <a:lnTo>
                    <a:pt x="2136" y="2221"/>
                  </a:lnTo>
                  <a:lnTo>
                    <a:pt x="2130" y="2237"/>
                  </a:lnTo>
                  <a:lnTo>
                    <a:pt x="2142" y="2257"/>
                  </a:lnTo>
                  <a:lnTo>
                    <a:pt x="2135" y="2266"/>
                  </a:lnTo>
                  <a:lnTo>
                    <a:pt x="2142" y="2302"/>
                  </a:lnTo>
                  <a:lnTo>
                    <a:pt x="2135" y="2313"/>
                  </a:lnTo>
                  <a:lnTo>
                    <a:pt x="2148" y="2325"/>
                  </a:lnTo>
                  <a:lnTo>
                    <a:pt x="2139" y="2341"/>
                  </a:lnTo>
                  <a:lnTo>
                    <a:pt x="2174" y="2348"/>
                  </a:lnTo>
                  <a:lnTo>
                    <a:pt x="2184" y="2365"/>
                  </a:lnTo>
                  <a:lnTo>
                    <a:pt x="2195" y="2367"/>
                  </a:lnTo>
                  <a:lnTo>
                    <a:pt x="2204" y="2381"/>
                  </a:lnTo>
                  <a:lnTo>
                    <a:pt x="2197" y="2387"/>
                  </a:lnTo>
                  <a:lnTo>
                    <a:pt x="2226" y="2413"/>
                  </a:lnTo>
                  <a:lnTo>
                    <a:pt x="2253" y="2403"/>
                  </a:lnTo>
                  <a:lnTo>
                    <a:pt x="2298" y="2424"/>
                  </a:lnTo>
                  <a:lnTo>
                    <a:pt x="2289" y="2392"/>
                  </a:lnTo>
                  <a:lnTo>
                    <a:pt x="2295" y="2387"/>
                  </a:lnTo>
                  <a:lnTo>
                    <a:pt x="2315" y="2414"/>
                  </a:lnTo>
                  <a:lnTo>
                    <a:pt x="2338" y="2413"/>
                  </a:lnTo>
                  <a:lnTo>
                    <a:pt x="2351" y="2424"/>
                  </a:lnTo>
                  <a:lnTo>
                    <a:pt x="2365" y="2423"/>
                  </a:lnTo>
                  <a:lnTo>
                    <a:pt x="2357" y="2407"/>
                  </a:lnTo>
                  <a:lnTo>
                    <a:pt x="2344" y="2400"/>
                  </a:lnTo>
                  <a:lnTo>
                    <a:pt x="2341" y="2390"/>
                  </a:lnTo>
                  <a:close/>
                  <a:moveTo>
                    <a:pt x="1068" y="1581"/>
                  </a:moveTo>
                  <a:lnTo>
                    <a:pt x="1063" y="1570"/>
                  </a:lnTo>
                  <a:lnTo>
                    <a:pt x="1047" y="1572"/>
                  </a:lnTo>
                  <a:lnTo>
                    <a:pt x="1021" y="1546"/>
                  </a:lnTo>
                  <a:lnTo>
                    <a:pt x="998" y="1541"/>
                  </a:lnTo>
                  <a:lnTo>
                    <a:pt x="989" y="1528"/>
                  </a:lnTo>
                  <a:lnTo>
                    <a:pt x="989" y="1503"/>
                  </a:lnTo>
                  <a:lnTo>
                    <a:pt x="980" y="1499"/>
                  </a:lnTo>
                  <a:lnTo>
                    <a:pt x="978" y="1531"/>
                  </a:lnTo>
                  <a:lnTo>
                    <a:pt x="956" y="1529"/>
                  </a:lnTo>
                  <a:lnTo>
                    <a:pt x="960" y="1555"/>
                  </a:lnTo>
                  <a:lnTo>
                    <a:pt x="953" y="1565"/>
                  </a:lnTo>
                  <a:lnTo>
                    <a:pt x="936" y="1555"/>
                  </a:lnTo>
                  <a:lnTo>
                    <a:pt x="940" y="1545"/>
                  </a:lnTo>
                  <a:lnTo>
                    <a:pt x="903" y="1552"/>
                  </a:lnTo>
                  <a:lnTo>
                    <a:pt x="900" y="1606"/>
                  </a:lnTo>
                  <a:lnTo>
                    <a:pt x="910" y="1636"/>
                  </a:lnTo>
                  <a:lnTo>
                    <a:pt x="923" y="1630"/>
                  </a:lnTo>
                  <a:lnTo>
                    <a:pt x="921" y="1620"/>
                  </a:lnTo>
                  <a:lnTo>
                    <a:pt x="930" y="1621"/>
                  </a:lnTo>
                  <a:lnTo>
                    <a:pt x="936" y="1633"/>
                  </a:lnTo>
                  <a:lnTo>
                    <a:pt x="930" y="1642"/>
                  </a:lnTo>
                  <a:lnTo>
                    <a:pt x="944" y="1650"/>
                  </a:lnTo>
                  <a:lnTo>
                    <a:pt x="944" y="1642"/>
                  </a:lnTo>
                  <a:lnTo>
                    <a:pt x="957" y="1643"/>
                  </a:lnTo>
                  <a:lnTo>
                    <a:pt x="959" y="1632"/>
                  </a:lnTo>
                  <a:lnTo>
                    <a:pt x="967" y="1632"/>
                  </a:lnTo>
                  <a:lnTo>
                    <a:pt x="973" y="1640"/>
                  </a:lnTo>
                  <a:lnTo>
                    <a:pt x="963" y="1650"/>
                  </a:lnTo>
                  <a:lnTo>
                    <a:pt x="966" y="1660"/>
                  </a:lnTo>
                  <a:lnTo>
                    <a:pt x="983" y="1666"/>
                  </a:lnTo>
                  <a:lnTo>
                    <a:pt x="1011" y="1653"/>
                  </a:lnTo>
                  <a:lnTo>
                    <a:pt x="1011" y="1634"/>
                  </a:lnTo>
                  <a:lnTo>
                    <a:pt x="1038" y="1616"/>
                  </a:lnTo>
                  <a:lnTo>
                    <a:pt x="1041" y="1597"/>
                  </a:lnTo>
                  <a:lnTo>
                    <a:pt x="1060" y="1603"/>
                  </a:lnTo>
                  <a:lnTo>
                    <a:pt x="1063" y="1581"/>
                  </a:lnTo>
                  <a:lnTo>
                    <a:pt x="1068" y="1581"/>
                  </a:lnTo>
                  <a:close/>
                  <a:moveTo>
                    <a:pt x="2200" y="2653"/>
                  </a:moveTo>
                  <a:lnTo>
                    <a:pt x="2208" y="2640"/>
                  </a:lnTo>
                  <a:lnTo>
                    <a:pt x="2179" y="2612"/>
                  </a:lnTo>
                  <a:lnTo>
                    <a:pt x="2149" y="2601"/>
                  </a:lnTo>
                  <a:lnTo>
                    <a:pt x="2136" y="2629"/>
                  </a:lnTo>
                  <a:lnTo>
                    <a:pt x="2120" y="2627"/>
                  </a:lnTo>
                  <a:lnTo>
                    <a:pt x="2135" y="2633"/>
                  </a:lnTo>
                  <a:lnTo>
                    <a:pt x="2125" y="2640"/>
                  </a:lnTo>
                  <a:lnTo>
                    <a:pt x="2135" y="2648"/>
                  </a:lnTo>
                  <a:lnTo>
                    <a:pt x="2143" y="2640"/>
                  </a:lnTo>
                  <a:lnTo>
                    <a:pt x="2154" y="2663"/>
                  </a:lnTo>
                  <a:lnTo>
                    <a:pt x="2133" y="2681"/>
                  </a:lnTo>
                  <a:lnTo>
                    <a:pt x="2125" y="2704"/>
                  </a:lnTo>
                  <a:lnTo>
                    <a:pt x="2116" y="2702"/>
                  </a:lnTo>
                  <a:lnTo>
                    <a:pt x="2112" y="2711"/>
                  </a:lnTo>
                  <a:lnTo>
                    <a:pt x="2122" y="2720"/>
                  </a:lnTo>
                  <a:lnTo>
                    <a:pt x="2115" y="2731"/>
                  </a:lnTo>
                  <a:lnTo>
                    <a:pt x="2126" y="2740"/>
                  </a:lnTo>
                  <a:lnTo>
                    <a:pt x="2128" y="2760"/>
                  </a:lnTo>
                  <a:lnTo>
                    <a:pt x="2146" y="2743"/>
                  </a:lnTo>
                  <a:lnTo>
                    <a:pt x="2152" y="2747"/>
                  </a:lnTo>
                  <a:lnTo>
                    <a:pt x="2151" y="2776"/>
                  </a:lnTo>
                  <a:lnTo>
                    <a:pt x="2168" y="2784"/>
                  </a:lnTo>
                  <a:lnTo>
                    <a:pt x="2184" y="2766"/>
                  </a:lnTo>
                  <a:lnTo>
                    <a:pt x="2178" y="2753"/>
                  </a:lnTo>
                  <a:lnTo>
                    <a:pt x="2188" y="2743"/>
                  </a:lnTo>
                  <a:lnTo>
                    <a:pt x="2182" y="2718"/>
                  </a:lnTo>
                  <a:lnTo>
                    <a:pt x="2187" y="2714"/>
                  </a:lnTo>
                  <a:lnTo>
                    <a:pt x="2201" y="2725"/>
                  </a:lnTo>
                  <a:lnTo>
                    <a:pt x="2207" y="2705"/>
                  </a:lnTo>
                  <a:lnTo>
                    <a:pt x="2198" y="2701"/>
                  </a:lnTo>
                  <a:lnTo>
                    <a:pt x="2182" y="2705"/>
                  </a:lnTo>
                  <a:lnTo>
                    <a:pt x="2182" y="2679"/>
                  </a:lnTo>
                  <a:lnTo>
                    <a:pt x="2161" y="2672"/>
                  </a:lnTo>
                  <a:lnTo>
                    <a:pt x="2164" y="2658"/>
                  </a:lnTo>
                  <a:lnTo>
                    <a:pt x="2200" y="2653"/>
                  </a:lnTo>
                  <a:close/>
                  <a:moveTo>
                    <a:pt x="2092" y="2570"/>
                  </a:moveTo>
                  <a:lnTo>
                    <a:pt x="2077" y="2563"/>
                  </a:lnTo>
                  <a:lnTo>
                    <a:pt x="2079" y="2552"/>
                  </a:lnTo>
                  <a:lnTo>
                    <a:pt x="2054" y="2545"/>
                  </a:lnTo>
                  <a:lnTo>
                    <a:pt x="2040" y="2552"/>
                  </a:lnTo>
                  <a:lnTo>
                    <a:pt x="2028" y="2542"/>
                  </a:lnTo>
                  <a:lnTo>
                    <a:pt x="2019" y="2555"/>
                  </a:lnTo>
                  <a:lnTo>
                    <a:pt x="2011" y="2531"/>
                  </a:lnTo>
                  <a:lnTo>
                    <a:pt x="1985" y="2532"/>
                  </a:lnTo>
                  <a:lnTo>
                    <a:pt x="1998" y="2541"/>
                  </a:lnTo>
                  <a:lnTo>
                    <a:pt x="1999" y="2550"/>
                  </a:lnTo>
                  <a:lnTo>
                    <a:pt x="2008" y="2551"/>
                  </a:lnTo>
                  <a:lnTo>
                    <a:pt x="2008" y="2563"/>
                  </a:lnTo>
                  <a:lnTo>
                    <a:pt x="1992" y="2564"/>
                  </a:lnTo>
                  <a:lnTo>
                    <a:pt x="1986" y="2577"/>
                  </a:lnTo>
                  <a:lnTo>
                    <a:pt x="1992" y="2581"/>
                  </a:lnTo>
                  <a:lnTo>
                    <a:pt x="1998" y="2571"/>
                  </a:lnTo>
                  <a:lnTo>
                    <a:pt x="2004" y="2577"/>
                  </a:lnTo>
                  <a:lnTo>
                    <a:pt x="1995" y="2588"/>
                  </a:lnTo>
                  <a:lnTo>
                    <a:pt x="1983" y="2588"/>
                  </a:lnTo>
                  <a:lnTo>
                    <a:pt x="1994" y="2594"/>
                  </a:lnTo>
                  <a:lnTo>
                    <a:pt x="1983" y="2606"/>
                  </a:lnTo>
                  <a:lnTo>
                    <a:pt x="1991" y="2612"/>
                  </a:lnTo>
                  <a:lnTo>
                    <a:pt x="1975" y="2619"/>
                  </a:lnTo>
                  <a:lnTo>
                    <a:pt x="2004" y="2626"/>
                  </a:lnTo>
                  <a:lnTo>
                    <a:pt x="2002" y="2648"/>
                  </a:lnTo>
                  <a:lnTo>
                    <a:pt x="2048" y="2658"/>
                  </a:lnTo>
                  <a:lnTo>
                    <a:pt x="2024" y="2629"/>
                  </a:lnTo>
                  <a:lnTo>
                    <a:pt x="2030" y="2623"/>
                  </a:lnTo>
                  <a:lnTo>
                    <a:pt x="2060" y="2620"/>
                  </a:lnTo>
                  <a:lnTo>
                    <a:pt x="2058" y="2637"/>
                  </a:lnTo>
                  <a:lnTo>
                    <a:pt x="2087" y="2640"/>
                  </a:lnTo>
                  <a:lnTo>
                    <a:pt x="2093" y="2636"/>
                  </a:lnTo>
                  <a:lnTo>
                    <a:pt x="2089" y="2623"/>
                  </a:lnTo>
                  <a:lnTo>
                    <a:pt x="2070" y="2601"/>
                  </a:lnTo>
                  <a:lnTo>
                    <a:pt x="2103" y="2601"/>
                  </a:lnTo>
                  <a:lnTo>
                    <a:pt x="2107" y="2590"/>
                  </a:lnTo>
                  <a:lnTo>
                    <a:pt x="2097" y="2586"/>
                  </a:lnTo>
                  <a:lnTo>
                    <a:pt x="2092" y="2570"/>
                  </a:lnTo>
                  <a:close/>
                  <a:moveTo>
                    <a:pt x="2081" y="2681"/>
                  </a:moveTo>
                  <a:lnTo>
                    <a:pt x="2076" y="2671"/>
                  </a:lnTo>
                  <a:lnTo>
                    <a:pt x="2034" y="2663"/>
                  </a:lnTo>
                  <a:lnTo>
                    <a:pt x="2022" y="2671"/>
                  </a:lnTo>
                  <a:lnTo>
                    <a:pt x="2022" y="2681"/>
                  </a:lnTo>
                  <a:lnTo>
                    <a:pt x="2017" y="2676"/>
                  </a:lnTo>
                  <a:lnTo>
                    <a:pt x="2014" y="2661"/>
                  </a:lnTo>
                  <a:lnTo>
                    <a:pt x="1989" y="2666"/>
                  </a:lnTo>
                  <a:lnTo>
                    <a:pt x="1989" y="2653"/>
                  </a:lnTo>
                  <a:lnTo>
                    <a:pt x="1962" y="2637"/>
                  </a:lnTo>
                  <a:lnTo>
                    <a:pt x="1933" y="2661"/>
                  </a:lnTo>
                  <a:lnTo>
                    <a:pt x="1921" y="2661"/>
                  </a:lnTo>
                  <a:lnTo>
                    <a:pt x="1921" y="2672"/>
                  </a:lnTo>
                  <a:lnTo>
                    <a:pt x="1903" y="2682"/>
                  </a:lnTo>
                  <a:lnTo>
                    <a:pt x="1910" y="2698"/>
                  </a:lnTo>
                  <a:lnTo>
                    <a:pt x="1901" y="2711"/>
                  </a:lnTo>
                  <a:lnTo>
                    <a:pt x="1910" y="2715"/>
                  </a:lnTo>
                  <a:lnTo>
                    <a:pt x="1901" y="2727"/>
                  </a:lnTo>
                  <a:lnTo>
                    <a:pt x="1916" y="2761"/>
                  </a:lnTo>
                  <a:lnTo>
                    <a:pt x="1927" y="2754"/>
                  </a:lnTo>
                  <a:lnTo>
                    <a:pt x="1940" y="2763"/>
                  </a:lnTo>
                  <a:lnTo>
                    <a:pt x="2001" y="2734"/>
                  </a:lnTo>
                  <a:lnTo>
                    <a:pt x="2008" y="2715"/>
                  </a:lnTo>
                  <a:lnTo>
                    <a:pt x="2025" y="2715"/>
                  </a:lnTo>
                  <a:lnTo>
                    <a:pt x="2021" y="2705"/>
                  </a:lnTo>
                  <a:lnTo>
                    <a:pt x="2032" y="2698"/>
                  </a:lnTo>
                  <a:lnTo>
                    <a:pt x="2030" y="2686"/>
                  </a:lnTo>
                  <a:lnTo>
                    <a:pt x="2043" y="2689"/>
                  </a:lnTo>
                  <a:lnTo>
                    <a:pt x="2050" y="2676"/>
                  </a:lnTo>
                  <a:lnTo>
                    <a:pt x="2070" y="2712"/>
                  </a:lnTo>
                  <a:lnTo>
                    <a:pt x="2071" y="2682"/>
                  </a:lnTo>
                  <a:lnTo>
                    <a:pt x="2093" y="2707"/>
                  </a:lnTo>
                  <a:lnTo>
                    <a:pt x="2106" y="2691"/>
                  </a:lnTo>
                  <a:lnTo>
                    <a:pt x="2102" y="2673"/>
                  </a:lnTo>
                  <a:lnTo>
                    <a:pt x="2081" y="2681"/>
                  </a:lnTo>
                  <a:close/>
                  <a:moveTo>
                    <a:pt x="1077" y="1802"/>
                  </a:moveTo>
                  <a:lnTo>
                    <a:pt x="1070" y="1812"/>
                  </a:lnTo>
                  <a:lnTo>
                    <a:pt x="1071" y="1825"/>
                  </a:lnTo>
                  <a:lnTo>
                    <a:pt x="1083" y="1835"/>
                  </a:lnTo>
                  <a:lnTo>
                    <a:pt x="1077" y="1855"/>
                  </a:lnTo>
                  <a:lnTo>
                    <a:pt x="1096" y="1853"/>
                  </a:lnTo>
                  <a:lnTo>
                    <a:pt x="1091" y="1838"/>
                  </a:lnTo>
                  <a:lnTo>
                    <a:pt x="1101" y="1839"/>
                  </a:lnTo>
                  <a:lnTo>
                    <a:pt x="1104" y="1829"/>
                  </a:lnTo>
                  <a:lnTo>
                    <a:pt x="1116" y="1848"/>
                  </a:lnTo>
                  <a:lnTo>
                    <a:pt x="1129" y="1838"/>
                  </a:lnTo>
                  <a:lnTo>
                    <a:pt x="1140" y="1846"/>
                  </a:lnTo>
                  <a:lnTo>
                    <a:pt x="1139" y="1840"/>
                  </a:lnTo>
                  <a:lnTo>
                    <a:pt x="1149" y="1838"/>
                  </a:lnTo>
                  <a:lnTo>
                    <a:pt x="1145" y="1829"/>
                  </a:lnTo>
                  <a:lnTo>
                    <a:pt x="1155" y="1817"/>
                  </a:lnTo>
                  <a:lnTo>
                    <a:pt x="1148" y="1797"/>
                  </a:lnTo>
                  <a:lnTo>
                    <a:pt x="1135" y="1809"/>
                  </a:lnTo>
                  <a:lnTo>
                    <a:pt x="1139" y="1773"/>
                  </a:lnTo>
                  <a:lnTo>
                    <a:pt x="1113" y="1780"/>
                  </a:lnTo>
                  <a:lnTo>
                    <a:pt x="1107" y="1774"/>
                  </a:lnTo>
                  <a:lnTo>
                    <a:pt x="1112" y="1763"/>
                  </a:lnTo>
                  <a:lnTo>
                    <a:pt x="1103" y="1768"/>
                  </a:lnTo>
                  <a:lnTo>
                    <a:pt x="1099" y="1757"/>
                  </a:lnTo>
                  <a:lnTo>
                    <a:pt x="1099" y="1741"/>
                  </a:lnTo>
                  <a:lnTo>
                    <a:pt x="1110" y="1735"/>
                  </a:lnTo>
                  <a:lnTo>
                    <a:pt x="1112" y="1719"/>
                  </a:lnTo>
                  <a:lnTo>
                    <a:pt x="1093" y="1724"/>
                  </a:lnTo>
                  <a:lnTo>
                    <a:pt x="1096" y="1709"/>
                  </a:lnTo>
                  <a:lnTo>
                    <a:pt x="1087" y="1717"/>
                  </a:lnTo>
                  <a:lnTo>
                    <a:pt x="1071" y="1709"/>
                  </a:lnTo>
                  <a:lnTo>
                    <a:pt x="1063" y="1718"/>
                  </a:lnTo>
                  <a:lnTo>
                    <a:pt x="1073" y="1744"/>
                  </a:lnTo>
                  <a:lnTo>
                    <a:pt x="1064" y="1767"/>
                  </a:lnTo>
                  <a:lnTo>
                    <a:pt x="1070" y="1777"/>
                  </a:lnTo>
                  <a:lnTo>
                    <a:pt x="1064" y="1789"/>
                  </a:lnTo>
                  <a:lnTo>
                    <a:pt x="1078" y="1781"/>
                  </a:lnTo>
                  <a:lnTo>
                    <a:pt x="1090" y="1791"/>
                  </a:lnTo>
                  <a:lnTo>
                    <a:pt x="1084" y="1804"/>
                  </a:lnTo>
                  <a:lnTo>
                    <a:pt x="1077" y="1802"/>
                  </a:lnTo>
                  <a:close/>
                  <a:moveTo>
                    <a:pt x="1511" y="1238"/>
                  </a:moveTo>
                  <a:lnTo>
                    <a:pt x="1505" y="1221"/>
                  </a:lnTo>
                  <a:lnTo>
                    <a:pt x="1501" y="1244"/>
                  </a:lnTo>
                  <a:lnTo>
                    <a:pt x="1491" y="1252"/>
                  </a:lnTo>
                  <a:lnTo>
                    <a:pt x="1453" y="1245"/>
                  </a:lnTo>
                  <a:lnTo>
                    <a:pt x="1440" y="1237"/>
                  </a:lnTo>
                  <a:lnTo>
                    <a:pt x="1432" y="1270"/>
                  </a:lnTo>
                  <a:lnTo>
                    <a:pt x="1455" y="1271"/>
                  </a:lnTo>
                  <a:lnTo>
                    <a:pt x="1476" y="1286"/>
                  </a:lnTo>
                  <a:lnTo>
                    <a:pt x="1492" y="1287"/>
                  </a:lnTo>
                  <a:lnTo>
                    <a:pt x="1519" y="1254"/>
                  </a:lnTo>
                  <a:lnTo>
                    <a:pt x="1544" y="1255"/>
                  </a:lnTo>
                  <a:lnTo>
                    <a:pt x="1550" y="1263"/>
                  </a:lnTo>
                  <a:lnTo>
                    <a:pt x="1577" y="1260"/>
                  </a:lnTo>
                  <a:lnTo>
                    <a:pt x="1583" y="1276"/>
                  </a:lnTo>
                  <a:lnTo>
                    <a:pt x="1591" y="1265"/>
                  </a:lnTo>
                  <a:lnTo>
                    <a:pt x="1606" y="1265"/>
                  </a:lnTo>
                  <a:lnTo>
                    <a:pt x="1617" y="1278"/>
                  </a:lnTo>
                  <a:lnTo>
                    <a:pt x="1616" y="1289"/>
                  </a:lnTo>
                  <a:lnTo>
                    <a:pt x="1629" y="1283"/>
                  </a:lnTo>
                  <a:lnTo>
                    <a:pt x="1632" y="1300"/>
                  </a:lnTo>
                  <a:lnTo>
                    <a:pt x="1623" y="1301"/>
                  </a:lnTo>
                  <a:lnTo>
                    <a:pt x="1619" y="1314"/>
                  </a:lnTo>
                  <a:lnTo>
                    <a:pt x="1600" y="1319"/>
                  </a:lnTo>
                  <a:lnTo>
                    <a:pt x="1609" y="1332"/>
                  </a:lnTo>
                  <a:lnTo>
                    <a:pt x="1640" y="1340"/>
                  </a:lnTo>
                  <a:lnTo>
                    <a:pt x="1643" y="1323"/>
                  </a:lnTo>
                  <a:lnTo>
                    <a:pt x="1649" y="1332"/>
                  </a:lnTo>
                  <a:lnTo>
                    <a:pt x="1671" y="1320"/>
                  </a:lnTo>
                  <a:lnTo>
                    <a:pt x="1662" y="1284"/>
                  </a:lnTo>
                  <a:lnTo>
                    <a:pt x="1677" y="1281"/>
                  </a:lnTo>
                  <a:lnTo>
                    <a:pt x="1671" y="1254"/>
                  </a:lnTo>
                  <a:lnTo>
                    <a:pt x="1652" y="1261"/>
                  </a:lnTo>
                  <a:lnTo>
                    <a:pt x="1645" y="1248"/>
                  </a:lnTo>
                  <a:lnTo>
                    <a:pt x="1655" y="1244"/>
                  </a:lnTo>
                  <a:lnTo>
                    <a:pt x="1652" y="1238"/>
                  </a:lnTo>
                  <a:lnTo>
                    <a:pt x="1617" y="1237"/>
                  </a:lnTo>
                  <a:lnTo>
                    <a:pt x="1596" y="1244"/>
                  </a:lnTo>
                  <a:lnTo>
                    <a:pt x="1579" y="1229"/>
                  </a:lnTo>
                  <a:lnTo>
                    <a:pt x="1597" y="1221"/>
                  </a:lnTo>
                  <a:lnTo>
                    <a:pt x="1579" y="1208"/>
                  </a:lnTo>
                  <a:lnTo>
                    <a:pt x="1584" y="1199"/>
                  </a:lnTo>
                  <a:lnTo>
                    <a:pt x="1599" y="1203"/>
                  </a:lnTo>
                  <a:lnTo>
                    <a:pt x="1600" y="1182"/>
                  </a:lnTo>
                  <a:lnTo>
                    <a:pt x="1612" y="1192"/>
                  </a:lnTo>
                  <a:lnTo>
                    <a:pt x="1619" y="1179"/>
                  </a:lnTo>
                  <a:lnTo>
                    <a:pt x="1629" y="1176"/>
                  </a:lnTo>
                  <a:lnTo>
                    <a:pt x="1639" y="1191"/>
                  </a:lnTo>
                  <a:lnTo>
                    <a:pt x="1643" y="1185"/>
                  </a:lnTo>
                  <a:lnTo>
                    <a:pt x="1642" y="1167"/>
                  </a:lnTo>
                  <a:lnTo>
                    <a:pt x="1623" y="1160"/>
                  </a:lnTo>
                  <a:lnTo>
                    <a:pt x="1616" y="1144"/>
                  </a:lnTo>
                  <a:lnTo>
                    <a:pt x="1594" y="1139"/>
                  </a:lnTo>
                  <a:lnTo>
                    <a:pt x="1589" y="1149"/>
                  </a:lnTo>
                  <a:lnTo>
                    <a:pt x="1576" y="1147"/>
                  </a:lnTo>
                  <a:lnTo>
                    <a:pt x="1564" y="1123"/>
                  </a:lnTo>
                  <a:lnTo>
                    <a:pt x="1553" y="1118"/>
                  </a:lnTo>
                  <a:lnTo>
                    <a:pt x="1524" y="1137"/>
                  </a:lnTo>
                  <a:lnTo>
                    <a:pt x="1522" y="1143"/>
                  </a:lnTo>
                  <a:lnTo>
                    <a:pt x="1545" y="1160"/>
                  </a:lnTo>
                  <a:lnTo>
                    <a:pt x="1561" y="1191"/>
                  </a:lnTo>
                  <a:lnTo>
                    <a:pt x="1542" y="1202"/>
                  </a:lnTo>
                  <a:lnTo>
                    <a:pt x="1531" y="1189"/>
                  </a:lnTo>
                  <a:lnTo>
                    <a:pt x="1522" y="1191"/>
                  </a:lnTo>
                  <a:lnTo>
                    <a:pt x="1518" y="1219"/>
                  </a:lnTo>
                  <a:lnTo>
                    <a:pt x="1531" y="1231"/>
                  </a:lnTo>
                  <a:lnTo>
                    <a:pt x="1525" y="1242"/>
                  </a:lnTo>
                  <a:lnTo>
                    <a:pt x="1511" y="1238"/>
                  </a:lnTo>
                  <a:close/>
                  <a:moveTo>
                    <a:pt x="1246" y="1545"/>
                  </a:moveTo>
                  <a:lnTo>
                    <a:pt x="1261" y="1521"/>
                  </a:lnTo>
                  <a:lnTo>
                    <a:pt x="1287" y="1519"/>
                  </a:lnTo>
                  <a:lnTo>
                    <a:pt x="1282" y="1532"/>
                  </a:lnTo>
                  <a:lnTo>
                    <a:pt x="1296" y="1539"/>
                  </a:lnTo>
                  <a:lnTo>
                    <a:pt x="1297" y="1572"/>
                  </a:lnTo>
                  <a:lnTo>
                    <a:pt x="1312" y="1565"/>
                  </a:lnTo>
                  <a:lnTo>
                    <a:pt x="1332" y="1575"/>
                  </a:lnTo>
                  <a:lnTo>
                    <a:pt x="1348" y="1562"/>
                  </a:lnTo>
                  <a:lnTo>
                    <a:pt x="1345" y="1541"/>
                  </a:lnTo>
                  <a:lnTo>
                    <a:pt x="1354" y="1531"/>
                  </a:lnTo>
                  <a:lnTo>
                    <a:pt x="1342" y="1487"/>
                  </a:lnTo>
                  <a:lnTo>
                    <a:pt x="1319" y="1473"/>
                  </a:lnTo>
                  <a:lnTo>
                    <a:pt x="1321" y="1457"/>
                  </a:lnTo>
                  <a:lnTo>
                    <a:pt x="1289" y="1470"/>
                  </a:lnTo>
                  <a:lnTo>
                    <a:pt x="1270" y="1456"/>
                  </a:lnTo>
                  <a:lnTo>
                    <a:pt x="1259" y="1430"/>
                  </a:lnTo>
                  <a:lnTo>
                    <a:pt x="1227" y="1440"/>
                  </a:lnTo>
                  <a:lnTo>
                    <a:pt x="1194" y="1423"/>
                  </a:lnTo>
                  <a:lnTo>
                    <a:pt x="1195" y="1438"/>
                  </a:lnTo>
                  <a:lnTo>
                    <a:pt x="1188" y="1444"/>
                  </a:lnTo>
                  <a:lnTo>
                    <a:pt x="1179" y="1444"/>
                  </a:lnTo>
                  <a:lnTo>
                    <a:pt x="1179" y="1434"/>
                  </a:lnTo>
                  <a:lnTo>
                    <a:pt x="1165" y="1440"/>
                  </a:lnTo>
                  <a:lnTo>
                    <a:pt x="1153" y="1434"/>
                  </a:lnTo>
                  <a:lnTo>
                    <a:pt x="1158" y="1443"/>
                  </a:lnTo>
                  <a:lnTo>
                    <a:pt x="1176" y="1446"/>
                  </a:lnTo>
                  <a:lnTo>
                    <a:pt x="1184" y="1470"/>
                  </a:lnTo>
                  <a:lnTo>
                    <a:pt x="1172" y="1480"/>
                  </a:lnTo>
                  <a:lnTo>
                    <a:pt x="1165" y="1503"/>
                  </a:lnTo>
                  <a:lnTo>
                    <a:pt x="1169" y="1509"/>
                  </a:lnTo>
                  <a:lnTo>
                    <a:pt x="1188" y="1490"/>
                  </a:lnTo>
                  <a:lnTo>
                    <a:pt x="1205" y="1487"/>
                  </a:lnTo>
                  <a:lnTo>
                    <a:pt x="1207" y="1506"/>
                  </a:lnTo>
                  <a:lnTo>
                    <a:pt x="1220" y="1500"/>
                  </a:lnTo>
                  <a:lnTo>
                    <a:pt x="1212" y="1535"/>
                  </a:lnTo>
                  <a:lnTo>
                    <a:pt x="1234" y="1532"/>
                  </a:lnTo>
                  <a:lnTo>
                    <a:pt x="1231" y="1539"/>
                  </a:lnTo>
                  <a:lnTo>
                    <a:pt x="1246" y="1545"/>
                  </a:lnTo>
                  <a:close/>
                  <a:moveTo>
                    <a:pt x="1387" y="1693"/>
                  </a:moveTo>
                  <a:lnTo>
                    <a:pt x="1359" y="1704"/>
                  </a:lnTo>
                  <a:lnTo>
                    <a:pt x="1355" y="1691"/>
                  </a:lnTo>
                  <a:lnTo>
                    <a:pt x="1365" y="1676"/>
                  </a:lnTo>
                  <a:lnTo>
                    <a:pt x="1354" y="1663"/>
                  </a:lnTo>
                  <a:lnTo>
                    <a:pt x="1342" y="1665"/>
                  </a:lnTo>
                  <a:lnTo>
                    <a:pt x="1342" y="1650"/>
                  </a:lnTo>
                  <a:lnTo>
                    <a:pt x="1325" y="1650"/>
                  </a:lnTo>
                  <a:lnTo>
                    <a:pt x="1321" y="1637"/>
                  </a:lnTo>
                  <a:lnTo>
                    <a:pt x="1310" y="1634"/>
                  </a:lnTo>
                  <a:lnTo>
                    <a:pt x="1292" y="1639"/>
                  </a:lnTo>
                  <a:lnTo>
                    <a:pt x="1282" y="1668"/>
                  </a:lnTo>
                  <a:lnTo>
                    <a:pt x="1267" y="1657"/>
                  </a:lnTo>
                  <a:lnTo>
                    <a:pt x="1261" y="1675"/>
                  </a:lnTo>
                  <a:lnTo>
                    <a:pt x="1240" y="1676"/>
                  </a:lnTo>
                  <a:lnTo>
                    <a:pt x="1244" y="1695"/>
                  </a:lnTo>
                  <a:lnTo>
                    <a:pt x="1263" y="1683"/>
                  </a:lnTo>
                  <a:lnTo>
                    <a:pt x="1273" y="1696"/>
                  </a:lnTo>
                  <a:lnTo>
                    <a:pt x="1264" y="1718"/>
                  </a:lnTo>
                  <a:lnTo>
                    <a:pt x="1254" y="1725"/>
                  </a:lnTo>
                  <a:lnTo>
                    <a:pt x="1261" y="1735"/>
                  </a:lnTo>
                  <a:lnTo>
                    <a:pt x="1256" y="1750"/>
                  </a:lnTo>
                  <a:lnTo>
                    <a:pt x="1267" y="1754"/>
                  </a:lnTo>
                  <a:lnTo>
                    <a:pt x="1282" y="1742"/>
                  </a:lnTo>
                  <a:lnTo>
                    <a:pt x="1303" y="1744"/>
                  </a:lnTo>
                  <a:lnTo>
                    <a:pt x="1303" y="1732"/>
                  </a:lnTo>
                  <a:lnTo>
                    <a:pt x="1312" y="1727"/>
                  </a:lnTo>
                  <a:lnTo>
                    <a:pt x="1329" y="1727"/>
                  </a:lnTo>
                  <a:lnTo>
                    <a:pt x="1334" y="1738"/>
                  </a:lnTo>
                  <a:lnTo>
                    <a:pt x="1342" y="1737"/>
                  </a:lnTo>
                  <a:lnTo>
                    <a:pt x="1354" y="1718"/>
                  </a:lnTo>
                  <a:lnTo>
                    <a:pt x="1381" y="1715"/>
                  </a:lnTo>
                  <a:lnTo>
                    <a:pt x="1388" y="1708"/>
                  </a:lnTo>
                  <a:lnTo>
                    <a:pt x="1387" y="1693"/>
                  </a:lnTo>
                  <a:close/>
                  <a:moveTo>
                    <a:pt x="1328" y="786"/>
                  </a:moveTo>
                  <a:lnTo>
                    <a:pt x="1319" y="820"/>
                  </a:lnTo>
                  <a:lnTo>
                    <a:pt x="1329" y="806"/>
                  </a:lnTo>
                  <a:lnTo>
                    <a:pt x="1332" y="819"/>
                  </a:lnTo>
                  <a:lnTo>
                    <a:pt x="1349" y="813"/>
                  </a:lnTo>
                  <a:lnTo>
                    <a:pt x="1339" y="827"/>
                  </a:lnTo>
                  <a:lnTo>
                    <a:pt x="1372" y="833"/>
                  </a:lnTo>
                  <a:lnTo>
                    <a:pt x="1372" y="824"/>
                  </a:lnTo>
                  <a:lnTo>
                    <a:pt x="1381" y="823"/>
                  </a:lnTo>
                  <a:lnTo>
                    <a:pt x="1395" y="842"/>
                  </a:lnTo>
                  <a:lnTo>
                    <a:pt x="1427" y="839"/>
                  </a:lnTo>
                  <a:lnTo>
                    <a:pt x="1446" y="850"/>
                  </a:lnTo>
                  <a:lnTo>
                    <a:pt x="1437" y="879"/>
                  </a:lnTo>
                  <a:lnTo>
                    <a:pt x="1455" y="884"/>
                  </a:lnTo>
                  <a:lnTo>
                    <a:pt x="1470" y="911"/>
                  </a:lnTo>
                  <a:lnTo>
                    <a:pt x="1485" y="918"/>
                  </a:lnTo>
                  <a:lnTo>
                    <a:pt x="1495" y="914"/>
                  </a:lnTo>
                  <a:lnTo>
                    <a:pt x="1512" y="879"/>
                  </a:lnTo>
                  <a:lnTo>
                    <a:pt x="1492" y="866"/>
                  </a:lnTo>
                  <a:lnTo>
                    <a:pt x="1485" y="823"/>
                  </a:lnTo>
                  <a:lnTo>
                    <a:pt x="1459" y="804"/>
                  </a:lnTo>
                  <a:lnTo>
                    <a:pt x="1459" y="783"/>
                  </a:lnTo>
                  <a:lnTo>
                    <a:pt x="1469" y="755"/>
                  </a:lnTo>
                  <a:lnTo>
                    <a:pt x="1459" y="744"/>
                  </a:lnTo>
                  <a:lnTo>
                    <a:pt x="1434" y="760"/>
                  </a:lnTo>
                  <a:lnTo>
                    <a:pt x="1427" y="741"/>
                  </a:lnTo>
                  <a:lnTo>
                    <a:pt x="1414" y="737"/>
                  </a:lnTo>
                  <a:lnTo>
                    <a:pt x="1391" y="748"/>
                  </a:lnTo>
                  <a:lnTo>
                    <a:pt x="1394" y="735"/>
                  </a:lnTo>
                  <a:lnTo>
                    <a:pt x="1374" y="725"/>
                  </a:lnTo>
                  <a:lnTo>
                    <a:pt x="1367" y="731"/>
                  </a:lnTo>
                  <a:lnTo>
                    <a:pt x="1355" y="729"/>
                  </a:lnTo>
                  <a:lnTo>
                    <a:pt x="1349" y="742"/>
                  </a:lnTo>
                  <a:lnTo>
                    <a:pt x="1334" y="739"/>
                  </a:lnTo>
                  <a:lnTo>
                    <a:pt x="1313" y="754"/>
                  </a:lnTo>
                  <a:lnTo>
                    <a:pt x="1312" y="774"/>
                  </a:lnTo>
                  <a:lnTo>
                    <a:pt x="1328" y="786"/>
                  </a:lnTo>
                  <a:close/>
                  <a:moveTo>
                    <a:pt x="1184" y="1248"/>
                  </a:moveTo>
                  <a:lnTo>
                    <a:pt x="1172" y="1265"/>
                  </a:lnTo>
                  <a:lnTo>
                    <a:pt x="1145" y="1270"/>
                  </a:lnTo>
                  <a:lnTo>
                    <a:pt x="1175" y="1316"/>
                  </a:lnTo>
                  <a:lnTo>
                    <a:pt x="1199" y="1339"/>
                  </a:lnTo>
                  <a:lnTo>
                    <a:pt x="1208" y="1358"/>
                  </a:lnTo>
                  <a:lnTo>
                    <a:pt x="1205" y="1376"/>
                  </a:lnTo>
                  <a:lnTo>
                    <a:pt x="1246" y="1371"/>
                  </a:lnTo>
                  <a:lnTo>
                    <a:pt x="1254" y="1345"/>
                  </a:lnTo>
                  <a:lnTo>
                    <a:pt x="1237" y="1314"/>
                  </a:lnTo>
                  <a:lnTo>
                    <a:pt x="1250" y="1306"/>
                  </a:lnTo>
                  <a:lnTo>
                    <a:pt x="1251" y="1294"/>
                  </a:lnTo>
                  <a:lnTo>
                    <a:pt x="1272" y="1304"/>
                  </a:lnTo>
                  <a:lnTo>
                    <a:pt x="1300" y="1281"/>
                  </a:lnTo>
                  <a:lnTo>
                    <a:pt x="1283" y="1263"/>
                  </a:lnTo>
                  <a:lnTo>
                    <a:pt x="1270" y="1261"/>
                  </a:lnTo>
                  <a:lnTo>
                    <a:pt x="1269" y="1247"/>
                  </a:lnTo>
                  <a:lnTo>
                    <a:pt x="1279" y="1241"/>
                  </a:lnTo>
                  <a:lnTo>
                    <a:pt x="1302" y="1248"/>
                  </a:lnTo>
                  <a:lnTo>
                    <a:pt x="1313" y="1234"/>
                  </a:lnTo>
                  <a:lnTo>
                    <a:pt x="1306" y="1225"/>
                  </a:lnTo>
                  <a:lnTo>
                    <a:pt x="1297" y="1229"/>
                  </a:lnTo>
                  <a:lnTo>
                    <a:pt x="1287" y="1201"/>
                  </a:lnTo>
                  <a:lnTo>
                    <a:pt x="1280" y="1215"/>
                  </a:lnTo>
                  <a:lnTo>
                    <a:pt x="1267" y="1203"/>
                  </a:lnTo>
                  <a:lnTo>
                    <a:pt x="1254" y="1206"/>
                  </a:lnTo>
                  <a:lnTo>
                    <a:pt x="1240" y="1199"/>
                  </a:lnTo>
                  <a:lnTo>
                    <a:pt x="1230" y="1206"/>
                  </a:lnTo>
                  <a:lnTo>
                    <a:pt x="1240" y="1221"/>
                  </a:lnTo>
                  <a:lnTo>
                    <a:pt x="1230" y="1228"/>
                  </a:lnTo>
                  <a:lnTo>
                    <a:pt x="1233" y="1238"/>
                  </a:lnTo>
                  <a:lnTo>
                    <a:pt x="1248" y="1251"/>
                  </a:lnTo>
                  <a:lnTo>
                    <a:pt x="1240" y="1268"/>
                  </a:lnTo>
                  <a:lnTo>
                    <a:pt x="1201" y="1257"/>
                  </a:lnTo>
                  <a:lnTo>
                    <a:pt x="1195" y="1245"/>
                  </a:lnTo>
                  <a:lnTo>
                    <a:pt x="1184" y="1248"/>
                  </a:lnTo>
                  <a:close/>
                  <a:moveTo>
                    <a:pt x="1211" y="956"/>
                  </a:moveTo>
                  <a:lnTo>
                    <a:pt x="1224" y="964"/>
                  </a:lnTo>
                  <a:lnTo>
                    <a:pt x="1250" y="964"/>
                  </a:lnTo>
                  <a:lnTo>
                    <a:pt x="1254" y="956"/>
                  </a:lnTo>
                  <a:lnTo>
                    <a:pt x="1272" y="953"/>
                  </a:lnTo>
                  <a:lnTo>
                    <a:pt x="1285" y="961"/>
                  </a:lnTo>
                  <a:lnTo>
                    <a:pt x="1318" y="960"/>
                  </a:lnTo>
                  <a:lnTo>
                    <a:pt x="1331" y="940"/>
                  </a:lnTo>
                  <a:lnTo>
                    <a:pt x="1321" y="937"/>
                  </a:lnTo>
                  <a:lnTo>
                    <a:pt x="1329" y="927"/>
                  </a:lnTo>
                  <a:lnTo>
                    <a:pt x="1322" y="920"/>
                  </a:lnTo>
                  <a:lnTo>
                    <a:pt x="1272" y="901"/>
                  </a:lnTo>
                  <a:lnTo>
                    <a:pt x="1261" y="902"/>
                  </a:lnTo>
                  <a:lnTo>
                    <a:pt x="1257" y="920"/>
                  </a:lnTo>
                  <a:lnTo>
                    <a:pt x="1241" y="918"/>
                  </a:lnTo>
                  <a:lnTo>
                    <a:pt x="1230" y="946"/>
                  </a:lnTo>
                  <a:lnTo>
                    <a:pt x="1220" y="940"/>
                  </a:lnTo>
                  <a:lnTo>
                    <a:pt x="1211" y="956"/>
                  </a:lnTo>
                  <a:close/>
                  <a:moveTo>
                    <a:pt x="1016" y="1231"/>
                  </a:moveTo>
                  <a:lnTo>
                    <a:pt x="1006" y="1238"/>
                  </a:lnTo>
                  <a:lnTo>
                    <a:pt x="1016" y="1241"/>
                  </a:lnTo>
                  <a:lnTo>
                    <a:pt x="1025" y="1235"/>
                  </a:lnTo>
                  <a:lnTo>
                    <a:pt x="1035" y="1242"/>
                  </a:lnTo>
                  <a:lnTo>
                    <a:pt x="1042" y="1234"/>
                  </a:lnTo>
                  <a:lnTo>
                    <a:pt x="1060" y="1248"/>
                  </a:lnTo>
                  <a:lnTo>
                    <a:pt x="1068" y="1237"/>
                  </a:lnTo>
                  <a:lnTo>
                    <a:pt x="1100" y="1248"/>
                  </a:lnTo>
                  <a:lnTo>
                    <a:pt x="1119" y="1281"/>
                  </a:lnTo>
                  <a:lnTo>
                    <a:pt x="1125" y="1274"/>
                  </a:lnTo>
                  <a:lnTo>
                    <a:pt x="1116" y="1248"/>
                  </a:lnTo>
                  <a:lnTo>
                    <a:pt x="1129" y="1245"/>
                  </a:lnTo>
                  <a:lnTo>
                    <a:pt x="1133" y="1258"/>
                  </a:lnTo>
                  <a:lnTo>
                    <a:pt x="1159" y="1251"/>
                  </a:lnTo>
                  <a:lnTo>
                    <a:pt x="1149" y="1240"/>
                  </a:lnTo>
                  <a:lnTo>
                    <a:pt x="1152" y="1237"/>
                  </a:lnTo>
                  <a:lnTo>
                    <a:pt x="1188" y="1238"/>
                  </a:lnTo>
                  <a:lnTo>
                    <a:pt x="1176" y="1212"/>
                  </a:lnTo>
                  <a:lnTo>
                    <a:pt x="1211" y="1195"/>
                  </a:lnTo>
                  <a:lnTo>
                    <a:pt x="1212" y="1185"/>
                  </a:lnTo>
                  <a:lnTo>
                    <a:pt x="1194" y="1183"/>
                  </a:lnTo>
                  <a:lnTo>
                    <a:pt x="1185" y="1169"/>
                  </a:lnTo>
                  <a:lnTo>
                    <a:pt x="1212" y="1143"/>
                  </a:lnTo>
                  <a:lnTo>
                    <a:pt x="1188" y="1139"/>
                  </a:lnTo>
                  <a:lnTo>
                    <a:pt x="1187" y="1131"/>
                  </a:lnTo>
                  <a:lnTo>
                    <a:pt x="1198" y="1127"/>
                  </a:lnTo>
                  <a:lnTo>
                    <a:pt x="1201" y="1117"/>
                  </a:lnTo>
                  <a:lnTo>
                    <a:pt x="1178" y="1123"/>
                  </a:lnTo>
                  <a:lnTo>
                    <a:pt x="1172" y="1114"/>
                  </a:lnTo>
                  <a:lnTo>
                    <a:pt x="1179" y="1100"/>
                  </a:lnTo>
                  <a:lnTo>
                    <a:pt x="1142" y="1084"/>
                  </a:lnTo>
                  <a:lnTo>
                    <a:pt x="1149" y="1123"/>
                  </a:lnTo>
                  <a:lnTo>
                    <a:pt x="1139" y="1140"/>
                  </a:lnTo>
                  <a:lnTo>
                    <a:pt x="1120" y="1143"/>
                  </a:lnTo>
                  <a:lnTo>
                    <a:pt x="1113" y="1123"/>
                  </a:lnTo>
                  <a:lnTo>
                    <a:pt x="1103" y="1124"/>
                  </a:lnTo>
                  <a:lnTo>
                    <a:pt x="1109" y="1133"/>
                  </a:lnTo>
                  <a:lnTo>
                    <a:pt x="1101" y="1144"/>
                  </a:lnTo>
                  <a:lnTo>
                    <a:pt x="1081" y="1147"/>
                  </a:lnTo>
                  <a:lnTo>
                    <a:pt x="1068" y="1139"/>
                  </a:lnTo>
                  <a:lnTo>
                    <a:pt x="1068" y="1156"/>
                  </a:lnTo>
                  <a:lnTo>
                    <a:pt x="1051" y="1185"/>
                  </a:lnTo>
                  <a:lnTo>
                    <a:pt x="1042" y="1192"/>
                  </a:lnTo>
                  <a:lnTo>
                    <a:pt x="1034" y="1188"/>
                  </a:lnTo>
                  <a:lnTo>
                    <a:pt x="1038" y="1201"/>
                  </a:lnTo>
                  <a:lnTo>
                    <a:pt x="1029" y="1214"/>
                  </a:lnTo>
                  <a:lnTo>
                    <a:pt x="1011" y="1209"/>
                  </a:lnTo>
                  <a:lnTo>
                    <a:pt x="991" y="1215"/>
                  </a:lnTo>
                  <a:lnTo>
                    <a:pt x="991" y="1224"/>
                  </a:lnTo>
                  <a:lnTo>
                    <a:pt x="1011" y="1218"/>
                  </a:lnTo>
                  <a:lnTo>
                    <a:pt x="1016" y="1231"/>
                  </a:lnTo>
                  <a:close/>
                  <a:moveTo>
                    <a:pt x="1127" y="832"/>
                  </a:moveTo>
                  <a:lnTo>
                    <a:pt x="1143" y="824"/>
                  </a:lnTo>
                  <a:lnTo>
                    <a:pt x="1143" y="840"/>
                  </a:lnTo>
                  <a:lnTo>
                    <a:pt x="1155" y="843"/>
                  </a:lnTo>
                  <a:lnTo>
                    <a:pt x="1148" y="819"/>
                  </a:lnTo>
                  <a:lnTo>
                    <a:pt x="1175" y="813"/>
                  </a:lnTo>
                  <a:lnTo>
                    <a:pt x="1171" y="835"/>
                  </a:lnTo>
                  <a:lnTo>
                    <a:pt x="1175" y="842"/>
                  </a:lnTo>
                  <a:lnTo>
                    <a:pt x="1189" y="843"/>
                  </a:lnTo>
                  <a:lnTo>
                    <a:pt x="1192" y="850"/>
                  </a:lnTo>
                  <a:lnTo>
                    <a:pt x="1207" y="848"/>
                  </a:lnTo>
                  <a:lnTo>
                    <a:pt x="1208" y="858"/>
                  </a:lnTo>
                  <a:lnTo>
                    <a:pt x="1218" y="859"/>
                  </a:lnTo>
                  <a:lnTo>
                    <a:pt x="1217" y="850"/>
                  </a:lnTo>
                  <a:lnTo>
                    <a:pt x="1225" y="850"/>
                  </a:lnTo>
                  <a:lnTo>
                    <a:pt x="1218" y="832"/>
                  </a:lnTo>
                  <a:lnTo>
                    <a:pt x="1246" y="833"/>
                  </a:lnTo>
                  <a:lnTo>
                    <a:pt x="1234" y="820"/>
                  </a:lnTo>
                  <a:lnTo>
                    <a:pt x="1231" y="806"/>
                  </a:lnTo>
                  <a:lnTo>
                    <a:pt x="1241" y="812"/>
                  </a:lnTo>
                  <a:lnTo>
                    <a:pt x="1253" y="801"/>
                  </a:lnTo>
                  <a:lnTo>
                    <a:pt x="1250" y="793"/>
                  </a:lnTo>
                  <a:lnTo>
                    <a:pt x="1227" y="784"/>
                  </a:lnTo>
                  <a:lnTo>
                    <a:pt x="1221" y="770"/>
                  </a:lnTo>
                  <a:lnTo>
                    <a:pt x="1227" y="742"/>
                  </a:lnTo>
                  <a:lnTo>
                    <a:pt x="1237" y="737"/>
                  </a:lnTo>
                  <a:lnTo>
                    <a:pt x="1248" y="742"/>
                  </a:lnTo>
                  <a:lnTo>
                    <a:pt x="1244" y="716"/>
                  </a:lnTo>
                  <a:lnTo>
                    <a:pt x="1254" y="686"/>
                  </a:lnTo>
                  <a:lnTo>
                    <a:pt x="1260" y="677"/>
                  </a:lnTo>
                  <a:lnTo>
                    <a:pt x="1292" y="673"/>
                  </a:lnTo>
                  <a:lnTo>
                    <a:pt x="1296" y="662"/>
                  </a:lnTo>
                  <a:lnTo>
                    <a:pt x="1322" y="657"/>
                  </a:lnTo>
                  <a:lnTo>
                    <a:pt x="1299" y="653"/>
                  </a:lnTo>
                  <a:lnTo>
                    <a:pt x="1250" y="666"/>
                  </a:lnTo>
                  <a:lnTo>
                    <a:pt x="1238" y="660"/>
                  </a:lnTo>
                  <a:lnTo>
                    <a:pt x="1243" y="670"/>
                  </a:lnTo>
                  <a:lnTo>
                    <a:pt x="1237" y="680"/>
                  </a:lnTo>
                  <a:lnTo>
                    <a:pt x="1187" y="734"/>
                  </a:lnTo>
                  <a:lnTo>
                    <a:pt x="1162" y="745"/>
                  </a:lnTo>
                  <a:lnTo>
                    <a:pt x="1129" y="744"/>
                  </a:lnTo>
                  <a:lnTo>
                    <a:pt x="1132" y="764"/>
                  </a:lnTo>
                  <a:lnTo>
                    <a:pt x="1117" y="784"/>
                  </a:lnTo>
                  <a:lnTo>
                    <a:pt x="1145" y="801"/>
                  </a:lnTo>
                  <a:lnTo>
                    <a:pt x="1139" y="817"/>
                  </a:lnTo>
                  <a:lnTo>
                    <a:pt x="1109" y="813"/>
                  </a:lnTo>
                  <a:lnTo>
                    <a:pt x="1109" y="822"/>
                  </a:lnTo>
                  <a:lnTo>
                    <a:pt x="1119" y="819"/>
                  </a:lnTo>
                  <a:lnTo>
                    <a:pt x="1127" y="832"/>
                  </a:lnTo>
                  <a:close/>
                  <a:moveTo>
                    <a:pt x="117" y="1584"/>
                  </a:moveTo>
                  <a:lnTo>
                    <a:pt x="101" y="1591"/>
                  </a:lnTo>
                  <a:lnTo>
                    <a:pt x="96" y="1608"/>
                  </a:lnTo>
                  <a:lnTo>
                    <a:pt x="84" y="1608"/>
                  </a:lnTo>
                  <a:lnTo>
                    <a:pt x="72" y="1595"/>
                  </a:lnTo>
                  <a:lnTo>
                    <a:pt x="96" y="1577"/>
                  </a:lnTo>
                  <a:lnTo>
                    <a:pt x="51" y="1580"/>
                  </a:lnTo>
                  <a:lnTo>
                    <a:pt x="39" y="1587"/>
                  </a:lnTo>
                  <a:lnTo>
                    <a:pt x="41" y="1610"/>
                  </a:lnTo>
                  <a:lnTo>
                    <a:pt x="21" y="1629"/>
                  </a:lnTo>
                  <a:lnTo>
                    <a:pt x="21" y="1650"/>
                  </a:lnTo>
                  <a:lnTo>
                    <a:pt x="3" y="1662"/>
                  </a:lnTo>
                  <a:lnTo>
                    <a:pt x="8" y="1675"/>
                  </a:lnTo>
                  <a:lnTo>
                    <a:pt x="22" y="1681"/>
                  </a:lnTo>
                  <a:lnTo>
                    <a:pt x="22" y="1686"/>
                  </a:lnTo>
                  <a:lnTo>
                    <a:pt x="0" y="1691"/>
                  </a:lnTo>
                  <a:lnTo>
                    <a:pt x="18" y="1721"/>
                  </a:lnTo>
                  <a:lnTo>
                    <a:pt x="45" y="1731"/>
                  </a:lnTo>
                  <a:lnTo>
                    <a:pt x="44" y="1701"/>
                  </a:lnTo>
                  <a:lnTo>
                    <a:pt x="55" y="1698"/>
                  </a:lnTo>
                  <a:lnTo>
                    <a:pt x="55" y="1691"/>
                  </a:lnTo>
                  <a:lnTo>
                    <a:pt x="74" y="1689"/>
                  </a:lnTo>
                  <a:lnTo>
                    <a:pt x="64" y="1660"/>
                  </a:lnTo>
                  <a:lnTo>
                    <a:pt x="85" y="1660"/>
                  </a:lnTo>
                  <a:lnTo>
                    <a:pt x="91" y="1655"/>
                  </a:lnTo>
                  <a:lnTo>
                    <a:pt x="97" y="1652"/>
                  </a:lnTo>
                  <a:lnTo>
                    <a:pt x="101" y="1614"/>
                  </a:lnTo>
                  <a:lnTo>
                    <a:pt x="120" y="1606"/>
                  </a:lnTo>
                  <a:lnTo>
                    <a:pt x="126" y="1616"/>
                  </a:lnTo>
                  <a:lnTo>
                    <a:pt x="136" y="1603"/>
                  </a:lnTo>
                  <a:lnTo>
                    <a:pt x="132" y="1590"/>
                  </a:lnTo>
                  <a:lnTo>
                    <a:pt x="121" y="1590"/>
                  </a:lnTo>
                  <a:lnTo>
                    <a:pt x="117" y="1584"/>
                  </a:lnTo>
                  <a:close/>
                  <a:moveTo>
                    <a:pt x="2609" y="2627"/>
                  </a:moveTo>
                  <a:lnTo>
                    <a:pt x="2593" y="2637"/>
                  </a:lnTo>
                  <a:lnTo>
                    <a:pt x="2586" y="2635"/>
                  </a:lnTo>
                  <a:lnTo>
                    <a:pt x="2595" y="2627"/>
                  </a:lnTo>
                  <a:lnTo>
                    <a:pt x="2596" y="2613"/>
                  </a:lnTo>
                  <a:lnTo>
                    <a:pt x="2582" y="2597"/>
                  </a:lnTo>
                  <a:lnTo>
                    <a:pt x="2596" y="2588"/>
                  </a:lnTo>
                  <a:lnTo>
                    <a:pt x="2595" y="2575"/>
                  </a:lnTo>
                  <a:lnTo>
                    <a:pt x="2566" y="2575"/>
                  </a:lnTo>
                  <a:lnTo>
                    <a:pt x="2560" y="2565"/>
                  </a:lnTo>
                  <a:lnTo>
                    <a:pt x="2548" y="2567"/>
                  </a:lnTo>
                  <a:lnTo>
                    <a:pt x="2543" y="2577"/>
                  </a:lnTo>
                  <a:lnTo>
                    <a:pt x="2527" y="2581"/>
                  </a:lnTo>
                  <a:lnTo>
                    <a:pt x="2524" y="2596"/>
                  </a:lnTo>
                  <a:lnTo>
                    <a:pt x="2502" y="2601"/>
                  </a:lnTo>
                  <a:lnTo>
                    <a:pt x="2511" y="2609"/>
                  </a:lnTo>
                  <a:lnTo>
                    <a:pt x="2494" y="2629"/>
                  </a:lnTo>
                  <a:lnTo>
                    <a:pt x="2502" y="2646"/>
                  </a:lnTo>
                  <a:lnTo>
                    <a:pt x="2488" y="2643"/>
                  </a:lnTo>
                  <a:lnTo>
                    <a:pt x="2485" y="2653"/>
                  </a:lnTo>
                  <a:lnTo>
                    <a:pt x="2491" y="2665"/>
                  </a:lnTo>
                  <a:lnTo>
                    <a:pt x="2499" y="2656"/>
                  </a:lnTo>
                  <a:lnTo>
                    <a:pt x="2505" y="2662"/>
                  </a:lnTo>
                  <a:lnTo>
                    <a:pt x="2488" y="2678"/>
                  </a:lnTo>
                  <a:lnTo>
                    <a:pt x="2498" y="2682"/>
                  </a:lnTo>
                  <a:lnTo>
                    <a:pt x="2494" y="2691"/>
                  </a:lnTo>
                  <a:lnTo>
                    <a:pt x="2501" y="2704"/>
                  </a:lnTo>
                  <a:lnTo>
                    <a:pt x="2505" y="2679"/>
                  </a:lnTo>
                  <a:lnTo>
                    <a:pt x="2521" y="2672"/>
                  </a:lnTo>
                  <a:lnTo>
                    <a:pt x="2543" y="2694"/>
                  </a:lnTo>
                  <a:lnTo>
                    <a:pt x="2541" y="2705"/>
                  </a:lnTo>
                  <a:lnTo>
                    <a:pt x="2573" y="2692"/>
                  </a:lnTo>
                  <a:lnTo>
                    <a:pt x="2587" y="2704"/>
                  </a:lnTo>
                  <a:lnTo>
                    <a:pt x="2606" y="2686"/>
                  </a:lnTo>
                  <a:lnTo>
                    <a:pt x="2616" y="2642"/>
                  </a:lnTo>
                  <a:lnTo>
                    <a:pt x="2609" y="2627"/>
                  </a:lnTo>
                  <a:close/>
                  <a:moveTo>
                    <a:pt x="4049" y="1182"/>
                  </a:moveTo>
                  <a:lnTo>
                    <a:pt x="4063" y="1192"/>
                  </a:lnTo>
                  <a:lnTo>
                    <a:pt x="4079" y="1192"/>
                  </a:lnTo>
                  <a:lnTo>
                    <a:pt x="4076" y="1130"/>
                  </a:lnTo>
                  <a:lnTo>
                    <a:pt x="4046" y="1100"/>
                  </a:lnTo>
                  <a:lnTo>
                    <a:pt x="3997" y="1098"/>
                  </a:lnTo>
                  <a:lnTo>
                    <a:pt x="4001" y="1068"/>
                  </a:lnTo>
                  <a:lnTo>
                    <a:pt x="3988" y="1057"/>
                  </a:lnTo>
                  <a:lnTo>
                    <a:pt x="3962" y="1084"/>
                  </a:lnTo>
                  <a:lnTo>
                    <a:pt x="3959" y="1095"/>
                  </a:lnTo>
                  <a:lnTo>
                    <a:pt x="3941" y="1103"/>
                  </a:lnTo>
                  <a:lnTo>
                    <a:pt x="3942" y="1139"/>
                  </a:lnTo>
                  <a:lnTo>
                    <a:pt x="4039" y="1160"/>
                  </a:lnTo>
                  <a:lnTo>
                    <a:pt x="4047" y="1173"/>
                  </a:lnTo>
                  <a:lnTo>
                    <a:pt x="4050" y="1139"/>
                  </a:lnTo>
                  <a:lnTo>
                    <a:pt x="4043" y="1134"/>
                  </a:lnTo>
                  <a:lnTo>
                    <a:pt x="4043" y="1124"/>
                  </a:lnTo>
                  <a:lnTo>
                    <a:pt x="4059" y="1118"/>
                  </a:lnTo>
                  <a:lnTo>
                    <a:pt x="4073" y="1146"/>
                  </a:lnTo>
                  <a:lnTo>
                    <a:pt x="4076" y="1189"/>
                  </a:lnTo>
                  <a:lnTo>
                    <a:pt x="4053" y="1183"/>
                  </a:lnTo>
                  <a:lnTo>
                    <a:pt x="4049" y="1182"/>
                  </a:lnTo>
                  <a:close/>
                  <a:moveTo>
                    <a:pt x="4044" y="1796"/>
                  </a:moveTo>
                  <a:lnTo>
                    <a:pt x="4053" y="1807"/>
                  </a:lnTo>
                  <a:lnTo>
                    <a:pt x="4070" y="1804"/>
                  </a:lnTo>
                  <a:lnTo>
                    <a:pt x="4086" y="1813"/>
                  </a:lnTo>
                  <a:lnTo>
                    <a:pt x="4115" y="1803"/>
                  </a:lnTo>
                  <a:lnTo>
                    <a:pt x="4118" y="1787"/>
                  </a:lnTo>
                  <a:lnTo>
                    <a:pt x="4083" y="1766"/>
                  </a:lnTo>
                  <a:lnTo>
                    <a:pt x="4090" y="1757"/>
                  </a:lnTo>
                  <a:lnTo>
                    <a:pt x="4089" y="1727"/>
                  </a:lnTo>
                  <a:lnTo>
                    <a:pt x="4105" y="1719"/>
                  </a:lnTo>
                  <a:lnTo>
                    <a:pt x="4102" y="1668"/>
                  </a:lnTo>
                  <a:lnTo>
                    <a:pt x="4115" y="1663"/>
                  </a:lnTo>
                  <a:lnTo>
                    <a:pt x="4115" y="1655"/>
                  </a:lnTo>
                  <a:lnTo>
                    <a:pt x="4096" y="1657"/>
                  </a:lnTo>
                  <a:lnTo>
                    <a:pt x="4093" y="1647"/>
                  </a:lnTo>
                  <a:lnTo>
                    <a:pt x="4106" y="1644"/>
                  </a:lnTo>
                  <a:lnTo>
                    <a:pt x="4096" y="1643"/>
                  </a:lnTo>
                  <a:lnTo>
                    <a:pt x="4092" y="1632"/>
                  </a:lnTo>
                  <a:lnTo>
                    <a:pt x="4079" y="1637"/>
                  </a:lnTo>
                  <a:lnTo>
                    <a:pt x="4064" y="1614"/>
                  </a:lnTo>
                  <a:lnTo>
                    <a:pt x="4072" y="1603"/>
                  </a:lnTo>
                  <a:lnTo>
                    <a:pt x="4069" y="1581"/>
                  </a:lnTo>
                  <a:lnTo>
                    <a:pt x="4062" y="1578"/>
                  </a:lnTo>
                  <a:lnTo>
                    <a:pt x="4046" y="1587"/>
                  </a:lnTo>
                  <a:lnTo>
                    <a:pt x="4034" y="1568"/>
                  </a:lnTo>
                  <a:lnTo>
                    <a:pt x="4044" y="1554"/>
                  </a:lnTo>
                  <a:lnTo>
                    <a:pt x="4060" y="1567"/>
                  </a:lnTo>
                  <a:lnTo>
                    <a:pt x="4067" y="1552"/>
                  </a:lnTo>
                  <a:lnTo>
                    <a:pt x="4072" y="1559"/>
                  </a:lnTo>
                  <a:lnTo>
                    <a:pt x="4063" y="1571"/>
                  </a:lnTo>
                  <a:lnTo>
                    <a:pt x="4077" y="1570"/>
                  </a:lnTo>
                  <a:lnTo>
                    <a:pt x="4079" y="1577"/>
                  </a:lnTo>
                  <a:lnTo>
                    <a:pt x="4086" y="1577"/>
                  </a:lnTo>
                  <a:lnTo>
                    <a:pt x="4082" y="1541"/>
                  </a:lnTo>
                  <a:lnTo>
                    <a:pt x="4010" y="1506"/>
                  </a:lnTo>
                  <a:lnTo>
                    <a:pt x="4001" y="1506"/>
                  </a:lnTo>
                  <a:lnTo>
                    <a:pt x="3995" y="1518"/>
                  </a:lnTo>
                  <a:lnTo>
                    <a:pt x="4004" y="1521"/>
                  </a:lnTo>
                  <a:lnTo>
                    <a:pt x="4013" y="1546"/>
                  </a:lnTo>
                  <a:lnTo>
                    <a:pt x="4033" y="1549"/>
                  </a:lnTo>
                  <a:lnTo>
                    <a:pt x="4026" y="1581"/>
                  </a:lnTo>
                  <a:lnTo>
                    <a:pt x="4030" y="1595"/>
                  </a:lnTo>
                  <a:lnTo>
                    <a:pt x="4056" y="1608"/>
                  </a:lnTo>
                  <a:lnTo>
                    <a:pt x="4024" y="1614"/>
                  </a:lnTo>
                  <a:lnTo>
                    <a:pt x="4014" y="1627"/>
                  </a:lnTo>
                  <a:lnTo>
                    <a:pt x="4015" y="1640"/>
                  </a:lnTo>
                  <a:lnTo>
                    <a:pt x="3984" y="1666"/>
                  </a:lnTo>
                  <a:lnTo>
                    <a:pt x="3974" y="1666"/>
                  </a:lnTo>
                  <a:lnTo>
                    <a:pt x="3964" y="1692"/>
                  </a:lnTo>
                  <a:lnTo>
                    <a:pt x="3975" y="1709"/>
                  </a:lnTo>
                  <a:lnTo>
                    <a:pt x="3951" y="1737"/>
                  </a:lnTo>
                  <a:lnTo>
                    <a:pt x="3968" y="1754"/>
                  </a:lnTo>
                  <a:lnTo>
                    <a:pt x="3997" y="1758"/>
                  </a:lnTo>
                  <a:lnTo>
                    <a:pt x="3997" y="1771"/>
                  </a:lnTo>
                  <a:lnTo>
                    <a:pt x="4018" y="1797"/>
                  </a:lnTo>
                  <a:lnTo>
                    <a:pt x="4044" y="1796"/>
                  </a:lnTo>
                  <a:close/>
                  <a:moveTo>
                    <a:pt x="3935" y="1528"/>
                  </a:moveTo>
                  <a:lnTo>
                    <a:pt x="3912" y="1508"/>
                  </a:lnTo>
                  <a:lnTo>
                    <a:pt x="3897" y="1505"/>
                  </a:lnTo>
                  <a:lnTo>
                    <a:pt x="3903" y="1493"/>
                  </a:lnTo>
                  <a:lnTo>
                    <a:pt x="3886" y="1476"/>
                  </a:lnTo>
                  <a:lnTo>
                    <a:pt x="3871" y="1473"/>
                  </a:lnTo>
                  <a:lnTo>
                    <a:pt x="3873" y="1460"/>
                  </a:lnTo>
                  <a:lnTo>
                    <a:pt x="3861" y="1463"/>
                  </a:lnTo>
                  <a:lnTo>
                    <a:pt x="3864" y="1482"/>
                  </a:lnTo>
                  <a:lnTo>
                    <a:pt x="3851" y="1487"/>
                  </a:lnTo>
                  <a:lnTo>
                    <a:pt x="3832" y="1536"/>
                  </a:lnTo>
                  <a:lnTo>
                    <a:pt x="3824" y="1536"/>
                  </a:lnTo>
                  <a:lnTo>
                    <a:pt x="3837" y="1562"/>
                  </a:lnTo>
                  <a:lnTo>
                    <a:pt x="3809" y="1552"/>
                  </a:lnTo>
                  <a:lnTo>
                    <a:pt x="3809" y="1536"/>
                  </a:lnTo>
                  <a:lnTo>
                    <a:pt x="3804" y="1541"/>
                  </a:lnTo>
                  <a:lnTo>
                    <a:pt x="3802" y="1561"/>
                  </a:lnTo>
                  <a:lnTo>
                    <a:pt x="3796" y="1557"/>
                  </a:lnTo>
                  <a:lnTo>
                    <a:pt x="3788" y="1561"/>
                  </a:lnTo>
                  <a:lnTo>
                    <a:pt x="3789" y="1570"/>
                  </a:lnTo>
                  <a:lnTo>
                    <a:pt x="3812" y="1584"/>
                  </a:lnTo>
                  <a:lnTo>
                    <a:pt x="3805" y="1601"/>
                  </a:lnTo>
                  <a:lnTo>
                    <a:pt x="3817" y="1610"/>
                  </a:lnTo>
                  <a:lnTo>
                    <a:pt x="3830" y="1608"/>
                  </a:lnTo>
                  <a:lnTo>
                    <a:pt x="3817" y="1617"/>
                  </a:lnTo>
                  <a:lnTo>
                    <a:pt x="3802" y="1614"/>
                  </a:lnTo>
                  <a:lnTo>
                    <a:pt x="3802" y="1620"/>
                  </a:lnTo>
                  <a:lnTo>
                    <a:pt x="3814" y="1626"/>
                  </a:lnTo>
                  <a:lnTo>
                    <a:pt x="3825" y="1660"/>
                  </a:lnTo>
                  <a:lnTo>
                    <a:pt x="3814" y="1669"/>
                  </a:lnTo>
                  <a:lnTo>
                    <a:pt x="3825" y="1681"/>
                  </a:lnTo>
                  <a:lnTo>
                    <a:pt x="3831" y="1675"/>
                  </a:lnTo>
                  <a:lnTo>
                    <a:pt x="3837" y="1678"/>
                  </a:lnTo>
                  <a:lnTo>
                    <a:pt x="3832" y="1692"/>
                  </a:lnTo>
                  <a:lnTo>
                    <a:pt x="3815" y="1705"/>
                  </a:lnTo>
                  <a:lnTo>
                    <a:pt x="3834" y="1705"/>
                  </a:lnTo>
                  <a:lnTo>
                    <a:pt x="3841" y="1725"/>
                  </a:lnTo>
                  <a:lnTo>
                    <a:pt x="3827" y="1728"/>
                  </a:lnTo>
                  <a:lnTo>
                    <a:pt x="3822" y="1715"/>
                  </a:lnTo>
                  <a:lnTo>
                    <a:pt x="3805" y="1721"/>
                  </a:lnTo>
                  <a:lnTo>
                    <a:pt x="3808" y="1714"/>
                  </a:lnTo>
                  <a:lnTo>
                    <a:pt x="3788" y="1692"/>
                  </a:lnTo>
                  <a:lnTo>
                    <a:pt x="3745" y="1673"/>
                  </a:lnTo>
                  <a:lnTo>
                    <a:pt x="3723" y="1681"/>
                  </a:lnTo>
                  <a:lnTo>
                    <a:pt x="3736" y="1719"/>
                  </a:lnTo>
                  <a:lnTo>
                    <a:pt x="3730" y="1719"/>
                  </a:lnTo>
                  <a:lnTo>
                    <a:pt x="3704" y="1670"/>
                  </a:lnTo>
                  <a:lnTo>
                    <a:pt x="3694" y="1660"/>
                  </a:lnTo>
                  <a:lnTo>
                    <a:pt x="3684" y="1662"/>
                  </a:lnTo>
                  <a:lnTo>
                    <a:pt x="3681" y="1646"/>
                  </a:lnTo>
                  <a:lnTo>
                    <a:pt x="3687" y="1636"/>
                  </a:lnTo>
                  <a:lnTo>
                    <a:pt x="3698" y="1636"/>
                  </a:lnTo>
                  <a:lnTo>
                    <a:pt x="3701" y="1624"/>
                  </a:lnTo>
                  <a:lnTo>
                    <a:pt x="3683" y="1619"/>
                  </a:lnTo>
                  <a:lnTo>
                    <a:pt x="3683" y="1590"/>
                  </a:lnTo>
                  <a:lnTo>
                    <a:pt x="3694" y="1588"/>
                  </a:lnTo>
                  <a:lnTo>
                    <a:pt x="3690" y="1584"/>
                  </a:lnTo>
                  <a:lnTo>
                    <a:pt x="3698" y="1575"/>
                  </a:lnTo>
                  <a:lnTo>
                    <a:pt x="3723" y="1580"/>
                  </a:lnTo>
                  <a:lnTo>
                    <a:pt x="3726" y="1574"/>
                  </a:lnTo>
                  <a:lnTo>
                    <a:pt x="3717" y="1568"/>
                  </a:lnTo>
                  <a:lnTo>
                    <a:pt x="3703" y="1572"/>
                  </a:lnTo>
                  <a:lnTo>
                    <a:pt x="3703" y="1558"/>
                  </a:lnTo>
                  <a:lnTo>
                    <a:pt x="3684" y="1575"/>
                  </a:lnTo>
                  <a:lnTo>
                    <a:pt x="3691" y="1548"/>
                  </a:lnTo>
                  <a:lnTo>
                    <a:pt x="3677" y="1554"/>
                  </a:lnTo>
                  <a:lnTo>
                    <a:pt x="3675" y="1549"/>
                  </a:lnTo>
                  <a:lnTo>
                    <a:pt x="3680" y="1536"/>
                  </a:lnTo>
                  <a:lnTo>
                    <a:pt x="3703" y="1526"/>
                  </a:lnTo>
                  <a:lnTo>
                    <a:pt x="3698" y="1509"/>
                  </a:lnTo>
                  <a:lnTo>
                    <a:pt x="3710" y="1518"/>
                  </a:lnTo>
                  <a:lnTo>
                    <a:pt x="3729" y="1508"/>
                  </a:lnTo>
                  <a:lnTo>
                    <a:pt x="3727" y="1496"/>
                  </a:lnTo>
                  <a:lnTo>
                    <a:pt x="3737" y="1495"/>
                  </a:lnTo>
                  <a:lnTo>
                    <a:pt x="3734" y="1482"/>
                  </a:lnTo>
                  <a:lnTo>
                    <a:pt x="3769" y="1483"/>
                  </a:lnTo>
                  <a:lnTo>
                    <a:pt x="3749" y="1472"/>
                  </a:lnTo>
                  <a:lnTo>
                    <a:pt x="3736" y="1473"/>
                  </a:lnTo>
                  <a:lnTo>
                    <a:pt x="3747" y="1457"/>
                  </a:lnTo>
                  <a:lnTo>
                    <a:pt x="3736" y="1434"/>
                  </a:lnTo>
                  <a:lnTo>
                    <a:pt x="3729" y="1450"/>
                  </a:lnTo>
                  <a:lnTo>
                    <a:pt x="3717" y="1453"/>
                  </a:lnTo>
                  <a:lnTo>
                    <a:pt x="3717" y="1424"/>
                  </a:lnTo>
                  <a:lnTo>
                    <a:pt x="3694" y="1418"/>
                  </a:lnTo>
                  <a:lnTo>
                    <a:pt x="3716" y="1412"/>
                  </a:lnTo>
                  <a:lnTo>
                    <a:pt x="3719" y="1404"/>
                  </a:lnTo>
                  <a:lnTo>
                    <a:pt x="3711" y="1405"/>
                  </a:lnTo>
                  <a:lnTo>
                    <a:pt x="3707" y="1388"/>
                  </a:lnTo>
                  <a:lnTo>
                    <a:pt x="3694" y="1379"/>
                  </a:lnTo>
                  <a:lnTo>
                    <a:pt x="3691" y="1355"/>
                  </a:lnTo>
                  <a:lnTo>
                    <a:pt x="3671" y="1349"/>
                  </a:lnTo>
                  <a:lnTo>
                    <a:pt x="3668" y="1359"/>
                  </a:lnTo>
                  <a:lnTo>
                    <a:pt x="3657" y="1358"/>
                  </a:lnTo>
                  <a:lnTo>
                    <a:pt x="3635" y="1352"/>
                  </a:lnTo>
                  <a:lnTo>
                    <a:pt x="3639" y="1322"/>
                  </a:lnTo>
                  <a:lnTo>
                    <a:pt x="3660" y="1304"/>
                  </a:lnTo>
                  <a:lnTo>
                    <a:pt x="3668" y="1283"/>
                  </a:lnTo>
                  <a:lnTo>
                    <a:pt x="3649" y="1286"/>
                  </a:lnTo>
                  <a:lnTo>
                    <a:pt x="3638" y="1278"/>
                  </a:lnTo>
                  <a:lnTo>
                    <a:pt x="3623" y="1206"/>
                  </a:lnTo>
                  <a:lnTo>
                    <a:pt x="3602" y="1218"/>
                  </a:lnTo>
                  <a:lnTo>
                    <a:pt x="3577" y="1219"/>
                  </a:lnTo>
                  <a:lnTo>
                    <a:pt x="3582" y="1274"/>
                  </a:lnTo>
                  <a:lnTo>
                    <a:pt x="3570" y="1287"/>
                  </a:lnTo>
                  <a:lnTo>
                    <a:pt x="3538" y="1278"/>
                  </a:lnTo>
                  <a:lnTo>
                    <a:pt x="3528" y="1287"/>
                  </a:lnTo>
                  <a:lnTo>
                    <a:pt x="3511" y="1289"/>
                  </a:lnTo>
                  <a:lnTo>
                    <a:pt x="3508" y="1297"/>
                  </a:lnTo>
                  <a:lnTo>
                    <a:pt x="3497" y="1294"/>
                  </a:lnTo>
                  <a:lnTo>
                    <a:pt x="3495" y="1270"/>
                  </a:lnTo>
                  <a:lnTo>
                    <a:pt x="3488" y="1270"/>
                  </a:lnTo>
                  <a:lnTo>
                    <a:pt x="3479" y="1294"/>
                  </a:lnTo>
                  <a:lnTo>
                    <a:pt x="3420" y="1319"/>
                  </a:lnTo>
                  <a:lnTo>
                    <a:pt x="3397" y="1294"/>
                  </a:lnTo>
                  <a:lnTo>
                    <a:pt x="3354" y="1293"/>
                  </a:lnTo>
                  <a:lnTo>
                    <a:pt x="3354" y="1299"/>
                  </a:lnTo>
                  <a:lnTo>
                    <a:pt x="3367" y="1307"/>
                  </a:lnTo>
                  <a:lnTo>
                    <a:pt x="3394" y="1314"/>
                  </a:lnTo>
                  <a:lnTo>
                    <a:pt x="3412" y="1340"/>
                  </a:lnTo>
                  <a:lnTo>
                    <a:pt x="3420" y="1335"/>
                  </a:lnTo>
                  <a:lnTo>
                    <a:pt x="3451" y="1345"/>
                  </a:lnTo>
                  <a:lnTo>
                    <a:pt x="3466" y="1338"/>
                  </a:lnTo>
                  <a:lnTo>
                    <a:pt x="3472" y="1340"/>
                  </a:lnTo>
                  <a:lnTo>
                    <a:pt x="3445" y="1365"/>
                  </a:lnTo>
                  <a:lnTo>
                    <a:pt x="3416" y="1376"/>
                  </a:lnTo>
                  <a:lnTo>
                    <a:pt x="3403" y="1397"/>
                  </a:lnTo>
                  <a:lnTo>
                    <a:pt x="3402" y="1412"/>
                  </a:lnTo>
                  <a:lnTo>
                    <a:pt x="3367" y="1411"/>
                  </a:lnTo>
                  <a:lnTo>
                    <a:pt x="3373" y="1417"/>
                  </a:lnTo>
                  <a:lnTo>
                    <a:pt x="3413" y="1420"/>
                  </a:lnTo>
                  <a:lnTo>
                    <a:pt x="3429" y="1434"/>
                  </a:lnTo>
                  <a:lnTo>
                    <a:pt x="3422" y="1456"/>
                  </a:lnTo>
                  <a:lnTo>
                    <a:pt x="3391" y="1470"/>
                  </a:lnTo>
                  <a:lnTo>
                    <a:pt x="3379" y="1490"/>
                  </a:lnTo>
                  <a:lnTo>
                    <a:pt x="3406" y="1551"/>
                  </a:lnTo>
                  <a:lnTo>
                    <a:pt x="3420" y="1562"/>
                  </a:lnTo>
                  <a:lnTo>
                    <a:pt x="3428" y="1559"/>
                  </a:lnTo>
                  <a:lnTo>
                    <a:pt x="3438" y="1567"/>
                  </a:lnTo>
                  <a:lnTo>
                    <a:pt x="3438" y="1577"/>
                  </a:lnTo>
                  <a:lnTo>
                    <a:pt x="3465" y="1593"/>
                  </a:lnTo>
                  <a:lnTo>
                    <a:pt x="3469" y="1610"/>
                  </a:lnTo>
                  <a:lnTo>
                    <a:pt x="3479" y="1616"/>
                  </a:lnTo>
                  <a:lnTo>
                    <a:pt x="3472" y="1629"/>
                  </a:lnTo>
                  <a:lnTo>
                    <a:pt x="3487" y="1620"/>
                  </a:lnTo>
                  <a:lnTo>
                    <a:pt x="3505" y="1629"/>
                  </a:lnTo>
                  <a:lnTo>
                    <a:pt x="3501" y="1653"/>
                  </a:lnTo>
                  <a:lnTo>
                    <a:pt x="3523" y="1639"/>
                  </a:lnTo>
                  <a:lnTo>
                    <a:pt x="3521" y="1653"/>
                  </a:lnTo>
                  <a:lnTo>
                    <a:pt x="3538" y="1656"/>
                  </a:lnTo>
                  <a:lnTo>
                    <a:pt x="3530" y="1636"/>
                  </a:lnTo>
                  <a:lnTo>
                    <a:pt x="3557" y="1634"/>
                  </a:lnTo>
                  <a:lnTo>
                    <a:pt x="3556" y="1649"/>
                  </a:lnTo>
                  <a:lnTo>
                    <a:pt x="3549" y="1650"/>
                  </a:lnTo>
                  <a:lnTo>
                    <a:pt x="3550" y="1670"/>
                  </a:lnTo>
                  <a:lnTo>
                    <a:pt x="3577" y="1679"/>
                  </a:lnTo>
                  <a:lnTo>
                    <a:pt x="3577" y="1695"/>
                  </a:lnTo>
                  <a:lnTo>
                    <a:pt x="3556" y="1683"/>
                  </a:lnTo>
                  <a:lnTo>
                    <a:pt x="3550" y="1698"/>
                  </a:lnTo>
                  <a:lnTo>
                    <a:pt x="3540" y="1695"/>
                  </a:lnTo>
                  <a:lnTo>
                    <a:pt x="3533" y="1681"/>
                  </a:lnTo>
                  <a:lnTo>
                    <a:pt x="3524" y="1689"/>
                  </a:lnTo>
                  <a:lnTo>
                    <a:pt x="3540" y="1705"/>
                  </a:lnTo>
                  <a:lnTo>
                    <a:pt x="3589" y="1717"/>
                  </a:lnTo>
                  <a:lnTo>
                    <a:pt x="3585" y="1728"/>
                  </a:lnTo>
                  <a:lnTo>
                    <a:pt x="3592" y="1741"/>
                  </a:lnTo>
                  <a:lnTo>
                    <a:pt x="3589" y="1750"/>
                  </a:lnTo>
                  <a:lnTo>
                    <a:pt x="3605" y="1770"/>
                  </a:lnTo>
                  <a:lnTo>
                    <a:pt x="3605" y="1793"/>
                  </a:lnTo>
                  <a:lnTo>
                    <a:pt x="3573" y="1819"/>
                  </a:lnTo>
                  <a:lnTo>
                    <a:pt x="3573" y="1836"/>
                  </a:lnTo>
                  <a:lnTo>
                    <a:pt x="3563" y="1826"/>
                  </a:lnTo>
                  <a:lnTo>
                    <a:pt x="3554" y="1825"/>
                  </a:lnTo>
                  <a:lnTo>
                    <a:pt x="3547" y="1835"/>
                  </a:lnTo>
                  <a:lnTo>
                    <a:pt x="3528" y="1822"/>
                  </a:lnTo>
                  <a:lnTo>
                    <a:pt x="3528" y="1800"/>
                  </a:lnTo>
                  <a:lnTo>
                    <a:pt x="3521" y="1799"/>
                  </a:lnTo>
                  <a:lnTo>
                    <a:pt x="3521" y="1815"/>
                  </a:lnTo>
                  <a:lnTo>
                    <a:pt x="3500" y="1829"/>
                  </a:lnTo>
                  <a:lnTo>
                    <a:pt x="3481" y="1819"/>
                  </a:lnTo>
                  <a:lnTo>
                    <a:pt x="3481" y="1806"/>
                  </a:lnTo>
                  <a:lnTo>
                    <a:pt x="3455" y="1817"/>
                  </a:lnTo>
                  <a:lnTo>
                    <a:pt x="3449" y="1813"/>
                  </a:lnTo>
                  <a:lnTo>
                    <a:pt x="3451" y="1804"/>
                  </a:lnTo>
                  <a:lnTo>
                    <a:pt x="3439" y="1800"/>
                  </a:lnTo>
                  <a:lnTo>
                    <a:pt x="3413" y="1810"/>
                  </a:lnTo>
                  <a:lnTo>
                    <a:pt x="3367" y="1810"/>
                  </a:lnTo>
                  <a:lnTo>
                    <a:pt x="3368" y="1823"/>
                  </a:lnTo>
                  <a:lnTo>
                    <a:pt x="3410" y="1819"/>
                  </a:lnTo>
                  <a:lnTo>
                    <a:pt x="3415" y="1836"/>
                  </a:lnTo>
                  <a:lnTo>
                    <a:pt x="3439" y="1822"/>
                  </a:lnTo>
                  <a:lnTo>
                    <a:pt x="3432" y="1846"/>
                  </a:lnTo>
                  <a:lnTo>
                    <a:pt x="3420" y="1856"/>
                  </a:lnTo>
                  <a:lnTo>
                    <a:pt x="3391" y="1853"/>
                  </a:lnTo>
                  <a:lnTo>
                    <a:pt x="3389" y="1872"/>
                  </a:lnTo>
                  <a:lnTo>
                    <a:pt x="3423" y="1862"/>
                  </a:lnTo>
                  <a:lnTo>
                    <a:pt x="3443" y="1871"/>
                  </a:lnTo>
                  <a:lnTo>
                    <a:pt x="3465" y="1869"/>
                  </a:lnTo>
                  <a:lnTo>
                    <a:pt x="3453" y="1879"/>
                  </a:lnTo>
                  <a:lnTo>
                    <a:pt x="3478" y="1874"/>
                  </a:lnTo>
                  <a:lnTo>
                    <a:pt x="3489" y="1884"/>
                  </a:lnTo>
                  <a:lnTo>
                    <a:pt x="3478" y="1898"/>
                  </a:lnTo>
                  <a:lnTo>
                    <a:pt x="3485" y="1915"/>
                  </a:lnTo>
                  <a:lnTo>
                    <a:pt x="3475" y="1910"/>
                  </a:lnTo>
                  <a:lnTo>
                    <a:pt x="3471" y="1924"/>
                  </a:lnTo>
                  <a:lnTo>
                    <a:pt x="3464" y="1923"/>
                  </a:lnTo>
                  <a:lnTo>
                    <a:pt x="3477" y="1944"/>
                  </a:lnTo>
                  <a:lnTo>
                    <a:pt x="3471" y="1950"/>
                  </a:lnTo>
                  <a:lnTo>
                    <a:pt x="3475" y="1963"/>
                  </a:lnTo>
                  <a:lnTo>
                    <a:pt x="3452" y="1947"/>
                  </a:lnTo>
                  <a:lnTo>
                    <a:pt x="3438" y="1947"/>
                  </a:lnTo>
                  <a:lnTo>
                    <a:pt x="3429" y="1957"/>
                  </a:lnTo>
                  <a:lnTo>
                    <a:pt x="3435" y="1960"/>
                  </a:lnTo>
                  <a:lnTo>
                    <a:pt x="3430" y="1977"/>
                  </a:lnTo>
                  <a:lnTo>
                    <a:pt x="3412" y="1977"/>
                  </a:lnTo>
                  <a:lnTo>
                    <a:pt x="3406" y="1966"/>
                  </a:lnTo>
                  <a:lnTo>
                    <a:pt x="3387" y="1979"/>
                  </a:lnTo>
                  <a:lnTo>
                    <a:pt x="3407" y="2005"/>
                  </a:lnTo>
                  <a:lnTo>
                    <a:pt x="3403" y="2021"/>
                  </a:lnTo>
                  <a:lnTo>
                    <a:pt x="3397" y="2015"/>
                  </a:lnTo>
                  <a:lnTo>
                    <a:pt x="3389" y="2021"/>
                  </a:lnTo>
                  <a:lnTo>
                    <a:pt x="3387" y="2012"/>
                  </a:lnTo>
                  <a:lnTo>
                    <a:pt x="3379" y="2028"/>
                  </a:lnTo>
                  <a:lnTo>
                    <a:pt x="3371" y="2026"/>
                  </a:lnTo>
                  <a:lnTo>
                    <a:pt x="3367" y="2013"/>
                  </a:lnTo>
                  <a:lnTo>
                    <a:pt x="3347" y="2003"/>
                  </a:lnTo>
                  <a:lnTo>
                    <a:pt x="3340" y="2032"/>
                  </a:lnTo>
                  <a:lnTo>
                    <a:pt x="3334" y="2031"/>
                  </a:lnTo>
                  <a:lnTo>
                    <a:pt x="3337" y="2021"/>
                  </a:lnTo>
                  <a:lnTo>
                    <a:pt x="3328" y="2021"/>
                  </a:lnTo>
                  <a:lnTo>
                    <a:pt x="3308" y="2036"/>
                  </a:lnTo>
                  <a:lnTo>
                    <a:pt x="3298" y="2035"/>
                  </a:lnTo>
                  <a:lnTo>
                    <a:pt x="3318" y="2054"/>
                  </a:lnTo>
                  <a:lnTo>
                    <a:pt x="3312" y="2061"/>
                  </a:lnTo>
                  <a:lnTo>
                    <a:pt x="3296" y="2048"/>
                  </a:lnTo>
                  <a:lnTo>
                    <a:pt x="3288" y="2057"/>
                  </a:lnTo>
                  <a:lnTo>
                    <a:pt x="3311" y="2071"/>
                  </a:lnTo>
                  <a:lnTo>
                    <a:pt x="3311" y="2078"/>
                  </a:lnTo>
                  <a:lnTo>
                    <a:pt x="3318" y="2074"/>
                  </a:lnTo>
                  <a:lnTo>
                    <a:pt x="3322" y="2093"/>
                  </a:lnTo>
                  <a:lnTo>
                    <a:pt x="3302" y="2107"/>
                  </a:lnTo>
                  <a:lnTo>
                    <a:pt x="3285" y="2106"/>
                  </a:lnTo>
                  <a:lnTo>
                    <a:pt x="3272" y="2090"/>
                  </a:lnTo>
                  <a:lnTo>
                    <a:pt x="3263" y="2091"/>
                  </a:lnTo>
                  <a:lnTo>
                    <a:pt x="3263" y="2081"/>
                  </a:lnTo>
                  <a:lnTo>
                    <a:pt x="3283" y="2081"/>
                  </a:lnTo>
                  <a:lnTo>
                    <a:pt x="3270" y="2064"/>
                  </a:lnTo>
                  <a:lnTo>
                    <a:pt x="3263" y="2071"/>
                  </a:lnTo>
                  <a:lnTo>
                    <a:pt x="3262" y="2060"/>
                  </a:lnTo>
                  <a:lnTo>
                    <a:pt x="3249" y="2062"/>
                  </a:lnTo>
                  <a:lnTo>
                    <a:pt x="3256" y="2048"/>
                  </a:lnTo>
                  <a:lnTo>
                    <a:pt x="3240" y="2047"/>
                  </a:lnTo>
                  <a:lnTo>
                    <a:pt x="3230" y="2034"/>
                  </a:lnTo>
                  <a:lnTo>
                    <a:pt x="3201" y="2025"/>
                  </a:lnTo>
                  <a:lnTo>
                    <a:pt x="3208" y="2002"/>
                  </a:lnTo>
                  <a:lnTo>
                    <a:pt x="3226" y="1990"/>
                  </a:lnTo>
                  <a:lnTo>
                    <a:pt x="3177" y="1943"/>
                  </a:lnTo>
                  <a:lnTo>
                    <a:pt x="3159" y="1944"/>
                  </a:lnTo>
                  <a:lnTo>
                    <a:pt x="3158" y="1957"/>
                  </a:lnTo>
                  <a:lnTo>
                    <a:pt x="3138" y="1950"/>
                  </a:lnTo>
                  <a:lnTo>
                    <a:pt x="3141" y="1936"/>
                  </a:lnTo>
                  <a:lnTo>
                    <a:pt x="3121" y="1918"/>
                  </a:lnTo>
                  <a:lnTo>
                    <a:pt x="3109" y="1917"/>
                  </a:lnTo>
                  <a:lnTo>
                    <a:pt x="3097" y="1898"/>
                  </a:lnTo>
                  <a:lnTo>
                    <a:pt x="3099" y="1944"/>
                  </a:lnTo>
                  <a:lnTo>
                    <a:pt x="3083" y="1936"/>
                  </a:lnTo>
                  <a:lnTo>
                    <a:pt x="3076" y="1921"/>
                  </a:lnTo>
                  <a:lnTo>
                    <a:pt x="3056" y="1923"/>
                  </a:lnTo>
                  <a:lnTo>
                    <a:pt x="3054" y="1914"/>
                  </a:lnTo>
                  <a:lnTo>
                    <a:pt x="3040" y="1930"/>
                  </a:lnTo>
                  <a:lnTo>
                    <a:pt x="3038" y="1946"/>
                  </a:lnTo>
                  <a:lnTo>
                    <a:pt x="3030" y="1933"/>
                  </a:lnTo>
                  <a:lnTo>
                    <a:pt x="2978" y="1940"/>
                  </a:lnTo>
                  <a:lnTo>
                    <a:pt x="2950" y="1926"/>
                  </a:lnTo>
                  <a:lnTo>
                    <a:pt x="2952" y="1902"/>
                  </a:lnTo>
                  <a:lnTo>
                    <a:pt x="2935" y="1892"/>
                  </a:lnTo>
                  <a:lnTo>
                    <a:pt x="2943" y="1856"/>
                  </a:lnTo>
                  <a:lnTo>
                    <a:pt x="2963" y="1838"/>
                  </a:lnTo>
                  <a:lnTo>
                    <a:pt x="2975" y="1838"/>
                  </a:lnTo>
                  <a:lnTo>
                    <a:pt x="2971" y="1826"/>
                  </a:lnTo>
                  <a:lnTo>
                    <a:pt x="2991" y="1813"/>
                  </a:lnTo>
                  <a:lnTo>
                    <a:pt x="2987" y="1802"/>
                  </a:lnTo>
                  <a:lnTo>
                    <a:pt x="2997" y="1780"/>
                  </a:lnTo>
                  <a:lnTo>
                    <a:pt x="3001" y="1794"/>
                  </a:lnTo>
                  <a:lnTo>
                    <a:pt x="3014" y="1799"/>
                  </a:lnTo>
                  <a:lnTo>
                    <a:pt x="3037" y="1793"/>
                  </a:lnTo>
                  <a:lnTo>
                    <a:pt x="3030" y="1776"/>
                  </a:lnTo>
                  <a:lnTo>
                    <a:pt x="3037" y="1771"/>
                  </a:lnTo>
                  <a:lnTo>
                    <a:pt x="3037" y="1728"/>
                  </a:lnTo>
                  <a:lnTo>
                    <a:pt x="3083" y="1682"/>
                  </a:lnTo>
                  <a:lnTo>
                    <a:pt x="3131" y="1670"/>
                  </a:lnTo>
                  <a:lnTo>
                    <a:pt x="3139" y="1626"/>
                  </a:lnTo>
                  <a:lnTo>
                    <a:pt x="3158" y="1606"/>
                  </a:lnTo>
                  <a:lnTo>
                    <a:pt x="3146" y="1591"/>
                  </a:lnTo>
                  <a:lnTo>
                    <a:pt x="3151" y="1577"/>
                  </a:lnTo>
                  <a:lnTo>
                    <a:pt x="3172" y="1567"/>
                  </a:lnTo>
                  <a:lnTo>
                    <a:pt x="3191" y="1541"/>
                  </a:lnTo>
                  <a:lnTo>
                    <a:pt x="3204" y="1551"/>
                  </a:lnTo>
                  <a:lnTo>
                    <a:pt x="3211" y="1535"/>
                  </a:lnTo>
                  <a:lnTo>
                    <a:pt x="3221" y="1536"/>
                  </a:lnTo>
                  <a:lnTo>
                    <a:pt x="3220" y="1577"/>
                  </a:lnTo>
                  <a:lnTo>
                    <a:pt x="3229" y="1578"/>
                  </a:lnTo>
                  <a:lnTo>
                    <a:pt x="3230" y="1587"/>
                  </a:lnTo>
                  <a:lnTo>
                    <a:pt x="3217" y="1630"/>
                  </a:lnTo>
                  <a:lnTo>
                    <a:pt x="3230" y="1644"/>
                  </a:lnTo>
                  <a:lnTo>
                    <a:pt x="3279" y="1649"/>
                  </a:lnTo>
                  <a:lnTo>
                    <a:pt x="3291" y="1629"/>
                  </a:lnTo>
                  <a:lnTo>
                    <a:pt x="3283" y="1613"/>
                  </a:lnTo>
                  <a:lnTo>
                    <a:pt x="3301" y="1594"/>
                  </a:lnTo>
                  <a:lnTo>
                    <a:pt x="3309" y="1559"/>
                  </a:lnTo>
                  <a:lnTo>
                    <a:pt x="3330" y="1554"/>
                  </a:lnTo>
                  <a:lnTo>
                    <a:pt x="3328" y="1545"/>
                  </a:lnTo>
                  <a:lnTo>
                    <a:pt x="3309" y="1544"/>
                  </a:lnTo>
                  <a:lnTo>
                    <a:pt x="3298" y="1469"/>
                  </a:lnTo>
                  <a:lnTo>
                    <a:pt x="3275" y="1467"/>
                  </a:lnTo>
                  <a:lnTo>
                    <a:pt x="3260" y="1473"/>
                  </a:lnTo>
                  <a:lnTo>
                    <a:pt x="3240" y="1513"/>
                  </a:lnTo>
                  <a:lnTo>
                    <a:pt x="3233" y="1502"/>
                  </a:lnTo>
                  <a:lnTo>
                    <a:pt x="3206" y="1490"/>
                  </a:lnTo>
                  <a:lnTo>
                    <a:pt x="3191" y="1512"/>
                  </a:lnTo>
                  <a:lnTo>
                    <a:pt x="3177" y="1497"/>
                  </a:lnTo>
                  <a:lnTo>
                    <a:pt x="3161" y="1451"/>
                  </a:lnTo>
                  <a:lnTo>
                    <a:pt x="3132" y="1459"/>
                  </a:lnTo>
                  <a:lnTo>
                    <a:pt x="3102" y="1497"/>
                  </a:lnTo>
                  <a:lnTo>
                    <a:pt x="3095" y="1538"/>
                  </a:lnTo>
                  <a:lnTo>
                    <a:pt x="3082" y="1562"/>
                  </a:lnTo>
                  <a:lnTo>
                    <a:pt x="3069" y="1567"/>
                  </a:lnTo>
                  <a:lnTo>
                    <a:pt x="3056" y="1588"/>
                  </a:lnTo>
                  <a:lnTo>
                    <a:pt x="2987" y="1591"/>
                  </a:lnTo>
                  <a:lnTo>
                    <a:pt x="2975" y="1572"/>
                  </a:lnTo>
                  <a:lnTo>
                    <a:pt x="2963" y="1570"/>
                  </a:lnTo>
                  <a:lnTo>
                    <a:pt x="2939" y="1591"/>
                  </a:lnTo>
                  <a:lnTo>
                    <a:pt x="2930" y="1619"/>
                  </a:lnTo>
                  <a:lnTo>
                    <a:pt x="2910" y="1634"/>
                  </a:lnTo>
                  <a:lnTo>
                    <a:pt x="2857" y="1655"/>
                  </a:lnTo>
                  <a:lnTo>
                    <a:pt x="2850" y="1663"/>
                  </a:lnTo>
                  <a:lnTo>
                    <a:pt x="2852" y="1675"/>
                  </a:lnTo>
                  <a:lnTo>
                    <a:pt x="2841" y="1681"/>
                  </a:lnTo>
                  <a:lnTo>
                    <a:pt x="2825" y="1708"/>
                  </a:lnTo>
                  <a:lnTo>
                    <a:pt x="2809" y="1706"/>
                  </a:lnTo>
                  <a:lnTo>
                    <a:pt x="2776" y="1730"/>
                  </a:lnTo>
                  <a:lnTo>
                    <a:pt x="2716" y="1724"/>
                  </a:lnTo>
                  <a:lnTo>
                    <a:pt x="2680" y="1730"/>
                  </a:lnTo>
                  <a:lnTo>
                    <a:pt x="2695" y="1738"/>
                  </a:lnTo>
                  <a:lnTo>
                    <a:pt x="2707" y="1731"/>
                  </a:lnTo>
                  <a:lnTo>
                    <a:pt x="2734" y="1734"/>
                  </a:lnTo>
                  <a:lnTo>
                    <a:pt x="2734" y="1751"/>
                  </a:lnTo>
                  <a:lnTo>
                    <a:pt x="2759" y="1764"/>
                  </a:lnTo>
                  <a:lnTo>
                    <a:pt x="2759" y="1771"/>
                  </a:lnTo>
                  <a:lnTo>
                    <a:pt x="2742" y="1773"/>
                  </a:lnTo>
                  <a:lnTo>
                    <a:pt x="2743" y="1786"/>
                  </a:lnTo>
                  <a:lnTo>
                    <a:pt x="2733" y="1794"/>
                  </a:lnTo>
                  <a:lnTo>
                    <a:pt x="2729" y="1819"/>
                  </a:lnTo>
                  <a:lnTo>
                    <a:pt x="2710" y="1836"/>
                  </a:lnTo>
                  <a:lnTo>
                    <a:pt x="2727" y="1848"/>
                  </a:lnTo>
                  <a:lnTo>
                    <a:pt x="2756" y="1842"/>
                  </a:lnTo>
                  <a:lnTo>
                    <a:pt x="2753" y="1869"/>
                  </a:lnTo>
                  <a:lnTo>
                    <a:pt x="2749" y="1875"/>
                  </a:lnTo>
                  <a:lnTo>
                    <a:pt x="2740" y="1859"/>
                  </a:lnTo>
                  <a:lnTo>
                    <a:pt x="2724" y="1861"/>
                  </a:lnTo>
                  <a:lnTo>
                    <a:pt x="2726" y="1905"/>
                  </a:lnTo>
                  <a:lnTo>
                    <a:pt x="2697" y="1898"/>
                  </a:lnTo>
                  <a:lnTo>
                    <a:pt x="2677" y="1923"/>
                  </a:lnTo>
                  <a:lnTo>
                    <a:pt x="2681" y="1936"/>
                  </a:lnTo>
                  <a:lnTo>
                    <a:pt x="2707" y="1959"/>
                  </a:lnTo>
                  <a:lnTo>
                    <a:pt x="2705" y="1967"/>
                  </a:lnTo>
                  <a:lnTo>
                    <a:pt x="2690" y="1967"/>
                  </a:lnTo>
                  <a:lnTo>
                    <a:pt x="2682" y="1996"/>
                  </a:lnTo>
                  <a:lnTo>
                    <a:pt x="2704" y="2011"/>
                  </a:lnTo>
                  <a:lnTo>
                    <a:pt x="2710" y="2034"/>
                  </a:lnTo>
                  <a:lnTo>
                    <a:pt x="2697" y="2038"/>
                  </a:lnTo>
                  <a:lnTo>
                    <a:pt x="2690" y="2032"/>
                  </a:lnTo>
                  <a:lnTo>
                    <a:pt x="2672" y="2048"/>
                  </a:lnTo>
                  <a:lnTo>
                    <a:pt x="2648" y="2019"/>
                  </a:lnTo>
                  <a:lnTo>
                    <a:pt x="2638" y="2034"/>
                  </a:lnTo>
                  <a:lnTo>
                    <a:pt x="2644" y="2062"/>
                  </a:lnTo>
                  <a:lnTo>
                    <a:pt x="2655" y="2075"/>
                  </a:lnTo>
                  <a:lnTo>
                    <a:pt x="2639" y="2094"/>
                  </a:lnTo>
                  <a:lnTo>
                    <a:pt x="2620" y="2094"/>
                  </a:lnTo>
                  <a:lnTo>
                    <a:pt x="2610" y="2080"/>
                  </a:lnTo>
                  <a:lnTo>
                    <a:pt x="2525" y="2077"/>
                  </a:lnTo>
                  <a:lnTo>
                    <a:pt x="2553" y="2122"/>
                  </a:lnTo>
                  <a:lnTo>
                    <a:pt x="2550" y="2147"/>
                  </a:lnTo>
                  <a:lnTo>
                    <a:pt x="2528" y="2116"/>
                  </a:lnTo>
                  <a:lnTo>
                    <a:pt x="2501" y="2106"/>
                  </a:lnTo>
                  <a:lnTo>
                    <a:pt x="2481" y="2087"/>
                  </a:lnTo>
                  <a:lnTo>
                    <a:pt x="2471" y="2083"/>
                  </a:lnTo>
                  <a:lnTo>
                    <a:pt x="2455" y="2094"/>
                  </a:lnTo>
                  <a:lnTo>
                    <a:pt x="2436" y="2093"/>
                  </a:lnTo>
                  <a:lnTo>
                    <a:pt x="2413" y="2077"/>
                  </a:lnTo>
                  <a:lnTo>
                    <a:pt x="2417" y="2051"/>
                  </a:lnTo>
                  <a:lnTo>
                    <a:pt x="2381" y="2051"/>
                  </a:lnTo>
                  <a:lnTo>
                    <a:pt x="2383" y="2035"/>
                  </a:lnTo>
                  <a:lnTo>
                    <a:pt x="2399" y="2028"/>
                  </a:lnTo>
                  <a:lnTo>
                    <a:pt x="2386" y="1972"/>
                  </a:lnTo>
                  <a:lnTo>
                    <a:pt x="2391" y="1964"/>
                  </a:lnTo>
                  <a:lnTo>
                    <a:pt x="2383" y="1959"/>
                  </a:lnTo>
                  <a:lnTo>
                    <a:pt x="2391" y="1930"/>
                  </a:lnTo>
                  <a:lnTo>
                    <a:pt x="2388" y="1902"/>
                  </a:lnTo>
                  <a:lnTo>
                    <a:pt x="2401" y="1888"/>
                  </a:lnTo>
                  <a:lnTo>
                    <a:pt x="2391" y="1888"/>
                  </a:lnTo>
                  <a:lnTo>
                    <a:pt x="2390" y="1879"/>
                  </a:lnTo>
                  <a:lnTo>
                    <a:pt x="2387" y="1864"/>
                  </a:lnTo>
                  <a:lnTo>
                    <a:pt x="2397" y="1848"/>
                  </a:lnTo>
                  <a:lnTo>
                    <a:pt x="2381" y="1830"/>
                  </a:lnTo>
                  <a:lnTo>
                    <a:pt x="2386" y="1809"/>
                  </a:lnTo>
                  <a:lnTo>
                    <a:pt x="2367" y="1793"/>
                  </a:lnTo>
                  <a:lnTo>
                    <a:pt x="2374" y="1786"/>
                  </a:lnTo>
                  <a:lnTo>
                    <a:pt x="2367" y="1742"/>
                  </a:lnTo>
                  <a:lnTo>
                    <a:pt x="2375" y="1714"/>
                  </a:lnTo>
                  <a:lnTo>
                    <a:pt x="2388" y="1702"/>
                  </a:lnTo>
                  <a:lnTo>
                    <a:pt x="2383" y="1699"/>
                  </a:lnTo>
                  <a:lnTo>
                    <a:pt x="2370" y="1735"/>
                  </a:lnTo>
                  <a:lnTo>
                    <a:pt x="2354" y="1748"/>
                  </a:lnTo>
                  <a:lnTo>
                    <a:pt x="2344" y="1918"/>
                  </a:lnTo>
                  <a:lnTo>
                    <a:pt x="2354" y="1930"/>
                  </a:lnTo>
                  <a:lnTo>
                    <a:pt x="2337" y="1934"/>
                  </a:lnTo>
                  <a:lnTo>
                    <a:pt x="2335" y="1941"/>
                  </a:lnTo>
                  <a:lnTo>
                    <a:pt x="2339" y="1982"/>
                  </a:lnTo>
                  <a:lnTo>
                    <a:pt x="2347" y="1989"/>
                  </a:lnTo>
                  <a:lnTo>
                    <a:pt x="2335" y="1995"/>
                  </a:lnTo>
                  <a:lnTo>
                    <a:pt x="2337" y="2005"/>
                  </a:lnTo>
                  <a:lnTo>
                    <a:pt x="2325" y="2002"/>
                  </a:lnTo>
                  <a:lnTo>
                    <a:pt x="2301" y="2016"/>
                  </a:lnTo>
                  <a:lnTo>
                    <a:pt x="2315" y="2045"/>
                  </a:lnTo>
                  <a:lnTo>
                    <a:pt x="2276" y="2104"/>
                  </a:lnTo>
                  <a:lnTo>
                    <a:pt x="2266" y="2097"/>
                  </a:lnTo>
                  <a:lnTo>
                    <a:pt x="2250" y="2111"/>
                  </a:lnTo>
                  <a:lnTo>
                    <a:pt x="2233" y="2109"/>
                  </a:lnTo>
                  <a:lnTo>
                    <a:pt x="2203" y="2137"/>
                  </a:lnTo>
                  <a:lnTo>
                    <a:pt x="2191" y="2134"/>
                  </a:lnTo>
                  <a:lnTo>
                    <a:pt x="2198" y="2149"/>
                  </a:lnTo>
                  <a:lnTo>
                    <a:pt x="2190" y="2152"/>
                  </a:lnTo>
                  <a:lnTo>
                    <a:pt x="2175" y="2137"/>
                  </a:lnTo>
                  <a:lnTo>
                    <a:pt x="2164" y="2149"/>
                  </a:lnTo>
                  <a:lnTo>
                    <a:pt x="2151" y="2146"/>
                  </a:lnTo>
                  <a:lnTo>
                    <a:pt x="2141" y="2172"/>
                  </a:lnTo>
                  <a:lnTo>
                    <a:pt x="2123" y="2168"/>
                  </a:lnTo>
                  <a:lnTo>
                    <a:pt x="2113" y="2186"/>
                  </a:lnTo>
                  <a:lnTo>
                    <a:pt x="2103" y="2176"/>
                  </a:lnTo>
                  <a:lnTo>
                    <a:pt x="2093" y="2191"/>
                  </a:lnTo>
                  <a:lnTo>
                    <a:pt x="2102" y="2201"/>
                  </a:lnTo>
                  <a:lnTo>
                    <a:pt x="2084" y="2221"/>
                  </a:lnTo>
                  <a:lnTo>
                    <a:pt x="2090" y="2235"/>
                  </a:lnTo>
                  <a:lnTo>
                    <a:pt x="2100" y="2235"/>
                  </a:lnTo>
                  <a:lnTo>
                    <a:pt x="2099" y="2277"/>
                  </a:lnTo>
                  <a:lnTo>
                    <a:pt x="2068" y="2296"/>
                  </a:lnTo>
                  <a:lnTo>
                    <a:pt x="2079" y="2306"/>
                  </a:lnTo>
                  <a:lnTo>
                    <a:pt x="2066" y="2323"/>
                  </a:lnTo>
                  <a:lnTo>
                    <a:pt x="2070" y="2338"/>
                  </a:lnTo>
                  <a:lnTo>
                    <a:pt x="2067" y="2356"/>
                  </a:lnTo>
                  <a:lnTo>
                    <a:pt x="2074" y="2367"/>
                  </a:lnTo>
                  <a:lnTo>
                    <a:pt x="2060" y="2372"/>
                  </a:lnTo>
                  <a:lnTo>
                    <a:pt x="2041" y="2356"/>
                  </a:lnTo>
                  <a:lnTo>
                    <a:pt x="1998" y="2351"/>
                  </a:lnTo>
                  <a:lnTo>
                    <a:pt x="1970" y="2391"/>
                  </a:lnTo>
                  <a:lnTo>
                    <a:pt x="1945" y="2395"/>
                  </a:lnTo>
                  <a:lnTo>
                    <a:pt x="1939" y="2414"/>
                  </a:lnTo>
                  <a:lnTo>
                    <a:pt x="1923" y="2408"/>
                  </a:lnTo>
                  <a:lnTo>
                    <a:pt x="1927" y="2368"/>
                  </a:lnTo>
                  <a:lnTo>
                    <a:pt x="1916" y="2358"/>
                  </a:lnTo>
                  <a:lnTo>
                    <a:pt x="1940" y="2328"/>
                  </a:lnTo>
                  <a:lnTo>
                    <a:pt x="1930" y="2307"/>
                  </a:lnTo>
                  <a:lnTo>
                    <a:pt x="1930" y="2273"/>
                  </a:lnTo>
                  <a:lnTo>
                    <a:pt x="1904" y="2261"/>
                  </a:lnTo>
                  <a:lnTo>
                    <a:pt x="1894" y="2274"/>
                  </a:lnTo>
                  <a:lnTo>
                    <a:pt x="1878" y="2274"/>
                  </a:lnTo>
                  <a:lnTo>
                    <a:pt x="1858" y="2294"/>
                  </a:lnTo>
                  <a:lnTo>
                    <a:pt x="1847" y="2297"/>
                  </a:lnTo>
                  <a:lnTo>
                    <a:pt x="1847" y="2287"/>
                  </a:lnTo>
                  <a:lnTo>
                    <a:pt x="1836" y="2279"/>
                  </a:lnTo>
                  <a:lnTo>
                    <a:pt x="1835" y="2269"/>
                  </a:lnTo>
                  <a:lnTo>
                    <a:pt x="1842" y="2267"/>
                  </a:lnTo>
                  <a:lnTo>
                    <a:pt x="1858" y="2281"/>
                  </a:lnTo>
                  <a:lnTo>
                    <a:pt x="1862" y="2276"/>
                  </a:lnTo>
                  <a:lnTo>
                    <a:pt x="1854" y="2264"/>
                  </a:lnTo>
                  <a:lnTo>
                    <a:pt x="1872" y="2266"/>
                  </a:lnTo>
                  <a:lnTo>
                    <a:pt x="1857" y="2254"/>
                  </a:lnTo>
                  <a:lnTo>
                    <a:pt x="1864" y="2241"/>
                  </a:lnTo>
                  <a:lnTo>
                    <a:pt x="1849" y="2238"/>
                  </a:lnTo>
                  <a:lnTo>
                    <a:pt x="1849" y="2225"/>
                  </a:lnTo>
                  <a:lnTo>
                    <a:pt x="1893" y="2218"/>
                  </a:lnTo>
                  <a:lnTo>
                    <a:pt x="1872" y="2189"/>
                  </a:lnTo>
                  <a:lnTo>
                    <a:pt x="1877" y="2181"/>
                  </a:lnTo>
                  <a:lnTo>
                    <a:pt x="1872" y="2175"/>
                  </a:lnTo>
                  <a:lnTo>
                    <a:pt x="1900" y="2183"/>
                  </a:lnTo>
                  <a:lnTo>
                    <a:pt x="1903" y="2191"/>
                  </a:lnTo>
                  <a:lnTo>
                    <a:pt x="1923" y="2162"/>
                  </a:lnTo>
                  <a:lnTo>
                    <a:pt x="1909" y="2139"/>
                  </a:lnTo>
                  <a:lnTo>
                    <a:pt x="1919" y="2123"/>
                  </a:lnTo>
                  <a:lnTo>
                    <a:pt x="1910" y="2110"/>
                  </a:lnTo>
                  <a:lnTo>
                    <a:pt x="1890" y="2127"/>
                  </a:lnTo>
                  <a:lnTo>
                    <a:pt x="1881" y="2120"/>
                  </a:lnTo>
                  <a:lnTo>
                    <a:pt x="1867" y="2122"/>
                  </a:lnTo>
                  <a:lnTo>
                    <a:pt x="1867" y="2140"/>
                  </a:lnTo>
                  <a:lnTo>
                    <a:pt x="1854" y="2136"/>
                  </a:lnTo>
                  <a:lnTo>
                    <a:pt x="1842" y="2113"/>
                  </a:lnTo>
                  <a:lnTo>
                    <a:pt x="1819" y="2096"/>
                  </a:lnTo>
                  <a:lnTo>
                    <a:pt x="1818" y="2088"/>
                  </a:lnTo>
                  <a:lnTo>
                    <a:pt x="1834" y="2080"/>
                  </a:lnTo>
                  <a:lnTo>
                    <a:pt x="1845" y="2094"/>
                  </a:lnTo>
                  <a:lnTo>
                    <a:pt x="1854" y="2088"/>
                  </a:lnTo>
                  <a:lnTo>
                    <a:pt x="1841" y="2075"/>
                  </a:lnTo>
                  <a:lnTo>
                    <a:pt x="1839" y="2065"/>
                  </a:lnTo>
                  <a:lnTo>
                    <a:pt x="1851" y="2058"/>
                  </a:lnTo>
                  <a:lnTo>
                    <a:pt x="1844" y="2047"/>
                  </a:lnTo>
                  <a:lnTo>
                    <a:pt x="1832" y="2051"/>
                  </a:lnTo>
                  <a:lnTo>
                    <a:pt x="1819" y="2034"/>
                  </a:lnTo>
                  <a:lnTo>
                    <a:pt x="1819" y="2024"/>
                  </a:lnTo>
                  <a:lnTo>
                    <a:pt x="1836" y="2021"/>
                  </a:lnTo>
                  <a:lnTo>
                    <a:pt x="1821" y="1983"/>
                  </a:lnTo>
                  <a:lnTo>
                    <a:pt x="1845" y="1969"/>
                  </a:lnTo>
                  <a:lnTo>
                    <a:pt x="1831" y="1944"/>
                  </a:lnTo>
                  <a:lnTo>
                    <a:pt x="1796" y="1941"/>
                  </a:lnTo>
                  <a:lnTo>
                    <a:pt x="1798" y="1931"/>
                  </a:lnTo>
                  <a:lnTo>
                    <a:pt x="1816" y="1927"/>
                  </a:lnTo>
                  <a:lnTo>
                    <a:pt x="1835" y="1911"/>
                  </a:lnTo>
                  <a:lnTo>
                    <a:pt x="1829" y="1897"/>
                  </a:lnTo>
                  <a:lnTo>
                    <a:pt x="1812" y="1900"/>
                  </a:lnTo>
                  <a:lnTo>
                    <a:pt x="1811" y="1908"/>
                  </a:lnTo>
                  <a:lnTo>
                    <a:pt x="1793" y="1908"/>
                  </a:lnTo>
                  <a:lnTo>
                    <a:pt x="1793" y="1879"/>
                  </a:lnTo>
                  <a:lnTo>
                    <a:pt x="1751" y="1865"/>
                  </a:lnTo>
                  <a:lnTo>
                    <a:pt x="1756" y="1887"/>
                  </a:lnTo>
                  <a:lnTo>
                    <a:pt x="1728" y="1891"/>
                  </a:lnTo>
                  <a:lnTo>
                    <a:pt x="1728" y="1908"/>
                  </a:lnTo>
                  <a:lnTo>
                    <a:pt x="1702" y="1921"/>
                  </a:lnTo>
                  <a:lnTo>
                    <a:pt x="1688" y="1907"/>
                  </a:lnTo>
                  <a:lnTo>
                    <a:pt x="1705" y="1887"/>
                  </a:lnTo>
                  <a:lnTo>
                    <a:pt x="1705" y="1865"/>
                  </a:lnTo>
                  <a:lnTo>
                    <a:pt x="1665" y="1862"/>
                  </a:lnTo>
                  <a:lnTo>
                    <a:pt x="1615" y="1838"/>
                  </a:lnTo>
                  <a:lnTo>
                    <a:pt x="1579" y="1849"/>
                  </a:lnTo>
                  <a:lnTo>
                    <a:pt x="1561" y="1829"/>
                  </a:lnTo>
                  <a:lnTo>
                    <a:pt x="1577" y="1810"/>
                  </a:lnTo>
                  <a:lnTo>
                    <a:pt x="1519" y="1790"/>
                  </a:lnTo>
                  <a:lnTo>
                    <a:pt x="1530" y="1771"/>
                  </a:lnTo>
                  <a:lnTo>
                    <a:pt x="1521" y="1761"/>
                  </a:lnTo>
                  <a:lnTo>
                    <a:pt x="1527" y="1742"/>
                  </a:lnTo>
                  <a:lnTo>
                    <a:pt x="1521" y="1737"/>
                  </a:lnTo>
                  <a:lnTo>
                    <a:pt x="1544" y="1718"/>
                  </a:lnTo>
                  <a:lnTo>
                    <a:pt x="1537" y="1708"/>
                  </a:lnTo>
                  <a:lnTo>
                    <a:pt x="1528" y="1719"/>
                  </a:lnTo>
                  <a:lnTo>
                    <a:pt x="1506" y="1714"/>
                  </a:lnTo>
                  <a:lnTo>
                    <a:pt x="1486" y="1693"/>
                  </a:lnTo>
                  <a:lnTo>
                    <a:pt x="1479" y="1643"/>
                  </a:lnTo>
                  <a:lnTo>
                    <a:pt x="1486" y="1632"/>
                  </a:lnTo>
                  <a:lnTo>
                    <a:pt x="1478" y="1619"/>
                  </a:lnTo>
                  <a:lnTo>
                    <a:pt x="1492" y="1606"/>
                  </a:lnTo>
                  <a:lnTo>
                    <a:pt x="1483" y="1587"/>
                  </a:lnTo>
                  <a:lnTo>
                    <a:pt x="1489" y="1562"/>
                  </a:lnTo>
                  <a:lnTo>
                    <a:pt x="1499" y="1570"/>
                  </a:lnTo>
                  <a:lnTo>
                    <a:pt x="1511" y="1549"/>
                  </a:lnTo>
                  <a:lnTo>
                    <a:pt x="1511" y="1518"/>
                  </a:lnTo>
                  <a:lnTo>
                    <a:pt x="1531" y="1457"/>
                  </a:lnTo>
                  <a:lnTo>
                    <a:pt x="1554" y="1447"/>
                  </a:lnTo>
                  <a:lnTo>
                    <a:pt x="1573" y="1464"/>
                  </a:lnTo>
                  <a:lnTo>
                    <a:pt x="1567" y="1479"/>
                  </a:lnTo>
                  <a:lnTo>
                    <a:pt x="1590" y="1476"/>
                  </a:lnTo>
                  <a:lnTo>
                    <a:pt x="1584" y="1490"/>
                  </a:lnTo>
                  <a:lnTo>
                    <a:pt x="1602" y="1499"/>
                  </a:lnTo>
                  <a:lnTo>
                    <a:pt x="1607" y="1535"/>
                  </a:lnTo>
                  <a:lnTo>
                    <a:pt x="1623" y="1539"/>
                  </a:lnTo>
                  <a:lnTo>
                    <a:pt x="1639" y="1559"/>
                  </a:lnTo>
                  <a:lnTo>
                    <a:pt x="1639" y="1571"/>
                  </a:lnTo>
                  <a:lnTo>
                    <a:pt x="1612" y="1583"/>
                  </a:lnTo>
                  <a:lnTo>
                    <a:pt x="1607" y="1617"/>
                  </a:lnTo>
                  <a:lnTo>
                    <a:pt x="1615" y="1633"/>
                  </a:lnTo>
                  <a:lnTo>
                    <a:pt x="1602" y="1650"/>
                  </a:lnTo>
                  <a:lnTo>
                    <a:pt x="1606" y="1660"/>
                  </a:lnTo>
                  <a:lnTo>
                    <a:pt x="1648" y="1676"/>
                  </a:lnTo>
                  <a:lnTo>
                    <a:pt x="1645" y="1728"/>
                  </a:lnTo>
                  <a:lnTo>
                    <a:pt x="1669" y="1740"/>
                  </a:lnTo>
                  <a:lnTo>
                    <a:pt x="1674" y="1773"/>
                  </a:lnTo>
                  <a:lnTo>
                    <a:pt x="1681" y="1750"/>
                  </a:lnTo>
                  <a:lnTo>
                    <a:pt x="1692" y="1745"/>
                  </a:lnTo>
                  <a:lnTo>
                    <a:pt x="1728" y="1770"/>
                  </a:lnTo>
                  <a:lnTo>
                    <a:pt x="1741" y="1767"/>
                  </a:lnTo>
                  <a:lnTo>
                    <a:pt x="1738" y="1779"/>
                  </a:lnTo>
                  <a:lnTo>
                    <a:pt x="1813" y="1819"/>
                  </a:lnTo>
                  <a:lnTo>
                    <a:pt x="1811" y="1803"/>
                  </a:lnTo>
                  <a:lnTo>
                    <a:pt x="1862" y="1777"/>
                  </a:lnTo>
                  <a:lnTo>
                    <a:pt x="1870" y="1755"/>
                  </a:lnTo>
                  <a:lnTo>
                    <a:pt x="1868" y="1747"/>
                  </a:lnTo>
                  <a:lnTo>
                    <a:pt x="1855" y="1747"/>
                  </a:lnTo>
                  <a:lnTo>
                    <a:pt x="1842" y="1758"/>
                  </a:lnTo>
                  <a:lnTo>
                    <a:pt x="1832" y="1753"/>
                  </a:lnTo>
                  <a:lnTo>
                    <a:pt x="1818" y="1764"/>
                  </a:lnTo>
                  <a:lnTo>
                    <a:pt x="1811" y="1712"/>
                  </a:lnTo>
                  <a:lnTo>
                    <a:pt x="1800" y="1712"/>
                  </a:lnTo>
                  <a:lnTo>
                    <a:pt x="1789" y="1732"/>
                  </a:lnTo>
                  <a:lnTo>
                    <a:pt x="1775" y="1689"/>
                  </a:lnTo>
                  <a:lnTo>
                    <a:pt x="1756" y="1693"/>
                  </a:lnTo>
                  <a:lnTo>
                    <a:pt x="1764" y="1660"/>
                  </a:lnTo>
                  <a:lnTo>
                    <a:pt x="1751" y="1659"/>
                  </a:lnTo>
                  <a:lnTo>
                    <a:pt x="1751" y="1644"/>
                  </a:lnTo>
                  <a:lnTo>
                    <a:pt x="1737" y="1644"/>
                  </a:lnTo>
                  <a:lnTo>
                    <a:pt x="1731" y="1668"/>
                  </a:lnTo>
                  <a:lnTo>
                    <a:pt x="1720" y="1665"/>
                  </a:lnTo>
                  <a:lnTo>
                    <a:pt x="1705" y="1683"/>
                  </a:lnTo>
                  <a:lnTo>
                    <a:pt x="1687" y="1668"/>
                  </a:lnTo>
                  <a:lnTo>
                    <a:pt x="1715" y="1632"/>
                  </a:lnTo>
                  <a:lnTo>
                    <a:pt x="1713" y="1598"/>
                  </a:lnTo>
                  <a:lnTo>
                    <a:pt x="1704" y="1588"/>
                  </a:lnTo>
                  <a:lnTo>
                    <a:pt x="1714" y="1590"/>
                  </a:lnTo>
                  <a:lnTo>
                    <a:pt x="1724" y="1604"/>
                  </a:lnTo>
                  <a:lnTo>
                    <a:pt x="1733" y="1597"/>
                  </a:lnTo>
                  <a:lnTo>
                    <a:pt x="1728" y="1584"/>
                  </a:lnTo>
                  <a:lnTo>
                    <a:pt x="1718" y="1580"/>
                  </a:lnTo>
                  <a:lnTo>
                    <a:pt x="1720" y="1565"/>
                  </a:lnTo>
                  <a:lnTo>
                    <a:pt x="1700" y="1562"/>
                  </a:lnTo>
                  <a:lnTo>
                    <a:pt x="1701" y="1552"/>
                  </a:lnTo>
                  <a:lnTo>
                    <a:pt x="1713" y="1558"/>
                  </a:lnTo>
                  <a:lnTo>
                    <a:pt x="1720" y="1545"/>
                  </a:lnTo>
                  <a:lnTo>
                    <a:pt x="1747" y="1583"/>
                  </a:lnTo>
                  <a:lnTo>
                    <a:pt x="1746" y="1598"/>
                  </a:lnTo>
                  <a:lnTo>
                    <a:pt x="1751" y="1607"/>
                  </a:lnTo>
                  <a:lnTo>
                    <a:pt x="1769" y="1588"/>
                  </a:lnTo>
                  <a:lnTo>
                    <a:pt x="1779" y="1587"/>
                  </a:lnTo>
                  <a:lnTo>
                    <a:pt x="1782" y="1574"/>
                  </a:lnTo>
                  <a:lnTo>
                    <a:pt x="1790" y="1584"/>
                  </a:lnTo>
                  <a:lnTo>
                    <a:pt x="1800" y="1567"/>
                  </a:lnTo>
                  <a:lnTo>
                    <a:pt x="1821" y="1578"/>
                  </a:lnTo>
                  <a:lnTo>
                    <a:pt x="1818" y="1590"/>
                  </a:lnTo>
                  <a:lnTo>
                    <a:pt x="1795" y="1606"/>
                  </a:lnTo>
                  <a:lnTo>
                    <a:pt x="1775" y="1643"/>
                  </a:lnTo>
                  <a:lnTo>
                    <a:pt x="1795" y="1666"/>
                  </a:lnTo>
                  <a:lnTo>
                    <a:pt x="1812" y="1659"/>
                  </a:lnTo>
                  <a:lnTo>
                    <a:pt x="1812" y="1675"/>
                  </a:lnTo>
                  <a:lnTo>
                    <a:pt x="1828" y="1678"/>
                  </a:lnTo>
                  <a:lnTo>
                    <a:pt x="1841" y="1698"/>
                  </a:lnTo>
                  <a:lnTo>
                    <a:pt x="1911" y="1706"/>
                  </a:lnTo>
                  <a:lnTo>
                    <a:pt x="1940" y="1731"/>
                  </a:lnTo>
                  <a:lnTo>
                    <a:pt x="1958" y="1706"/>
                  </a:lnTo>
                  <a:lnTo>
                    <a:pt x="1934" y="1699"/>
                  </a:lnTo>
                  <a:lnTo>
                    <a:pt x="1930" y="1678"/>
                  </a:lnTo>
                  <a:lnTo>
                    <a:pt x="1937" y="1675"/>
                  </a:lnTo>
                  <a:lnTo>
                    <a:pt x="1976" y="1679"/>
                  </a:lnTo>
                  <a:lnTo>
                    <a:pt x="1982" y="1695"/>
                  </a:lnTo>
                  <a:lnTo>
                    <a:pt x="2041" y="1719"/>
                  </a:lnTo>
                  <a:lnTo>
                    <a:pt x="2096" y="1725"/>
                  </a:lnTo>
                  <a:lnTo>
                    <a:pt x="2105" y="1717"/>
                  </a:lnTo>
                  <a:lnTo>
                    <a:pt x="2089" y="1704"/>
                  </a:lnTo>
                  <a:lnTo>
                    <a:pt x="2054" y="1702"/>
                  </a:lnTo>
                  <a:lnTo>
                    <a:pt x="2028" y="1676"/>
                  </a:lnTo>
                  <a:lnTo>
                    <a:pt x="1999" y="1662"/>
                  </a:lnTo>
                  <a:lnTo>
                    <a:pt x="1992" y="1637"/>
                  </a:lnTo>
                  <a:lnTo>
                    <a:pt x="2004" y="1614"/>
                  </a:lnTo>
                  <a:lnTo>
                    <a:pt x="1981" y="1607"/>
                  </a:lnTo>
                  <a:lnTo>
                    <a:pt x="1960" y="1611"/>
                  </a:lnTo>
                  <a:lnTo>
                    <a:pt x="1939" y="1559"/>
                  </a:lnTo>
                  <a:lnTo>
                    <a:pt x="1891" y="1502"/>
                  </a:lnTo>
                  <a:lnTo>
                    <a:pt x="1874" y="1495"/>
                  </a:lnTo>
                  <a:lnTo>
                    <a:pt x="1847" y="1497"/>
                  </a:lnTo>
                  <a:lnTo>
                    <a:pt x="1834" y="1500"/>
                  </a:lnTo>
                  <a:lnTo>
                    <a:pt x="1821" y="1518"/>
                  </a:lnTo>
                  <a:lnTo>
                    <a:pt x="1812" y="1512"/>
                  </a:lnTo>
                  <a:lnTo>
                    <a:pt x="1808" y="1487"/>
                  </a:lnTo>
                  <a:lnTo>
                    <a:pt x="1785" y="1487"/>
                  </a:lnTo>
                  <a:lnTo>
                    <a:pt x="1777" y="1497"/>
                  </a:lnTo>
                  <a:lnTo>
                    <a:pt x="1773" y="1485"/>
                  </a:lnTo>
                  <a:lnTo>
                    <a:pt x="1757" y="1490"/>
                  </a:lnTo>
                  <a:lnTo>
                    <a:pt x="1749" y="1477"/>
                  </a:lnTo>
                  <a:lnTo>
                    <a:pt x="1737" y="1485"/>
                  </a:lnTo>
                  <a:lnTo>
                    <a:pt x="1736" y="1496"/>
                  </a:lnTo>
                  <a:lnTo>
                    <a:pt x="1717" y="1493"/>
                  </a:lnTo>
                  <a:lnTo>
                    <a:pt x="1720" y="1505"/>
                  </a:lnTo>
                  <a:lnTo>
                    <a:pt x="1705" y="1510"/>
                  </a:lnTo>
                  <a:lnTo>
                    <a:pt x="1664" y="1496"/>
                  </a:lnTo>
                  <a:lnTo>
                    <a:pt x="1662" y="1487"/>
                  </a:lnTo>
                  <a:lnTo>
                    <a:pt x="1692" y="1467"/>
                  </a:lnTo>
                  <a:lnTo>
                    <a:pt x="1688" y="1454"/>
                  </a:lnTo>
                  <a:lnTo>
                    <a:pt x="1698" y="1446"/>
                  </a:lnTo>
                  <a:lnTo>
                    <a:pt x="1689" y="1440"/>
                  </a:lnTo>
                  <a:lnTo>
                    <a:pt x="1710" y="1431"/>
                  </a:lnTo>
                  <a:lnTo>
                    <a:pt x="1708" y="1407"/>
                  </a:lnTo>
                  <a:lnTo>
                    <a:pt x="1672" y="1410"/>
                  </a:lnTo>
                  <a:lnTo>
                    <a:pt x="1659" y="1371"/>
                  </a:lnTo>
                  <a:lnTo>
                    <a:pt x="1675" y="1352"/>
                  </a:lnTo>
                  <a:lnTo>
                    <a:pt x="1675" y="1338"/>
                  </a:lnTo>
                  <a:lnTo>
                    <a:pt x="1684" y="1326"/>
                  </a:lnTo>
                  <a:lnTo>
                    <a:pt x="1694" y="1329"/>
                  </a:lnTo>
                  <a:lnTo>
                    <a:pt x="1698" y="1313"/>
                  </a:lnTo>
                  <a:lnTo>
                    <a:pt x="1704" y="1304"/>
                  </a:lnTo>
                  <a:lnTo>
                    <a:pt x="1711" y="1307"/>
                  </a:lnTo>
                  <a:lnTo>
                    <a:pt x="1714" y="1294"/>
                  </a:lnTo>
                  <a:lnTo>
                    <a:pt x="1727" y="1283"/>
                  </a:lnTo>
                  <a:lnTo>
                    <a:pt x="1746" y="1281"/>
                  </a:lnTo>
                  <a:lnTo>
                    <a:pt x="1733" y="1271"/>
                  </a:lnTo>
                  <a:lnTo>
                    <a:pt x="1731" y="1237"/>
                  </a:lnTo>
                  <a:lnTo>
                    <a:pt x="1717" y="1229"/>
                  </a:lnTo>
                  <a:lnTo>
                    <a:pt x="1728" y="1206"/>
                  </a:lnTo>
                  <a:lnTo>
                    <a:pt x="1715" y="1201"/>
                  </a:lnTo>
                  <a:lnTo>
                    <a:pt x="1705" y="1199"/>
                  </a:lnTo>
                  <a:lnTo>
                    <a:pt x="1714" y="1178"/>
                  </a:lnTo>
                  <a:lnTo>
                    <a:pt x="1711" y="1165"/>
                  </a:lnTo>
                  <a:lnTo>
                    <a:pt x="1718" y="1169"/>
                  </a:lnTo>
                  <a:lnTo>
                    <a:pt x="1726" y="1165"/>
                  </a:lnTo>
                  <a:lnTo>
                    <a:pt x="1734" y="1142"/>
                  </a:lnTo>
                  <a:lnTo>
                    <a:pt x="1711" y="1120"/>
                  </a:lnTo>
                  <a:lnTo>
                    <a:pt x="1707" y="1107"/>
                  </a:lnTo>
                  <a:lnTo>
                    <a:pt x="1718" y="1094"/>
                  </a:lnTo>
                  <a:lnTo>
                    <a:pt x="1705" y="1072"/>
                  </a:lnTo>
                  <a:lnTo>
                    <a:pt x="1714" y="1032"/>
                  </a:lnTo>
                  <a:lnTo>
                    <a:pt x="1694" y="1019"/>
                  </a:lnTo>
                  <a:lnTo>
                    <a:pt x="1691" y="984"/>
                  </a:lnTo>
                  <a:lnTo>
                    <a:pt x="1677" y="960"/>
                  </a:lnTo>
                  <a:lnTo>
                    <a:pt x="1669" y="970"/>
                  </a:lnTo>
                  <a:lnTo>
                    <a:pt x="1671" y="1010"/>
                  </a:lnTo>
                  <a:lnTo>
                    <a:pt x="1656" y="1022"/>
                  </a:lnTo>
                  <a:lnTo>
                    <a:pt x="1658" y="1036"/>
                  </a:lnTo>
                  <a:lnTo>
                    <a:pt x="1671" y="1033"/>
                  </a:lnTo>
                  <a:lnTo>
                    <a:pt x="1682" y="1046"/>
                  </a:lnTo>
                  <a:lnTo>
                    <a:pt x="1666" y="1072"/>
                  </a:lnTo>
                  <a:lnTo>
                    <a:pt x="1681" y="1082"/>
                  </a:lnTo>
                  <a:lnTo>
                    <a:pt x="1668" y="1097"/>
                  </a:lnTo>
                  <a:lnTo>
                    <a:pt x="1675" y="1114"/>
                  </a:lnTo>
                  <a:lnTo>
                    <a:pt x="1671" y="1121"/>
                  </a:lnTo>
                  <a:lnTo>
                    <a:pt x="1643" y="1120"/>
                  </a:lnTo>
                  <a:lnTo>
                    <a:pt x="1640" y="1129"/>
                  </a:lnTo>
                  <a:lnTo>
                    <a:pt x="1630" y="1133"/>
                  </a:lnTo>
                  <a:lnTo>
                    <a:pt x="1606" y="1130"/>
                  </a:lnTo>
                  <a:lnTo>
                    <a:pt x="1602" y="1101"/>
                  </a:lnTo>
                  <a:lnTo>
                    <a:pt x="1584" y="1097"/>
                  </a:lnTo>
                  <a:lnTo>
                    <a:pt x="1576" y="1110"/>
                  </a:lnTo>
                  <a:lnTo>
                    <a:pt x="1567" y="1106"/>
                  </a:lnTo>
                  <a:lnTo>
                    <a:pt x="1563" y="1093"/>
                  </a:lnTo>
                  <a:lnTo>
                    <a:pt x="1571" y="1095"/>
                  </a:lnTo>
                  <a:lnTo>
                    <a:pt x="1590" y="1074"/>
                  </a:lnTo>
                  <a:lnTo>
                    <a:pt x="1571" y="1065"/>
                  </a:lnTo>
                  <a:lnTo>
                    <a:pt x="1567" y="1049"/>
                  </a:lnTo>
                  <a:lnTo>
                    <a:pt x="1547" y="1028"/>
                  </a:lnTo>
                  <a:lnTo>
                    <a:pt x="1550" y="1008"/>
                  </a:lnTo>
                  <a:lnTo>
                    <a:pt x="1558" y="1005"/>
                  </a:lnTo>
                  <a:lnTo>
                    <a:pt x="1563" y="989"/>
                  </a:lnTo>
                  <a:lnTo>
                    <a:pt x="1576" y="982"/>
                  </a:lnTo>
                  <a:lnTo>
                    <a:pt x="1570" y="1008"/>
                  </a:lnTo>
                  <a:lnTo>
                    <a:pt x="1583" y="1008"/>
                  </a:lnTo>
                  <a:lnTo>
                    <a:pt x="1587" y="996"/>
                  </a:lnTo>
                  <a:lnTo>
                    <a:pt x="1602" y="1026"/>
                  </a:lnTo>
                  <a:lnTo>
                    <a:pt x="1636" y="1009"/>
                  </a:lnTo>
                  <a:lnTo>
                    <a:pt x="1642" y="993"/>
                  </a:lnTo>
                  <a:lnTo>
                    <a:pt x="1653" y="990"/>
                  </a:lnTo>
                  <a:lnTo>
                    <a:pt x="1653" y="971"/>
                  </a:lnTo>
                  <a:lnTo>
                    <a:pt x="1619" y="964"/>
                  </a:lnTo>
                  <a:lnTo>
                    <a:pt x="1708" y="908"/>
                  </a:lnTo>
                  <a:lnTo>
                    <a:pt x="1707" y="881"/>
                  </a:lnTo>
                  <a:lnTo>
                    <a:pt x="1689" y="861"/>
                  </a:lnTo>
                  <a:lnTo>
                    <a:pt x="1672" y="861"/>
                  </a:lnTo>
                  <a:lnTo>
                    <a:pt x="1643" y="875"/>
                  </a:lnTo>
                  <a:lnTo>
                    <a:pt x="1635" y="858"/>
                  </a:lnTo>
                  <a:lnTo>
                    <a:pt x="1643" y="849"/>
                  </a:lnTo>
                  <a:lnTo>
                    <a:pt x="1638" y="839"/>
                  </a:lnTo>
                  <a:lnTo>
                    <a:pt x="1609" y="832"/>
                  </a:lnTo>
                  <a:lnTo>
                    <a:pt x="1623" y="827"/>
                  </a:lnTo>
                  <a:lnTo>
                    <a:pt x="1632" y="814"/>
                  </a:lnTo>
                  <a:lnTo>
                    <a:pt x="1610" y="775"/>
                  </a:lnTo>
                  <a:lnTo>
                    <a:pt x="1586" y="774"/>
                  </a:lnTo>
                  <a:lnTo>
                    <a:pt x="1584" y="787"/>
                  </a:lnTo>
                  <a:lnTo>
                    <a:pt x="1560" y="771"/>
                  </a:lnTo>
                  <a:lnTo>
                    <a:pt x="1581" y="810"/>
                  </a:lnTo>
                  <a:lnTo>
                    <a:pt x="1557" y="830"/>
                  </a:lnTo>
                  <a:lnTo>
                    <a:pt x="1576" y="835"/>
                  </a:lnTo>
                  <a:lnTo>
                    <a:pt x="1579" y="846"/>
                  </a:lnTo>
                  <a:lnTo>
                    <a:pt x="1555" y="868"/>
                  </a:lnTo>
                  <a:lnTo>
                    <a:pt x="1544" y="836"/>
                  </a:lnTo>
                  <a:lnTo>
                    <a:pt x="1530" y="830"/>
                  </a:lnTo>
                  <a:lnTo>
                    <a:pt x="1515" y="846"/>
                  </a:lnTo>
                  <a:lnTo>
                    <a:pt x="1492" y="848"/>
                  </a:lnTo>
                  <a:lnTo>
                    <a:pt x="1493" y="829"/>
                  </a:lnTo>
                  <a:lnTo>
                    <a:pt x="1482" y="794"/>
                  </a:lnTo>
                  <a:lnTo>
                    <a:pt x="1463" y="783"/>
                  </a:lnTo>
                  <a:lnTo>
                    <a:pt x="1470" y="760"/>
                  </a:lnTo>
                  <a:lnTo>
                    <a:pt x="1501" y="757"/>
                  </a:lnTo>
                  <a:lnTo>
                    <a:pt x="1460" y="714"/>
                  </a:lnTo>
                  <a:lnTo>
                    <a:pt x="1475" y="679"/>
                  </a:lnTo>
                  <a:lnTo>
                    <a:pt x="1482" y="688"/>
                  </a:lnTo>
                  <a:lnTo>
                    <a:pt x="1489" y="685"/>
                  </a:lnTo>
                  <a:lnTo>
                    <a:pt x="1481" y="670"/>
                  </a:lnTo>
                  <a:lnTo>
                    <a:pt x="1485" y="660"/>
                  </a:lnTo>
                  <a:lnTo>
                    <a:pt x="1511" y="644"/>
                  </a:lnTo>
                  <a:lnTo>
                    <a:pt x="1524" y="679"/>
                  </a:lnTo>
                  <a:lnTo>
                    <a:pt x="1541" y="675"/>
                  </a:lnTo>
                  <a:lnTo>
                    <a:pt x="1535" y="666"/>
                  </a:lnTo>
                  <a:lnTo>
                    <a:pt x="1542" y="665"/>
                  </a:lnTo>
                  <a:lnTo>
                    <a:pt x="1567" y="672"/>
                  </a:lnTo>
                  <a:lnTo>
                    <a:pt x="1568" y="695"/>
                  </a:lnTo>
                  <a:lnTo>
                    <a:pt x="1591" y="693"/>
                  </a:lnTo>
                  <a:lnTo>
                    <a:pt x="1607" y="663"/>
                  </a:lnTo>
                  <a:lnTo>
                    <a:pt x="1596" y="656"/>
                  </a:lnTo>
                  <a:lnTo>
                    <a:pt x="1597" y="650"/>
                  </a:lnTo>
                  <a:lnTo>
                    <a:pt x="1604" y="643"/>
                  </a:lnTo>
                  <a:lnTo>
                    <a:pt x="1615" y="650"/>
                  </a:lnTo>
                  <a:lnTo>
                    <a:pt x="1635" y="627"/>
                  </a:lnTo>
                  <a:lnTo>
                    <a:pt x="1635" y="673"/>
                  </a:lnTo>
                  <a:lnTo>
                    <a:pt x="1620" y="702"/>
                  </a:lnTo>
                  <a:lnTo>
                    <a:pt x="1626" y="705"/>
                  </a:lnTo>
                  <a:lnTo>
                    <a:pt x="1623" y="715"/>
                  </a:lnTo>
                  <a:lnTo>
                    <a:pt x="1609" y="719"/>
                  </a:lnTo>
                  <a:lnTo>
                    <a:pt x="1606" y="735"/>
                  </a:lnTo>
                  <a:lnTo>
                    <a:pt x="1615" y="742"/>
                  </a:lnTo>
                  <a:lnTo>
                    <a:pt x="1616" y="757"/>
                  </a:lnTo>
                  <a:lnTo>
                    <a:pt x="1607" y="763"/>
                  </a:lnTo>
                  <a:lnTo>
                    <a:pt x="1629" y="767"/>
                  </a:lnTo>
                  <a:lnTo>
                    <a:pt x="1645" y="748"/>
                  </a:lnTo>
                  <a:lnTo>
                    <a:pt x="1643" y="778"/>
                  </a:lnTo>
                  <a:lnTo>
                    <a:pt x="1630" y="786"/>
                  </a:lnTo>
                  <a:lnTo>
                    <a:pt x="1632" y="796"/>
                  </a:lnTo>
                  <a:lnTo>
                    <a:pt x="1638" y="801"/>
                  </a:lnTo>
                  <a:lnTo>
                    <a:pt x="1642" y="793"/>
                  </a:lnTo>
                  <a:lnTo>
                    <a:pt x="1653" y="804"/>
                  </a:lnTo>
                  <a:lnTo>
                    <a:pt x="1666" y="793"/>
                  </a:lnTo>
                  <a:lnTo>
                    <a:pt x="1671" y="829"/>
                  </a:lnTo>
                  <a:lnTo>
                    <a:pt x="1678" y="827"/>
                  </a:lnTo>
                  <a:lnTo>
                    <a:pt x="1692" y="788"/>
                  </a:lnTo>
                  <a:lnTo>
                    <a:pt x="1711" y="780"/>
                  </a:lnTo>
                  <a:lnTo>
                    <a:pt x="1700" y="820"/>
                  </a:lnTo>
                  <a:lnTo>
                    <a:pt x="1708" y="823"/>
                  </a:lnTo>
                  <a:lnTo>
                    <a:pt x="1720" y="799"/>
                  </a:lnTo>
                  <a:lnTo>
                    <a:pt x="1737" y="826"/>
                  </a:lnTo>
                  <a:lnTo>
                    <a:pt x="1738" y="833"/>
                  </a:lnTo>
                  <a:lnTo>
                    <a:pt x="1710" y="866"/>
                  </a:lnTo>
                  <a:lnTo>
                    <a:pt x="1727" y="866"/>
                  </a:lnTo>
                  <a:lnTo>
                    <a:pt x="1728" y="899"/>
                  </a:lnTo>
                  <a:lnTo>
                    <a:pt x="1769" y="898"/>
                  </a:lnTo>
                  <a:lnTo>
                    <a:pt x="1759" y="881"/>
                  </a:lnTo>
                  <a:lnTo>
                    <a:pt x="1759" y="866"/>
                  </a:lnTo>
                  <a:lnTo>
                    <a:pt x="1766" y="856"/>
                  </a:lnTo>
                  <a:lnTo>
                    <a:pt x="1796" y="842"/>
                  </a:lnTo>
                  <a:lnTo>
                    <a:pt x="1822" y="800"/>
                  </a:lnTo>
                  <a:lnTo>
                    <a:pt x="1785" y="783"/>
                  </a:lnTo>
                  <a:lnTo>
                    <a:pt x="1823" y="771"/>
                  </a:lnTo>
                  <a:lnTo>
                    <a:pt x="1835" y="750"/>
                  </a:lnTo>
                  <a:lnTo>
                    <a:pt x="1803" y="738"/>
                  </a:lnTo>
                  <a:lnTo>
                    <a:pt x="1762" y="737"/>
                  </a:lnTo>
                  <a:lnTo>
                    <a:pt x="1733" y="680"/>
                  </a:lnTo>
                  <a:lnTo>
                    <a:pt x="1711" y="670"/>
                  </a:lnTo>
                  <a:lnTo>
                    <a:pt x="1695" y="646"/>
                  </a:lnTo>
                  <a:lnTo>
                    <a:pt x="1697" y="631"/>
                  </a:lnTo>
                  <a:lnTo>
                    <a:pt x="1679" y="630"/>
                  </a:lnTo>
                  <a:lnTo>
                    <a:pt x="1669" y="611"/>
                  </a:lnTo>
                  <a:lnTo>
                    <a:pt x="1658" y="610"/>
                  </a:lnTo>
                  <a:lnTo>
                    <a:pt x="1662" y="585"/>
                  </a:lnTo>
                  <a:lnTo>
                    <a:pt x="1645" y="577"/>
                  </a:lnTo>
                  <a:lnTo>
                    <a:pt x="1674" y="567"/>
                  </a:lnTo>
                  <a:lnTo>
                    <a:pt x="1671" y="546"/>
                  </a:lnTo>
                  <a:lnTo>
                    <a:pt x="1681" y="542"/>
                  </a:lnTo>
                  <a:lnTo>
                    <a:pt x="1687" y="520"/>
                  </a:lnTo>
                  <a:lnTo>
                    <a:pt x="1653" y="538"/>
                  </a:lnTo>
                  <a:lnTo>
                    <a:pt x="1653" y="529"/>
                  </a:lnTo>
                  <a:lnTo>
                    <a:pt x="1635" y="526"/>
                  </a:lnTo>
                  <a:lnTo>
                    <a:pt x="1612" y="536"/>
                  </a:lnTo>
                  <a:lnTo>
                    <a:pt x="1606" y="526"/>
                  </a:lnTo>
                  <a:lnTo>
                    <a:pt x="1584" y="522"/>
                  </a:lnTo>
                  <a:lnTo>
                    <a:pt x="1587" y="509"/>
                  </a:lnTo>
                  <a:lnTo>
                    <a:pt x="1580" y="492"/>
                  </a:lnTo>
                  <a:lnTo>
                    <a:pt x="1568" y="481"/>
                  </a:lnTo>
                  <a:lnTo>
                    <a:pt x="1554" y="480"/>
                  </a:lnTo>
                  <a:lnTo>
                    <a:pt x="1554" y="471"/>
                  </a:lnTo>
                  <a:lnTo>
                    <a:pt x="1574" y="434"/>
                  </a:lnTo>
                  <a:lnTo>
                    <a:pt x="1586" y="461"/>
                  </a:lnTo>
                  <a:lnTo>
                    <a:pt x="1599" y="471"/>
                  </a:lnTo>
                  <a:lnTo>
                    <a:pt x="1599" y="484"/>
                  </a:lnTo>
                  <a:lnTo>
                    <a:pt x="1610" y="464"/>
                  </a:lnTo>
                  <a:lnTo>
                    <a:pt x="1623" y="460"/>
                  </a:lnTo>
                  <a:lnTo>
                    <a:pt x="1613" y="443"/>
                  </a:lnTo>
                  <a:lnTo>
                    <a:pt x="1642" y="404"/>
                  </a:lnTo>
                  <a:lnTo>
                    <a:pt x="1636" y="391"/>
                  </a:lnTo>
                  <a:lnTo>
                    <a:pt x="1613" y="398"/>
                  </a:lnTo>
                  <a:lnTo>
                    <a:pt x="1606" y="391"/>
                  </a:lnTo>
                  <a:lnTo>
                    <a:pt x="1619" y="368"/>
                  </a:lnTo>
                  <a:lnTo>
                    <a:pt x="1675" y="368"/>
                  </a:lnTo>
                  <a:lnTo>
                    <a:pt x="1687" y="326"/>
                  </a:lnTo>
                  <a:lnTo>
                    <a:pt x="1688" y="273"/>
                  </a:lnTo>
                  <a:lnTo>
                    <a:pt x="1720" y="193"/>
                  </a:lnTo>
                  <a:lnTo>
                    <a:pt x="1746" y="203"/>
                  </a:lnTo>
                  <a:lnTo>
                    <a:pt x="1759" y="200"/>
                  </a:lnTo>
                  <a:lnTo>
                    <a:pt x="1775" y="218"/>
                  </a:lnTo>
                  <a:lnTo>
                    <a:pt x="1803" y="221"/>
                  </a:lnTo>
                  <a:lnTo>
                    <a:pt x="1799" y="209"/>
                  </a:lnTo>
                  <a:lnTo>
                    <a:pt x="1780" y="212"/>
                  </a:lnTo>
                  <a:lnTo>
                    <a:pt x="1775" y="199"/>
                  </a:lnTo>
                  <a:lnTo>
                    <a:pt x="1741" y="179"/>
                  </a:lnTo>
                  <a:lnTo>
                    <a:pt x="1728" y="136"/>
                  </a:lnTo>
                  <a:lnTo>
                    <a:pt x="1741" y="102"/>
                  </a:lnTo>
                  <a:lnTo>
                    <a:pt x="1736" y="94"/>
                  </a:lnTo>
                  <a:lnTo>
                    <a:pt x="1763" y="68"/>
                  </a:lnTo>
                  <a:lnTo>
                    <a:pt x="1802" y="71"/>
                  </a:lnTo>
                  <a:lnTo>
                    <a:pt x="1808" y="61"/>
                  </a:lnTo>
                  <a:lnTo>
                    <a:pt x="1844" y="64"/>
                  </a:lnTo>
                  <a:lnTo>
                    <a:pt x="1844" y="64"/>
                  </a:lnTo>
                  <a:lnTo>
                    <a:pt x="1877" y="75"/>
                  </a:lnTo>
                  <a:lnTo>
                    <a:pt x="1877" y="75"/>
                  </a:lnTo>
                  <a:lnTo>
                    <a:pt x="1910" y="102"/>
                  </a:lnTo>
                  <a:lnTo>
                    <a:pt x="1924" y="150"/>
                  </a:lnTo>
                  <a:lnTo>
                    <a:pt x="1927" y="203"/>
                  </a:lnTo>
                  <a:lnTo>
                    <a:pt x="1960" y="244"/>
                  </a:lnTo>
                  <a:lnTo>
                    <a:pt x="1983" y="316"/>
                  </a:lnTo>
                  <a:lnTo>
                    <a:pt x="2014" y="316"/>
                  </a:lnTo>
                  <a:lnTo>
                    <a:pt x="2021" y="346"/>
                  </a:lnTo>
                  <a:lnTo>
                    <a:pt x="2021" y="346"/>
                  </a:lnTo>
                  <a:lnTo>
                    <a:pt x="2099" y="343"/>
                  </a:lnTo>
                  <a:lnTo>
                    <a:pt x="2125" y="314"/>
                  </a:lnTo>
                  <a:lnTo>
                    <a:pt x="2143" y="309"/>
                  </a:lnTo>
                  <a:lnTo>
                    <a:pt x="2164" y="313"/>
                  </a:lnTo>
                  <a:lnTo>
                    <a:pt x="2164" y="313"/>
                  </a:lnTo>
                  <a:lnTo>
                    <a:pt x="2181" y="320"/>
                  </a:lnTo>
                  <a:lnTo>
                    <a:pt x="2217" y="307"/>
                  </a:lnTo>
                  <a:lnTo>
                    <a:pt x="2217" y="307"/>
                  </a:lnTo>
                  <a:lnTo>
                    <a:pt x="2246" y="281"/>
                  </a:lnTo>
                  <a:lnTo>
                    <a:pt x="2302" y="264"/>
                  </a:lnTo>
                  <a:lnTo>
                    <a:pt x="2302" y="264"/>
                  </a:lnTo>
                  <a:lnTo>
                    <a:pt x="2345" y="241"/>
                  </a:lnTo>
                  <a:lnTo>
                    <a:pt x="2358" y="205"/>
                  </a:lnTo>
                  <a:lnTo>
                    <a:pt x="2357" y="187"/>
                  </a:lnTo>
                  <a:lnTo>
                    <a:pt x="2357" y="187"/>
                  </a:lnTo>
                  <a:lnTo>
                    <a:pt x="2351" y="175"/>
                  </a:lnTo>
                  <a:lnTo>
                    <a:pt x="2351" y="175"/>
                  </a:lnTo>
                  <a:lnTo>
                    <a:pt x="2354" y="162"/>
                  </a:lnTo>
                  <a:lnTo>
                    <a:pt x="2380" y="144"/>
                  </a:lnTo>
                  <a:lnTo>
                    <a:pt x="2380" y="144"/>
                  </a:lnTo>
                  <a:lnTo>
                    <a:pt x="2391" y="133"/>
                  </a:lnTo>
                  <a:lnTo>
                    <a:pt x="2388" y="77"/>
                  </a:lnTo>
                  <a:lnTo>
                    <a:pt x="2388" y="77"/>
                  </a:lnTo>
                  <a:lnTo>
                    <a:pt x="2391" y="56"/>
                  </a:lnTo>
                  <a:lnTo>
                    <a:pt x="2403" y="42"/>
                  </a:lnTo>
                  <a:lnTo>
                    <a:pt x="2443" y="23"/>
                  </a:lnTo>
                  <a:lnTo>
                    <a:pt x="2443" y="23"/>
                  </a:lnTo>
                  <a:lnTo>
                    <a:pt x="2471" y="30"/>
                  </a:lnTo>
                  <a:lnTo>
                    <a:pt x="2471" y="30"/>
                  </a:lnTo>
                  <a:lnTo>
                    <a:pt x="2491" y="33"/>
                  </a:lnTo>
                  <a:lnTo>
                    <a:pt x="2518" y="0"/>
                  </a:lnTo>
                  <a:lnTo>
                    <a:pt x="2573" y="12"/>
                  </a:lnTo>
                  <a:lnTo>
                    <a:pt x="2626" y="45"/>
                  </a:lnTo>
                  <a:lnTo>
                    <a:pt x="2645" y="65"/>
                  </a:lnTo>
                  <a:lnTo>
                    <a:pt x="2691" y="151"/>
                  </a:lnTo>
                  <a:lnTo>
                    <a:pt x="2691" y="151"/>
                  </a:lnTo>
                  <a:lnTo>
                    <a:pt x="2710" y="167"/>
                  </a:lnTo>
                  <a:lnTo>
                    <a:pt x="2710" y="167"/>
                  </a:lnTo>
                  <a:lnTo>
                    <a:pt x="2744" y="177"/>
                  </a:lnTo>
                  <a:lnTo>
                    <a:pt x="2763" y="164"/>
                  </a:lnTo>
                  <a:lnTo>
                    <a:pt x="2763" y="164"/>
                  </a:lnTo>
                  <a:lnTo>
                    <a:pt x="2766" y="146"/>
                  </a:lnTo>
                  <a:lnTo>
                    <a:pt x="2766" y="146"/>
                  </a:lnTo>
                  <a:lnTo>
                    <a:pt x="2775" y="108"/>
                  </a:lnTo>
                  <a:lnTo>
                    <a:pt x="2793" y="97"/>
                  </a:lnTo>
                  <a:lnTo>
                    <a:pt x="2811" y="65"/>
                  </a:lnTo>
                  <a:lnTo>
                    <a:pt x="2824" y="59"/>
                  </a:lnTo>
                  <a:lnTo>
                    <a:pt x="2855" y="66"/>
                  </a:lnTo>
                  <a:lnTo>
                    <a:pt x="2880" y="85"/>
                  </a:lnTo>
                  <a:lnTo>
                    <a:pt x="2891" y="120"/>
                  </a:lnTo>
                  <a:lnTo>
                    <a:pt x="2889" y="164"/>
                  </a:lnTo>
                  <a:lnTo>
                    <a:pt x="2889" y="164"/>
                  </a:lnTo>
                  <a:lnTo>
                    <a:pt x="2868" y="189"/>
                  </a:lnTo>
                  <a:lnTo>
                    <a:pt x="2870" y="206"/>
                  </a:lnTo>
                  <a:lnTo>
                    <a:pt x="2878" y="218"/>
                  </a:lnTo>
                  <a:lnTo>
                    <a:pt x="2907" y="218"/>
                  </a:lnTo>
                  <a:lnTo>
                    <a:pt x="2907" y="218"/>
                  </a:lnTo>
                  <a:lnTo>
                    <a:pt x="2925" y="270"/>
                  </a:lnTo>
                  <a:lnTo>
                    <a:pt x="2917" y="334"/>
                  </a:lnTo>
                  <a:lnTo>
                    <a:pt x="2963" y="371"/>
                  </a:lnTo>
                  <a:lnTo>
                    <a:pt x="2963" y="371"/>
                  </a:lnTo>
                  <a:lnTo>
                    <a:pt x="3002" y="381"/>
                  </a:lnTo>
                  <a:lnTo>
                    <a:pt x="3002" y="381"/>
                  </a:lnTo>
                  <a:lnTo>
                    <a:pt x="3031" y="378"/>
                  </a:lnTo>
                  <a:lnTo>
                    <a:pt x="3056" y="360"/>
                  </a:lnTo>
                  <a:lnTo>
                    <a:pt x="3056" y="360"/>
                  </a:lnTo>
                  <a:lnTo>
                    <a:pt x="3073" y="345"/>
                  </a:lnTo>
                  <a:lnTo>
                    <a:pt x="3073" y="345"/>
                  </a:lnTo>
                  <a:lnTo>
                    <a:pt x="3097" y="329"/>
                  </a:lnTo>
                  <a:lnTo>
                    <a:pt x="3154" y="353"/>
                  </a:lnTo>
                  <a:lnTo>
                    <a:pt x="3154" y="353"/>
                  </a:lnTo>
                  <a:lnTo>
                    <a:pt x="3188" y="333"/>
                  </a:lnTo>
                  <a:lnTo>
                    <a:pt x="3214" y="358"/>
                  </a:lnTo>
                  <a:lnTo>
                    <a:pt x="3214" y="358"/>
                  </a:lnTo>
                  <a:lnTo>
                    <a:pt x="3234" y="371"/>
                  </a:lnTo>
                  <a:lnTo>
                    <a:pt x="3345" y="369"/>
                  </a:lnTo>
                  <a:lnTo>
                    <a:pt x="3345" y="369"/>
                  </a:lnTo>
                  <a:lnTo>
                    <a:pt x="3389" y="358"/>
                  </a:lnTo>
                  <a:lnTo>
                    <a:pt x="3445" y="363"/>
                  </a:lnTo>
                  <a:lnTo>
                    <a:pt x="3445" y="363"/>
                  </a:lnTo>
                  <a:lnTo>
                    <a:pt x="3465" y="363"/>
                  </a:lnTo>
                  <a:lnTo>
                    <a:pt x="3477" y="355"/>
                  </a:lnTo>
                  <a:lnTo>
                    <a:pt x="3530" y="287"/>
                  </a:lnTo>
                  <a:lnTo>
                    <a:pt x="3562" y="270"/>
                  </a:lnTo>
                  <a:lnTo>
                    <a:pt x="3562" y="270"/>
                  </a:lnTo>
                  <a:lnTo>
                    <a:pt x="3598" y="267"/>
                  </a:lnTo>
                  <a:lnTo>
                    <a:pt x="3598" y="267"/>
                  </a:lnTo>
                  <a:lnTo>
                    <a:pt x="3661" y="288"/>
                  </a:lnTo>
                  <a:lnTo>
                    <a:pt x="3678" y="304"/>
                  </a:lnTo>
                  <a:lnTo>
                    <a:pt x="3678" y="304"/>
                  </a:lnTo>
                  <a:lnTo>
                    <a:pt x="3739" y="337"/>
                  </a:lnTo>
                  <a:lnTo>
                    <a:pt x="3794" y="385"/>
                  </a:lnTo>
                  <a:lnTo>
                    <a:pt x="3794" y="385"/>
                  </a:lnTo>
                  <a:lnTo>
                    <a:pt x="3779" y="398"/>
                  </a:lnTo>
                  <a:lnTo>
                    <a:pt x="3779" y="425"/>
                  </a:lnTo>
                  <a:lnTo>
                    <a:pt x="3827" y="480"/>
                  </a:lnTo>
                  <a:lnTo>
                    <a:pt x="3844" y="644"/>
                  </a:lnTo>
                  <a:lnTo>
                    <a:pt x="3867" y="676"/>
                  </a:lnTo>
                  <a:lnTo>
                    <a:pt x="3906" y="696"/>
                  </a:lnTo>
                  <a:lnTo>
                    <a:pt x="3961" y="761"/>
                  </a:lnTo>
                  <a:lnTo>
                    <a:pt x="3965" y="813"/>
                  </a:lnTo>
                  <a:lnTo>
                    <a:pt x="3965" y="813"/>
                  </a:lnTo>
                  <a:lnTo>
                    <a:pt x="3984" y="832"/>
                  </a:lnTo>
                  <a:lnTo>
                    <a:pt x="3984" y="832"/>
                  </a:lnTo>
                  <a:lnTo>
                    <a:pt x="3998" y="855"/>
                  </a:lnTo>
                  <a:lnTo>
                    <a:pt x="4027" y="866"/>
                  </a:lnTo>
                  <a:lnTo>
                    <a:pt x="4049" y="901"/>
                  </a:lnTo>
                  <a:lnTo>
                    <a:pt x="4049" y="901"/>
                  </a:lnTo>
                  <a:lnTo>
                    <a:pt x="4080" y="924"/>
                  </a:lnTo>
                  <a:lnTo>
                    <a:pt x="4080" y="924"/>
                  </a:lnTo>
                  <a:lnTo>
                    <a:pt x="4108" y="999"/>
                  </a:lnTo>
                  <a:lnTo>
                    <a:pt x="4108" y="1051"/>
                  </a:lnTo>
                  <a:lnTo>
                    <a:pt x="4121" y="1057"/>
                  </a:lnTo>
                  <a:lnTo>
                    <a:pt x="4121" y="1072"/>
                  </a:lnTo>
                  <a:lnTo>
                    <a:pt x="4088" y="1078"/>
                  </a:lnTo>
                  <a:lnTo>
                    <a:pt x="4070" y="1071"/>
                  </a:lnTo>
                  <a:lnTo>
                    <a:pt x="4046" y="1018"/>
                  </a:lnTo>
                  <a:lnTo>
                    <a:pt x="4036" y="1016"/>
                  </a:lnTo>
                  <a:lnTo>
                    <a:pt x="4024" y="1038"/>
                  </a:lnTo>
                  <a:lnTo>
                    <a:pt x="3992" y="1046"/>
                  </a:lnTo>
                  <a:lnTo>
                    <a:pt x="3991" y="995"/>
                  </a:lnTo>
                  <a:lnTo>
                    <a:pt x="3965" y="959"/>
                  </a:lnTo>
                  <a:lnTo>
                    <a:pt x="3966" y="987"/>
                  </a:lnTo>
                  <a:lnTo>
                    <a:pt x="3979" y="997"/>
                  </a:lnTo>
                  <a:lnTo>
                    <a:pt x="3987" y="1052"/>
                  </a:lnTo>
                  <a:lnTo>
                    <a:pt x="3958" y="1072"/>
                  </a:lnTo>
                  <a:lnTo>
                    <a:pt x="3954" y="1090"/>
                  </a:lnTo>
                  <a:lnTo>
                    <a:pt x="3942" y="1087"/>
                  </a:lnTo>
                  <a:lnTo>
                    <a:pt x="3930" y="1103"/>
                  </a:lnTo>
                  <a:lnTo>
                    <a:pt x="3917" y="1103"/>
                  </a:lnTo>
                  <a:lnTo>
                    <a:pt x="3915" y="1111"/>
                  </a:lnTo>
                  <a:lnTo>
                    <a:pt x="3923" y="1129"/>
                  </a:lnTo>
                  <a:lnTo>
                    <a:pt x="3893" y="1149"/>
                  </a:lnTo>
                  <a:lnTo>
                    <a:pt x="3866" y="1156"/>
                  </a:lnTo>
                  <a:lnTo>
                    <a:pt x="3868" y="1165"/>
                  </a:lnTo>
                  <a:lnTo>
                    <a:pt x="3848" y="1182"/>
                  </a:lnTo>
                  <a:lnTo>
                    <a:pt x="3831" y="1159"/>
                  </a:lnTo>
                  <a:lnTo>
                    <a:pt x="3840" y="1149"/>
                  </a:lnTo>
                  <a:lnTo>
                    <a:pt x="3802" y="1153"/>
                  </a:lnTo>
                  <a:lnTo>
                    <a:pt x="3794" y="1130"/>
                  </a:lnTo>
                  <a:lnTo>
                    <a:pt x="3775" y="1113"/>
                  </a:lnTo>
                  <a:lnTo>
                    <a:pt x="3778" y="1068"/>
                  </a:lnTo>
                  <a:lnTo>
                    <a:pt x="3765" y="1057"/>
                  </a:lnTo>
                  <a:lnTo>
                    <a:pt x="3770" y="1078"/>
                  </a:lnTo>
                  <a:lnTo>
                    <a:pt x="3762" y="1110"/>
                  </a:lnTo>
                  <a:lnTo>
                    <a:pt x="3742" y="1114"/>
                  </a:lnTo>
                  <a:lnTo>
                    <a:pt x="3736" y="1108"/>
                  </a:lnTo>
                  <a:lnTo>
                    <a:pt x="3727" y="1120"/>
                  </a:lnTo>
                  <a:lnTo>
                    <a:pt x="3747" y="1126"/>
                  </a:lnTo>
                  <a:lnTo>
                    <a:pt x="3770" y="1153"/>
                  </a:lnTo>
                  <a:lnTo>
                    <a:pt x="3762" y="1167"/>
                  </a:lnTo>
                  <a:lnTo>
                    <a:pt x="3772" y="1186"/>
                  </a:lnTo>
                  <a:lnTo>
                    <a:pt x="3763" y="1191"/>
                  </a:lnTo>
                  <a:lnTo>
                    <a:pt x="3755" y="1172"/>
                  </a:lnTo>
                  <a:lnTo>
                    <a:pt x="3742" y="1185"/>
                  </a:lnTo>
                  <a:lnTo>
                    <a:pt x="3730" y="1175"/>
                  </a:lnTo>
                  <a:lnTo>
                    <a:pt x="3720" y="1186"/>
                  </a:lnTo>
                  <a:lnTo>
                    <a:pt x="3740" y="1188"/>
                  </a:lnTo>
                  <a:lnTo>
                    <a:pt x="3746" y="1196"/>
                  </a:lnTo>
                  <a:lnTo>
                    <a:pt x="3747" y="1221"/>
                  </a:lnTo>
                  <a:lnTo>
                    <a:pt x="3772" y="1245"/>
                  </a:lnTo>
                  <a:lnTo>
                    <a:pt x="3768" y="1252"/>
                  </a:lnTo>
                  <a:lnTo>
                    <a:pt x="3775" y="1263"/>
                  </a:lnTo>
                  <a:lnTo>
                    <a:pt x="3781" y="1267"/>
                  </a:lnTo>
                  <a:lnTo>
                    <a:pt x="3789" y="1260"/>
                  </a:lnTo>
                  <a:lnTo>
                    <a:pt x="3801" y="1278"/>
                  </a:lnTo>
                  <a:lnTo>
                    <a:pt x="3827" y="1276"/>
                  </a:lnTo>
                  <a:lnTo>
                    <a:pt x="3825" y="1289"/>
                  </a:lnTo>
                  <a:lnTo>
                    <a:pt x="3811" y="1289"/>
                  </a:lnTo>
                  <a:lnTo>
                    <a:pt x="3809" y="1299"/>
                  </a:lnTo>
                  <a:lnTo>
                    <a:pt x="3814" y="1312"/>
                  </a:lnTo>
                  <a:lnTo>
                    <a:pt x="3830" y="1325"/>
                  </a:lnTo>
                  <a:lnTo>
                    <a:pt x="3831" y="1304"/>
                  </a:lnTo>
                  <a:lnTo>
                    <a:pt x="3845" y="1304"/>
                  </a:lnTo>
                  <a:lnTo>
                    <a:pt x="3873" y="1319"/>
                  </a:lnTo>
                  <a:lnTo>
                    <a:pt x="3894" y="1296"/>
                  </a:lnTo>
                  <a:lnTo>
                    <a:pt x="3917" y="1287"/>
                  </a:lnTo>
                  <a:lnTo>
                    <a:pt x="3935" y="1260"/>
                  </a:lnTo>
                  <a:lnTo>
                    <a:pt x="3925" y="1251"/>
                  </a:lnTo>
                  <a:lnTo>
                    <a:pt x="3926" y="1238"/>
                  </a:lnTo>
                  <a:lnTo>
                    <a:pt x="3936" y="1254"/>
                  </a:lnTo>
                  <a:lnTo>
                    <a:pt x="3938" y="1247"/>
                  </a:lnTo>
                  <a:lnTo>
                    <a:pt x="3965" y="1248"/>
                  </a:lnTo>
                  <a:lnTo>
                    <a:pt x="3994" y="1237"/>
                  </a:lnTo>
                  <a:lnTo>
                    <a:pt x="3977" y="1252"/>
                  </a:lnTo>
                  <a:lnTo>
                    <a:pt x="4008" y="1265"/>
                  </a:lnTo>
                  <a:lnTo>
                    <a:pt x="4005" y="1251"/>
                  </a:lnTo>
                  <a:lnTo>
                    <a:pt x="4047" y="1237"/>
                  </a:lnTo>
                  <a:lnTo>
                    <a:pt x="4072" y="1260"/>
                  </a:lnTo>
                  <a:lnTo>
                    <a:pt x="4056" y="1264"/>
                  </a:lnTo>
                  <a:lnTo>
                    <a:pt x="4062" y="1278"/>
                  </a:lnTo>
                  <a:lnTo>
                    <a:pt x="4049" y="1320"/>
                  </a:lnTo>
                  <a:lnTo>
                    <a:pt x="4062" y="1325"/>
                  </a:lnTo>
                  <a:lnTo>
                    <a:pt x="4049" y="1330"/>
                  </a:lnTo>
                  <a:lnTo>
                    <a:pt x="4052" y="1369"/>
                  </a:lnTo>
                  <a:lnTo>
                    <a:pt x="4036" y="1368"/>
                  </a:lnTo>
                  <a:lnTo>
                    <a:pt x="4030" y="1397"/>
                  </a:lnTo>
                  <a:lnTo>
                    <a:pt x="4011" y="1415"/>
                  </a:lnTo>
                  <a:lnTo>
                    <a:pt x="4024" y="1440"/>
                  </a:lnTo>
                  <a:lnTo>
                    <a:pt x="4018" y="1461"/>
                  </a:lnTo>
                  <a:lnTo>
                    <a:pt x="4028" y="1469"/>
                  </a:lnTo>
                  <a:lnTo>
                    <a:pt x="4017" y="1476"/>
                  </a:lnTo>
                  <a:lnTo>
                    <a:pt x="4031" y="1486"/>
                  </a:lnTo>
                  <a:lnTo>
                    <a:pt x="4028" y="1497"/>
                  </a:lnTo>
                  <a:lnTo>
                    <a:pt x="4021" y="1502"/>
                  </a:lnTo>
                  <a:lnTo>
                    <a:pt x="3992" y="1497"/>
                  </a:lnTo>
                  <a:lnTo>
                    <a:pt x="3988" y="1518"/>
                  </a:lnTo>
                  <a:lnTo>
                    <a:pt x="3942" y="1535"/>
                  </a:lnTo>
                  <a:lnTo>
                    <a:pt x="3930" y="1534"/>
                  </a:lnTo>
                  <a:lnTo>
                    <a:pt x="3935" y="1528"/>
                  </a:lnTo>
                  <a:close/>
                  <a:moveTo>
                    <a:pt x="2780" y="592"/>
                  </a:moveTo>
                  <a:lnTo>
                    <a:pt x="2733" y="587"/>
                  </a:lnTo>
                  <a:lnTo>
                    <a:pt x="2714" y="506"/>
                  </a:lnTo>
                  <a:lnTo>
                    <a:pt x="2680" y="464"/>
                  </a:lnTo>
                  <a:lnTo>
                    <a:pt x="2646" y="448"/>
                  </a:lnTo>
                  <a:lnTo>
                    <a:pt x="2603" y="447"/>
                  </a:lnTo>
                  <a:lnTo>
                    <a:pt x="2558" y="464"/>
                  </a:lnTo>
                  <a:lnTo>
                    <a:pt x="2522" y="483"/>
                  </a:lnTo>
                  <a:lnTo>
                    <a:pt x="2486" y="520"/>
                  </a:lnTo>
                  <a:lnTo>
                    <a:pt x="2460" y="522"/>
                  </a:lnTo>
                  <a:lnTo>
                    <a:pt x="2423" y="509"/>
                  </a:lnTo>
                  <a:lnTo>
                    <a:pt x="2396" y="484"/>
                  </a:lnTo>
                  <a:lnTo>
                    <a:pt x="2386" y="444"/>
                  </a:lnTo>
                  <a:lnTo>
                    <a:pt x="2347" y="443"/>
                  </a:lnTo>
                  <a:lnTo>
                    <a:pt x="2309" y="539"/>
                  </a:lnTo>
                  <a:lnTo>
                    <a:pt x="2266" y="538"/>
                  </a:lnTo>
                  <a:lnTo>
                    <a:pt x="2236" y="575"/>
                  </a:lnTo>
                  <a:lnTo>
                    <a:pt x="2214" y="660"/>
                  </a:lnTo>
                  <a:lnTo>
                    <a:pt x="2223" y="734"/>
                  </a:lnTo>
                  <a:lnTo>
                    <a:pt x="2352" y="752"/>
                  </a:lnTo>
                  <a:lnTo>
                    <a:pt x="2386" y="794"/>
                  </a:lnTo>
                  <a:lnTo>
                    <a:pt x="2420" y="863"/>
                  </a:lnTo>
                  <a:lnTo>
                    <a:pt x="2486" y="863"/>
                  </a:lnTo>
                  <a:lnTo>
                    <a:pt x="2548" y="827"/>
                  </a:lnTo>
                  <a:lnTo>
                    <a:pt x="2618" y="827"/>
                  </a:lnTo>
                  <a:lnTo>
                    <a:pt x="2644" y="809"/>
                  </a:lnTo>
                  <a:lnTo>
                    <a:pt x="2700" y="819"/>
                  </a:lnTo>
                  <a:lnTo>
                    <a:pt x="2762" y="777"/>
                  </a:lnTo>
                  <a:lnTo>
                    <a:pt x="2786" y="744"/>
                  </a:lnTo>
                  <a:lnTo>
                    <a:pt x="2801" y="714"/>
                  </a:lnTo>
                  <a:lnTo>
                    <a:pt x="2802" y="667"/>
                  </a:lnTo>
                  <a:lnTo>
                    <a:pt x="2818" y="634"/>
                  </a:lnTo>
                  <a:lnTo>
                    <a:pt x="2818" y="610"/>
                  </a:lnTo>
                  <a:lnTo>
                    <a:pt x="2780" y="592"/>
                  </a:lnTo>
                  <a:close/>
                  <a:moveTo>
                    <a:pt x="3658" y="2093"/>
                  </a:moveTo>
                  <a:lnTo>
                    <a:pt x="3629" y="2081"/>
                  </a:lnTo>
                  <a:lnTo>
                    <a:pt x="3631" y="2074"/>
                  </a:lnTo>
                  <a:lnTo>
                    <a:pt x="3603" y="2041"/>
                  </a:lnTo>
                  <a:lnTo>
                    <a:pt x="3603" y="2061"/>
                  </a:lnTo>
                  <a:lnTo>
                    <a:pt x="3595" y="2064"/>
                  </a:lnTo>
                  <a:lnTo>
                    <a:pt x="3590" y="2054"/>
                  </a:lnTo>
                  <a:lnTo>
                    <a:pt x="3583" y="2073"/>
                  </a:lnTo>
                  <a:lnTo>
                    <a:pt x="3566" y="2071"/>
                  </a:lnTo>
                  <a:lnTo>
                    <a:pt x="3577" y="2057"/>
                  </a:lnTo>
                  <a:lnTo>
                    <a:pt x="3547" y="2060"/>
                  </a:lnTo>
                  <a:lnTo>
                    <a:pt x="3538" y="2045"/>
                  </a:lnTo>
                  <a:lnTo>
                    <a:pt x="3521" y="2035"/>
                  </a:lnTo>
                  <a:lnTo>
                    <a:pt x="3515" y="2038"/>
                  </a:lnTo>
                  <a:lnTo>
                    <a:pt x="3515" y="2073"/>
                  </a:lnTo>
                  <a:lnTo>
                    <a:pt x="3523" y="2084"/>
                  </a:lnTo>
                  <a:lnTo>
                    <a:pt x="3508" y="2093"/>
                  </a:lnTo>
                  <a:lnTo>
                    <a:pt x="3511" y="2098"/>
                  </a:lnTo>
                  <a:lnTo>
                    <a:pt x="3531" y="2084"/>
                  </a:lnTo>
                  <a:lnTo>
                    <a:pt x="3540" y="2088"/>
                  </a:lnTo>
                  <a:lnTo>
                    <a:pt x="3549" y="2084"/>
                  </a:lnTo>
                  <a:lnTo>
                    <a:pt x="3566" y="2094"/>
                  </a:lnTo>
                  <a:lnTo>
                    <a:pt x="3562" y="2106"/>
                  </a:lnTo>
                  <a:lnTo>
                    <a:pt x="3536" y="2096"/>
                  </a:lnTo>
                  <a:lnTo>
                    <a:pt x="3528" y="2103"/>
                  </a:lnTo>
                  <a:lnTo>
                    <a:pt x="3550" y="2124"/>
                  </a:lnTo>
                  <a:lnTo>
                    <a:pt x="3566" y="2116"/>
                  </a:lnTo>
                  <a:lnTo>
                    <a:pt x="3570" y="2124"/>
                  </a:lnTo>
                  <a:lnTo>
                    <a:pt x="3580" y="2124"/>
                  </a:lnTo>
                  <a:lnTo>
                    <a:pt x="3585" y="2140"/>
                  </a:lnTo>
                  <a:lnTo>
                    <a:pt x="3570" y="2156"/>
                  </a:lnTo>
                  <a:lnTo>
                    <a:pt x="3572" y="2165"/>
                  </a:lnTo>
                  <a:lnTo>
                    <a:pt x="3580" y="2169"/>
                  </a:lnTo>
                  <a:lnTo>
                    <a:pt x="3622" y="2147"/>
                  </a:lnTo>
                  <a:lnTo>
                    <a:pt x="3628" y="2137"/>
                  </a:lnTo>
                  <a:lnTo>
                    <a:pt x="3647" y="2146"/>
                  </a:lnTo>
                  <a:lnTo>
                    <a:pt x="3660" y="2130"/>
                  </a:lnTo>
                  <a:lnTo>
                    <a:pt x="3655" y="2117"/>
                  </a:lnTo>
                  <a:lnTo>
                    <a:pt x="3658" y="2093"/>
                  </a:lnTo>
                  <a:close/>
                  <a:moveTo>
                    <a:pt x="4102" y="1993"/>
                  </a:moveTo>
                  <a:lnTo>
                    <a:pt x="4092" y="1993"/>
                  </a:lnTo>
                  <a:lnTo>
                    <a:pt x="4092" y="1982"/>
                  </a:lnTo>
                  <a:lnTo>
                    <a:pt x="4049" y="1966"/>
                  </a:lnTo>
                  <a:lnTo>
                    <a:pt x="4073" y="1964"/>
                  </a:lnTo>
                  <a:lnTo>
                    <a:pt x="4073" y="1957"/>
                  </a:lnTo>
                  <a:lnTo>
                    <a:pt x="4070" y="1946"/>
                  </a:lnTo>
                  <a:lnTo>
                    <a:pt x="4040" y="1917"/>
                  </a:lnTo>
                  <a:lnTo>
                    <a:pt x="4043" y="1905"/>
                  </a:lnTo>
                  <a:lnTo>
                    <a:pt x="4030" y="1878"/>
                  </a:lnTo>
                  <a:lnTo>
                    <a:pt x="4000" y="1878"/>
                  </a:lnTo>
                  <a:lnTo>
                    <a:pt x="3954" y="1910"/>
                  </a:lnTo>
                  <a:lnTo>
                    <a:pt x="3942" y="1904"/>
                  </a:lnTo>
                  <a:lnTo>
                    <a:pt x="3928" y="1907"/>
                  </a:lnTo>
                  <a:lnTo>
                    <a:pt x="3935" y="1920"/>
                  </a:lnTo>
                  <a:lnTo>
                    <a:pt x="3955" y="1927"/>
                  </a:lnTo>
                  <a:lnTo>
                    <a:pt x="3968" y="1938"/>
                  </a:lnTo>
                  <a:lnTo>
                    <a:pt x="3990" y="1931"/>
                  </a:lnTo>
                  <a:lnTo>
                    <a:pt x="3977" y="1953"/>
                  </a:lnTo>
                  <a:lnTo>
                    <a:pt x="3979" y="1960"/>
                  </a:lnTo>
                  <a:lnTo>
                    <a:pt x="4004" y="1966"/>
                  </a:lnTo>
                  <a:lnTo>
                    <a:pt x="3991" y="1975"/>
                  </a:lnTo>
                  <a:lnTo>
                    <a:pt x="3992" y="1982"/>
                  </a:lnTo>
                  <a:lnTo>
                    <a:pt x="4004" y="1985"/>
                  </a:lnTo>
                  <a:lnTo>
                    <a:pt x="4026" y="1977"/>
                  </a:lnTo>
                  <a:lnTo>
                    <a:pt x="4026" y="1989"/>
                  </a:lnTo>
                  <a:lnTo>
                    <a:pt x="4054" y="1995"/>
                  </a:lnTo>
                  <a:lnTo>
                    <a:pt x="4052" y="2003"/>
                  </a:lnTo>
                  <a:lnTo>
                    <a:pt x="4040" y="2005"/>
                  </a:lnTo>
                  <a:lnTo>
                    <a:pt x="4054" y="2012"/>
                  </a:lnTo>
                  <a:lnTo>
                    <a:pt x="4088" y="2013"/>
                  </a:lnTo>
                  <a:lnTo>
                    <a:pt x="4090" y="2005"/>
                  </a:lnTo>
                  <a:lnTo>
                    <a:pt x="4102" y="1993"/>
                  </a:lnTo>
                  <a:close/>
                  <a:moveTo>
                    <a:pt x="4008" y="1179"/>
                  </a:moveTo>
                  <a:lnTo>
                    <a:pt x="3981" y="1180"/>
                  </a:lnTo>
                  <a:lnTo>
                    <a:pt x="3964" y="1166"/>
                  </a:lnTo>
                  <a:lnTo>
                    <a:pt x="3932" y="1178"/>
                  </a:lnTo>
                  <a:lnTo>
                    <a:pt x="3920" y="1199"/>
                  </a:lnTo>
                  <a:lnTo>
                    <a:pt x="3938" y="1212"/>
                  </a:lnTo>
                  <a:lnTo>
                    <a:pt x="3929" y="1221"/>
                  </a:lnTo>
                  <a:lnTo>
                    <a:pt x="3961" y="1222"/>
                  </a:lnTo>
                  <a:lnTo>
                    <a:pt x="3969" y="1231"/>
                  </a:lnTo>
                  <a:lnTo>
                    <a:pt x="3985" y="1196"/>
                  </a:lnTo>
                  <a:lnTo>
                    <a:pt x="4014" y="1189"/>
                  </a:lnTo>
                  <a:lnTo>
                    <a:pt x="4008" y="1179"/>
                  </a:lnTo>
                  <a:close/>
                  <a:moveTo>
                    <a:pt x="2319" y="2235"/>
                  </a:moveTo>
                  <a:lnTo>
                    <a:pt x="2331" y="2227"/>
                  </a:lnTo>
                  <a:lnTo>
                    <a:pt x="2370" y="2230"/>
                  </a:lnTo>
                  <a:lnTo>
                    <a:pt x="2357" y="2244"/>
                  </a:lnTo>
                  <a:lnTo>
                    <a:pt x="2345" y="2276"/>
                  </a:lnTo>
                  <a:lnTo>
                    <a:pt x="2371" y="2290"/>
                  </a:lnTo>
                  <a:lnTo>
                    <a:pt x="2365" y="2281"/>
                  </a:lnTo>
                  <a:lnTo>
                    <a:pt x="2374" y="2270"/>
                  </a:lnTo>
                  <a:lnTo>
                    <a:pt x="2371" y="2257"/>
                  </a:lnTo>
                  <a:lnTo>
                    <a:pt x="2391" y="2230"/>
                  </a:lnTo>
                  <a:lnTo>
                    <a:pt x="2409" y="2222"/>
                  </a:lnTo>
                  <a:lnTo>
                    <a:pt x="2436" y="2228"/>
                  </a:lnTo>
                  <a:lnTo>
                    <a:pt x="2445" y="2220"/>
                  </a:lnTo>
                  <a:lnTo>
                    <a:pt x="2437" y="2211"/>
                  </a:lnTo>
                  <a:lnTo>
                    <a:pt x="2446" y="2194"/>
                  </a:lnTo>
                  <a:lnTo>
                    <a:pt x="2479" y="2202"/>
                  </a:lnTo>
                  <a:lnTo>
                    <a:pt x="2488" y="2215"/>
                  </a:lnTo>
                  <a:lnTo>
                    <a:pt x="2497" y="2208"/>
                  </a:lnTo>
                  <a:lnTo>
                    <a:pt x="2515" y="2214"/>
                  </a:lnTo>
                  <a:lnTo>
                    <a:pt x="2517" y="2199"/>
                  </a:lnTo>
                  <a:lnTo>
                    <a:pt x="2505" y="2199"/>
                  </a:lnTo>
                  <a:lnTo>
                    <a:pt x="2508" y="2192"/>
                  </a:lnTo>
                  <a:lnTo>
                    <a:pt x="2502" y="2175"/>
                  </a:lnTo>
                  <a:lnTo>
                    <a:pt x="2486" y="2176"/>
                  </a:lnTo>
                  <a:lnTo>
                    <a:pt x="2495" y="2166"/>
                  </a:lnTo>
                  <a:lnTo>
                    <a:pt x="2491" y="2155"/>
                  </a:lnTo>
                  <a:lnTo>
                    <a:pt x="2471" y="2169"/>
                  </a:lnTo>
                  <a:lnTo>
                    <a:pt x="2446" y="2152"/>
                  </a:lnTo>
                  <a:lnTo>
                    <a:pt x="2478" y="2149"/>
                  </a:lnTo>
                  <a:lnTo>
                    <a:pt x="2482" y="2132"/>
                  </a:lnTo>
                  <a:lnTo>
                    <a:pt x="2472" y="2122"/>
                  </a:lnTo>
                  <a:lnTo>
                    <a:pt x="2462" y="2127"/>
                  </a:lnTo>
                  <a:lnTo>
                    <a:pt x="2460" y="2101"/>
                  </a:lnTo>
                  <a:lnTo>
                    <a:pt x="2406" y="2127"/>
                  </a:lnTo>
                  <a:lnTo>
                    <a:pt x="2384" y="2124"/>
                  </a:lnTo>
                  <a:lnTo>
                    <a:pt x="2344" y="2171"/>
                  </a:lnTo>
                  <a:lnTo>
                    <a:pt x="2351" y="2195"/>
                  </a:lnTo>
                  <a:lnTo>
                    <a:pt x="2337" y="2201"/>
                  </a:lnTo>
                  <a:lnTo>
                    <a:pt x="2321" y="2225"/>
                  </a:lnTo>
                  <a:lnTo>
                    <a:pt x="2319" y="2235"/>
                  </a:lnTo>
                  <a:close/>
                  <a:moveTo>
                    <a:pt x="3528" y="2031"/>
                  </a:moveTo>
                  <a:lnTo>
                    <a:pt x="3527" y="2021"/>
                  </a:lnTo>
                  <a:lnTo>
                    <a:pt x="3541" y="2015"/>
                  </a:lnTo>
                  <a:lnTo>
                    <a:pt x="3567" y="2021"/>
                  </a:lnTo>
                  <a:lnTo>
                    <a:pt x="3575" y="2008"/>
                  </a:lnTo>
                  <a:lnTo>
                    <a:pt x="3577" y="2021"/>
                  </a:lnTo>
                  <a:lnTo>
                    <a:pt x="3585" y="2021"/>
                  </a:lnTo>
                  <a:lnTo>
                    <a:pt x="3605" y="2005"/>
                  </a:lnTo>
                  <a:lnTo>
                    <a:pt x="3580" y="1970"/>
                  </a:lnTo>
                  <a:lnTo>
                    <a:pt x="3528" y="1966"/>
                  </a:lnTo>
                  <a:lnTo>
                    <a:pt x="3524" y="1956"/>
                  </a:lnTo>
                  <a:lnTo>
                    <a:pt x="3531" y="1951"/>
                  </a:lnTo>
                  <a:lnTo>
                    <a:pt x="3553" y="1959"/>
                  </a:lnTo>
                  <a:lnTo>
                    <a:pt x="3544" y="1938"/>
                  </a:lnTo>
                  <a:lnTo>
                    <a:pt x="3524" y="1934"/>
                  </a:lnTo>
                  <a:lnTo>
                    <a:pt x="3526" y="1927"/>
                  </a:lnTo>
                  <a:lnTo>
                    <a:pt x="3550" y="1926"/>
                  </a:lnTo>
                  <a:lnTo>
                    <a:pt x="3559" y="1913"/>
                  </a:lnTo>
                  <a:lnTo>
                    <a:pt x="3550" y="1895"/>
                  </a:lnTo>
                  <a:lnTo>
                    <a:pt x="3523" y="1892"/>
                  </a:lnTo>
                  <a:lnTo>
                    <a:pt x="3514" y="1898"/>
                  </a:lnTo>
                  <a:lnTo>
                    <a:pt x="3482" y="1944"/>
                  </a:lnTo>
                  <a:lnTo>
                    <a:pt x="3492" y="1954"/>
                  </a:lnTo>
                  <a:lnTo>
                    <a:pt x="3508" y="1951"/>
                  </a:lnTo>
                  <a:lnTo>
                    <a:pt x="3520" y="1963"/>
                  </a:lnTo>
                  <a:lnTo>
                    <a:pt x="3511" y="1973"/>
                  </a:lnTo>
                  <a:lnTo>
                    <a:pt x="3524" y="1975"/>
                  </a:lnTo>
                  <a:lnTo>
                    <a:pt x="3524" y="1982"/>
                  </a:lnTo>
                  <a:lnTo>
                    <a:pt x="3494" y="2000"/>
                  </a:lnTo>
                  <a:lnTo>
                    <a:pt x="3508" y="2013"/>
                  </a:lnTo>
                  <a:lnTo>
                    <a:pt x="3510" y="2028"/>
                  </a:lnTo>
                  <a:lnTo>
                    <a:pt x="3528" y="2031"/>
                  </a:lnTo>
                  <a:close/>
                  <a:moveTo>
                    <a:pt x="4119" y="2091"/>
                  </a:moveTo>
                  <a:lnTo>
                    <a:pt x="4108" y="2084"/>
                  </a:lnTo>
                  <a:lnTo>
                    <a:pt x="4113" y="2065"/>
                  </a:lnTo>
                  <a:lnTo>
                    <a:pt x="4095" y="2075"/>
                  </a:lnTo>
                  <a:lnTo>
                    <a:pt x="4099" y="2091"/>
                  </a:lnTo>
                  <a:lnTo>
                    <a:pt x="4079" y="2132"/>
                  </a:lnTo>
                  <a:lnTo>
                    <a:pt x="4105" y="2127"/>
                  </a:lnTo>
                  <a:lnTo>
                    <a:pt x="4106" y="2133"/>
                  </a:lnTo>
                  <a:lnTo>
                    <a:pt x="4086" y="2137"/>
                  </a:lnTo>
                  <a:lnTo>
                    <a:pt x="4079" y="2156"/>
                  </a:lnTo>
                  <a:lnTo>
                    <a:pt x="4083" y="2166"/>
                  </a:lnTo>
                  <a:lnTo>
                    <a:pt x="4099" y="2158"/>
                  </a:lnTo>
                  <a:lnTo>
                    <a:pt x="4102" y="2173"/>
                  </a:lnTo>
                  <a:lnTo>
                    <a:pt x="4113" y="2173"/>
                  </a:lnTo>
                  <a:lnTo>
                    <a:pt x="4109" y="2162"/>
                  </a:lnTo>
                  <a:lnTo>
                    <a:pt x="4118" y="2159"/>
                  </a:lnTo>
                  <a:lnTo>
                    <a:pt x="4115" y="2134"/>
                  </a:lnTo>
                  <a:lnTo>
                    <a:pt x="4131" y="2083"/>
                  </a:lnTo>
                  <a:lnTo>
                    <a:pt x="4119" y="2091"/>
                  </a:lnTo>
                  <a:close/>
                  <a:moveTo>
                    <a:pt x="2743" y="2316"/>
                  </a:moveTo>
                  <a:lnTo>
                    <a:pt x="2731" y="2323"/>
                  </a:lnTo>
                  <a:lnTo>
                    <a:pt x="2718" y="2313"/>
                  </a:lnTo>
                  <a:lnTo>
                    <a:pt x="2693" y="2316"/>
                  </a:lnTo>
                  <a:lnTo>
                    <a:pt x="2671" y="2341"/>
                  </a:lnTo>
                  <a:lnTo>
                    <a:pt x="2677" y="2379"/>
                  </a:lnTo>
                  <a:lnTo>
                    <a:pt x="2687" y="2372"/>
                  </a:lnTo>
                  <a:lnTo>
                    <a:pt x="2691" y="2390"/>
                  </a:lnTo>
                  <a:lnTo>
                    <a:pt x="2701" y="2395"/>
                  </a:lnTo>
                  <a:lnTo>
                    <a:pt x="2708" y="2384"/>
                  </a:lnTo>
                  <a:lnTo>
                    <a:pt x="2750" y="2368"/>
                  </a:lnTo>
                  <a:lnTo>
                    <a:pt x="2753" y="2352"/>
                  </a:lnTo>
                  <a:lnTo>
                    <a:pt x="2773" y="2349"/>
                  </a:lnTo>
                  <a:lnTo>
                    <a:pt x="2770" y="2332"/>
                  </a:lnTo>
                  <a:lnTo>
                    <a:pt x="2760" y="2333"/>
                  </a:lnTo>
                  <a:lnTo>
                    <a:pt x="2743" y="2316"/>
                  </a:lnTo>
                  <a:close/>
                  <a:moveTo>
                    <a:pt x="2498" y="2378"/>
                  </a:moveTo>
                  <a:lnTo>
                    <a:pt x="2518" y="2368"/>
                  </a:lnTo>
                  <a:lnTo>
                    <a:pt x="2511" y="2355"/>
                  </a:lnTo>
                  <a:lnTo>
                    <a:pt x="2517" y="2352"/>
                  </a:lnTo>
                  <a:lnTo>
                    <a:pt x="2531" y="2368"/>
                  </a:lnTo>
                  <a:lnTo>
                    <a:pt x="2527" y="2378"/>
                  </a:lnTo>
                  <a:lnTo>
                    <a:pt x="2546" y="2377"/>
                  </a:lnTo>
                  <a:lnTo>
                    <a:pt x="2551" y="2349"/>
                  </a:lnTo>
                  <a:lnTo>
                    <a:pt x="2541" y="2343"/>
                  </a:lnTo>
                  <a:lnTo>
                    <a:pt x="2541" y="2335"/>
                  </a:lnTo>
                  <a:lnTo>
                    <a:pt x="2554" y="2329"/>
                  </a:lnTo>
                  <a:lnTo>
                    <a:pt x="2569" y="2332"/>
                  </a:lnTo>
                  <a:lnTo>
                    <a:pt x="2570" y="2305"/>
                  </a:lnTo>
                  <a:lnTo>
                    <a:pt x="2540" y="2322"/>
                  </a:lnTo>
                  <a:lnTo>
                    <a:pt x="2528" y="2294"/>
                  </a:lnTo>
                  <a:lnTo>
                    <a:pt x="2502" y="2303"/>
                  </a:lnTo>
                  <a:lnTo>
                    <a:pt x="2499" y="2290"/>
                  </a:lnTo>
                  <a:lnTo>
                    <a:pt x="2486" y="2306"/>
                  </a:lnTo>
                  <a:lnTo>
                    <a:pt x="2478" y="2297"/>
                  </a:lnTo>
                  <a:lnTo>
                    <a:pt x="2478" y="2290"/>
                  </a:lnTo>
                  <a:lnTo>
                    <a:pt x="2460" y="2277"/>
                  </a:lnTo>
                  <a:lnTo>
                    <a:pt x="2436" y="2300"/>
                  </a:lnTo>
                  <a:lnTo>
                    <a:pt x="2437" y="2319"/>
                  </a:lnTo>
                  <a:lnTo>
                    <a:pt x="2416" y="2328"/>
                  </a:lnTo>
                  <a:lnTo>
                    <a:pt x="2407" y="2329"/>
                  </a:lnTo>
                  <a:lnTo>
                    <a:pt x="2387" y="2303"/>
                  </a:lnTo>
                  <a:lnTo>
                    <a:pt x="2362" y="2325"/>
                  </a:lnTo>
                  <a:lnTo>
                    <a:pt x="2341" y="2318"/>
                  </a:lnTo>
                  <a:lnTo>
                    <a:pt x="2322" y="2323"/>
                  </a:lnTo>
                  <a:lnTo>
                    <a:pt x="2331" y="2332"/>
                  </a:lnTo>
                  <a:lnTo>
                    <a:pt x="2371" y="2341"/>
                  </a:lnTo>
                  <a:lnTo>
                    <a:pt x="2394" y="2365"/>
                  </a:lnTo>
                  <a:lnTo>
                    <a:pt x="2420" y="2341"/>
                  </a:lnTo>
                  <a:lnTo>
                    <a:pt x="2453" y="2343"/>
                  </a:lnTo>
                  <a:lnTo>
                    <a:pt x="2462" y="2351"/>
                  </a:lnTo>
                  <a:lnTo>
                    <a:pt x="2465" y="2367"/>
                  </a:lnTo>
                  <a:lnTo>
                    <a:pt x="2472" y="2368"/>
                  </a:lnTo>
                  <a:lnTo>
                    <a:pt x="2466" y="2384"/>
                  </a:lnTo>
                  <a:lnTo>
                    <a:pt x="2475" y="2400"/>
                  </a:lnTo>
                  <a:lnTo>
                    <a:pt x="2489" y="2395"/>
                  </a:lnTo>
                  <a:lnTo>
                    <a:pt x="2498" y="2378"/>
                  </a:lnTo>
                  <a:close/>
                  <a:moveTo>
                    <a:pt x="2884" y="2289"/>
                  </a:moveTo>
                  <a:lnTo>
                    <a:pt x="2890" y="2279"/>
                  </a:lnTo>
                  <a:lnTo>
                    <a:pt x="2874" y="2279"/>
                  </a:lnTo>
                  <a:lnTo>
                    <a:pt x="2874" y="2270"/>
                  </a:lnTo>
                  <a:lnTo>
                    <a:pt x="2857" y="2273"/>
                  </a:lnTo>
                  <a:lnTo>
                    <a:pt x="2845" y="2287"/>
                  </a:lnTo>
                  <a:lnTo>
                    <a:pt x="2822" y="2293"/>
                  </a:lnTo>
                  <a:lnTo>
                    <a:pt x="2818" y="2279"/>
                  </a:lnTo>
                  <a:lnTo>
                    <a:pt x="2824" y="2276"/>
                  </a:lnTo>
                  <a:lnTo>
                    <a:pt x="2816" y="2267"/>
                  </a:lnTo>
                  <a:lnTo>
                    <a:pt x="2822" y="2257"/>
                  </a:lnTo>
                  <a:lnTo>
                    <a:pt x="2812" y="2257"/>
                  </a:lnTo>
                  <a:lnTo>
                    <a:pt x="2795" y="2231"/>
                  </a:lnTo>
                  <a:lnTo>
                    <a:pt x="2791" y="2247"/>
                  </a:lnTo>
                  <a:lnTo>
                    <a:pt x="2770" y="2238"/>
                  </a:lnTo>
                  <a:lnTo>
                    <a:pt x="2762" y="2247"/>
                  </a:lnTo>
                  <a:lnTo>
                    <a:pt x="2773" y="2258"/>
                  </a:lnTo>
                  <a:lnTo>
                    <a:pt x="2770" y="2264"/>
                  </a:lnTo>
                  <a:lnTo>
                    <a:pt x="2763" y="2256"/>
                  </a:lnTo>
                  <a:lnTo>
                    <a:pt x="2757" y="2260"/>
                  </a:lnTo>
                  <a:lnTo>
                    <a:pt x="2765" y="2266"/>
                  </a:lnTo>
                  <a:lnTo>
                    <a:pt x="2757" y="2280"/>
                  </a:lnTo>
                  <a:lnTo>
                    <a:pt x="2718" y="2274"/>
                  </a:lnTo>
                  <a:lnTo>
                    <a:pt x="2757" y="2297"/>
                  </a:lnTo>
                  <a:lnTo>
                    <a:pt x="2770" y="2284"/>
                  </a:lnTo>
                  <a:lnTo>
                    <a:pt x="2793" y="2299"/>
                  </a:lnTo>
                  <a:lnTo>
                    <a:pt x="2801" y="2313"/>
                  </a:lnTo>
                  <a:lnTo>
                    <a:pt x="2775" y="2319"/>
                  </a:lnTo>
                  <a:lnTo>
                    <a:pt x="2789" y="2322"/>
                  </a:lnTo>
                  <a:lnTo>
                    <a:pt x="2795" y="2330"/>
                  </a:lnTo>
                  <a:lnTo>
                    <a:pt x="2803" y="2332"/>
                  </a:lnTo>
                  <a:lnTo>
                    <a:pt x="2809" y="2315"/>
                  </a:lnTo>
                  <a:lnTo>
                    <a:pt x="2832" y="2313"/>
                  </a:lnTo>
                  <a:lnTo>
                    <a:pt x="2834" y="2328"/>
                  </a:lnTo>
                  <a:lnTo>
                    <a:pt x="2806" y="2346"/>
                  </a:lnTo>
                  <a:lnTo>
                    <a:pt x="2814" y="2379"/>
                  </a:lnTo>
                  <a:lnTo>
                    <a:pt x="2831" y="2346"/>
                  </a:lnTo>
                  <a:lnTo>
                    <a:pt x="2840" y="2349"/>
                  </a:lnTo>
                  <a:lnTo>
                    <a:pt x="2844" y="2330"/>
                  </a:lnTo>
                  <a:lnTo>
                    <a:pt x="2880" y="2320"/>
                  </a:lnTo>
                  <a:lnTo>
                    <a:pt x="2850" y="2316"/>
                  </a:lnTo>
                  <a:lnTo>
                    <a:pt x="2858" y="2300"/>
                  </a:lnTo>
                  <a:lnTo>
                    <a:pt x="2870" y="2307"/>
                  </a:lnTo>
                  <a:lnTo>
                    <a:pt x="2893" y="2310"/>
                  </a:lnTo>
                  <a:lnTo>
                    <a:pt x="2896" y="2320"/>
                  </a:lnTo>
                  <a:lnTo>
                    <a:pt x="2910" y="2325"/>
                  </a:lnTo>
                  <a:lnTo>
                    <a:pt x="2919" y="2320"/>
                  </a:lnTo>
                  <a:lnTo>
                    <a:pt x="2907" y="2309"/>
                  </a:lnTo>
                  <a:lnTo>
                    <a:pt x="2884" y="2289"/>
                  </a:lnTo>
                  <a:close/>
                  <a:moveTo>
                    <a:pt x="2629" y="2211"/>
                  </a:moveTo>
                  <a:lnTo>
                    <a:pt x="2612" y="2202"/>
                  </a:lnTo>
                  <a:lnTo>
                    <a:pt x="2597" y="2209"/>
                  </a:lnTo>
                  <a:lnTo>
                    <a:pt x="2586" y="2186"/>
                  </a:lnTo>
                  <a:lnTo>
                    <a:pt x="2574" y="2196"/>
                  </a:lnTo>
                  <a:lnTo>
                    <a:pt x="2566" y="2183"/>
                  </a:lnTo>
                  <a:lnTo>
                    <a:pt x="2569" y="2199"/>
                  </a:lnTo>
                  <a:lnTo>
                    <a:pt x="2563" y="2201"/>
                  </a:lnTo>
                  <a:lnTo>
                    <a:pt x="2546" y="2178"/>
                  </a:lnTo>
                  <a:lnTo>
                    <a:pt x="2544" y="2188"/>
                  </a:lnTo>
                  <a:lnTo>
                    <a:pt x="2531" y="2192"/>
                  </a:lnTo>
                  <a:lnTo>
                    <a:pt x="2525" y="2186"/>
                  </a:lnTo>
                  <a:lnTo>
                    <a:pt x="2531" y="2176"/>
                  </a:lnTo>
                  <a:lnTo>
                    <a:pt x="2515" y="2169"/>
                  </a:lnTo>
                  <a:lnTo>
                    <a:pt x="2509" y="2181"/>
                  </a:lnTo>
                  <a:lnTo>
                    <a:pt x="2522" y="2192"/>
                  </a:lnTo>
                  <a:lnTo>
                    <a:pt x="2527" y="2205"/>
                  </a:lnTo>
                  <a:lnTo>
                    <a:pt x="2512" y="2247"/>
                  </a:lnTo>
                  <a:lnTo>
                    <a:pt x="2524" y="2257"/>
                  </a:lnTo>
                  <a:lnTo>
                    <a:pt x="2548" y="2247"/>
                  </a:lnTo>
                  <a:lnTo>
                    <a:pt x="2554" y="2276"/>
                  </a:lnTo>
                  <a:lnTo>
                    <a:pt x="2571" y="2277"/>
                  </a:lnTo>
                  <a:lnTo>
                    <a:pt x="2586" y="2289"/>
                  </a:lnTo>
                  <a:lnTo>
                    <a:pt x="2590" y="2276"/>
                  </a:lnTo>
                  <a:lnTo>
                    <a:pt x="2605" y="2283"/>
                  </a:lnTo>
                  <a:lnTo>
                    <a:pt x="2615" y="2274"/>
                  </a:lnTo>
                  <a:lnTo>
                    <a:pt x="2622" y="2253"/>
                  </a:lnTo>
                  <a:lnTo>
                    <a:pt x="2638" y="2263"/>
                  </a:lnTo>
                  <a:lnTo>
                    <a:pt x="2655" y="2260"/>
                  </a:lnTo>
                  <a:lnTo>
                    <a:pt x="2659" y="2245"/>
                  </a:lnTo>
                  <a:lnTo>
                    <a:pt x="2644" y="2224"/>
                  </a:lnTo>
                  <a:lnTo>
                    <a:pt x="2648" y="2202"/>
                  </a:lnTo>
                  <a:lnTo>
                    <a:pt x="2662" y="2186"/>
                  </a:lnTo>
                  <a:lnTo>
                    <a:pt x="2652" y="2166"/>
                  </a:lnTo>
                  <a:lnTo>
                    <a:pt x="2629" y="2211"/>
                  </a:lnTo>
                  <a:close/>
                  <a:moveTo>
                    <a:pt x="3184" y="2496"/>
                  </a:moveTo>
                  <a:lnTo>
                    <a:pt x="3157" y="2502"/>
                  </a:lnTo>
                  <a:lnTo>
                    <a:pt x="3157" y="2524"/>
                  </a:lnTo>
                  <a:lnTo>
                    <a:pt x="3141" y="2525"/>
                  </a:lnTo>
                  <a:lnTo>
                    <a:pt x="3128" y="2575"/>
                  </a:lnTo>
                  <a:lnTo>
                    <a:pt x="3134" y="2570"/>
                  </a:lnTo>
                  <a:lnTo>
                    <a:pt x="3151" y="2570"/>
                  </a:lnTo>
                  <a:lnTo>
                    <a:pt x="3154" y="2563"/>
                  </a:lnTo>
                  <a:lnTo>
                    <a:pt x="3161" y="2571"/>
                  </a:lnTo>
                  <a:lnTo>
                    <a:pt x="3184" y="2578"/>
                  </a:lnTo>
                  <a:lnTo>
                    <a:pt x="3184" y="2563"/>
                  </a:lnTo>
                  <a:lnTo>
                    <a:pt x="3170" y="2557"/>
                  </a:lnTo>
                  <a:lnTo>
                    <a:pt x="3190" y="2551"/>
                  </a:lnTo>
                  <a:lnTo>
                    <a:pt x="3184" y="2532"/>
                  </a:lnTo>
                  <a:lnTo>
                    <a:pt x="3184" y="2496"/>
                  </a:lnTo>
                  <a:close/>
                  <a:moveTo>
                    <a:pt x="3144" y="2036"/>
                  </a:moveTo>
                  <a:lnTo>
                    <a:pt x="3138" y="2016"/>
                  </a:lnTo>
                  <a:lnTo>
                    <a:pt x="3110" y="1996"/>
                  </a:lnTo>
                  <a:lnTo>
                    <a:pt x="3086" y="2012"/>
                  </a:lnTo>
                  <a:lnTo>
                    <a:pt x="3079" y="2011"/>
                  </a:lnTo>
                  <a:lnTo>
                    <a:pt x="3077" y="2002"/>
                  </a:lnTo>
                  <a:lnTo>
                    <a:pt x="3048" y="2006"/>
                  </a:lnTo>
                  <a:lnTo>
                    <a:pt x="3021" y="2029"/>
                  </a:lnTo>
                  <a:lnTo>
                    <a:pt x="2997" y="2026"/>
                  </a:lnTo>
                  <a:lnTo>
                    <a:pt x="2987" y="2042"/>
                  </a:lnTo>
                  <a:lnTo>
                    <a:pt x="2976" y="2042"/>
                  </a:lnTo>
                  <a:lnTo>
                    <a:pt x="2976" y="2029"/>
                  </a:lnTo>
                  <a:lnTo>
                    <a:pt x="2962" y="2031"/>
                  </a:lnTo>
                  <a:lnTo>
                    <a:pt x="2955" y="2006"/>
                  </a:lnTo>
                  <a:lnTo>
                    <a:pt x="2946" y="2013"/>
                  </a:lnTo>
                  <a:lnTo>
                    <a:pt x="2940" y="2006"/>
                  </a:lnTo>
                  <a:lnTo>
                    <a:pt x="2938" y="2036"/>
                  </a:lnTo>
                  <a:lnTo>
                    <a:pt x="2926" y="2038"/>
                  </a:lnTo>
                  <a:lnTo>
                    <a:pt x="2917" y="2051"/>
                  </a:lnTo>
                  <a:lnTo>
                    <a:pt x="2909" y="2041"/>
                  </a:lnTo>
                  <a:lnTo>
                    <a:pt x="2901" y="2048"/>
                  </a:lnTo>
                  <a:lnTo>
                    <a:pt x="2925" y="2080"/>
                  </a:lnTo>
                  <a:lnTo>
                    <a:pt x="2913" y="2088"/>
                  </a:lnTo>
                  <a:lnTo>
                    <a:pt x="2917" y="2097"/>
                  </a:lnTo>
                  <a:lnTo>
                    <a:pt x="2913" y="2104"/>
                  </a:lnTo>
                  <a:lnTo>
                    <a:pt x="2929" y="2106"/>
                  </a:lnTo>
                  <a:lnTo>
                    <a:pt x="2929" y="2096"/>
                  </a:lnTo>
                  <a:lnTo>
                    <a:pt x="2942" y="2093"/>
                  </a:lnTo>
                  <a:lnTo>
                    <a:pt x="2940" y="2113"/>
                  </a:lnTo>
                  <a:lnTo>
                    <a:pt x="2955" y="2116"/>
                  </a:lnTo>
                  <a:lnTo>
                    <a:pt x="2956" y="2129"/>
                  </a:lnTo>
                  <a:lnTo>
                    <a:pt x="2976" y="2133"/>
                  </a:lnTo>
                  <a:lnTo>
                    <a:pt x="2987" y="2150"/>
                  </a:lnTo>
                  <a:lnTo>
                    <a:pt x="2987" y="2136"/>
                  </a:lnTo>
                  <a:lnTo>
                    <a:pt x="2997" y="2129"/>
                  </a:lnTo>
                  <a:lnTo>
                    <a:pt x="3023" y="2133"/>
                  </a:lnTo>
                  <a:lnTo>
                    <a:pt x="3020" y="2124"/>
                  </a:lnTo>
                  <a:lnTo>
                    <a:pt x="3027" y="2120"/>
                  </a:lnTo>
                  <a:lnTo>
                    <a:pt x="3063" y="2130"/>
                  </a:lnTo>
                  <a:lnTo>
                    <a:pt x="3099" y="2132"/>
                  </a:lnTo>
                  <a:lnTo>
                    <a:pt x="3115" y="2116"/>
                  </a:lnTo>
                  <a:lnTo>
                    <a:pt x="3122" y="2078"/>
                  </a:lnTo>
                  <a:lnTo>
                    <a:pt x="3144" y="2036"/>
                  </a:lnTo>
                  <a:close/>
                  <a:moveTo>
                    <a:pt x="2821" y="2068"/>
                  </a:moveTo>
                  <a:lnTo>
                    <a:pt x="2803" y="2078"/>
                  </a:lnTo>
                  <a:lnTo>
                    <a:pt x="2783" y="2078"/>
                  </a:lnTo>
                  <a:lnTo>
                    <a:pt x="2786" y="2087"/>
                  </a:lnTo>
                  <a:lnTo>
                    <a:pt x="2803" y="2090"/>
                  </a:lnTo>
                  <a:lnTo>
                    <a:pt x="2809" y="2147"/>
                  </a:lnTo>
                  <a:lnTo>
                    <a:pt x="2824" y="2162"/>
                  </a:lnTo>
                  <a:lnTo>
                    <a:pt x="2834" y="2156"/>
                  </a:lnTo>
                  <a:lnTo>
                    <a:pt x="2829" y="2133"/>
                  </a:lnTo>
                  <a:lnTo>
                    <a:pt x="2838" y="2129"/>
                  </a:lnTo>
                  <a:lnTo>
                    <a:pt x="2848" y="2137"/>
                  </a:lnTo>
                  <a:lnTo>
                    <a:pt x="2844" y="2153"/>
                  </a:lnTo>
                  <a:lnTo>
                    <a:pt x="2851" y="2188"/>
                  </a:lnTo>
                  <a:lnTo>
                    <a:pt x="2870" y="2158"/>
                  </a:lnTo>
                  <a:lnTo>
                    <a:pt x="2858" y="2149"/>
                  </a:lnTo>
                  <a:lnTo>
                    <a:pt x="2873" y="2145"/>
                  </a:lnTo>
                  <a:lnTo>
                    <a:pt x="2873" y="2132"/>
                  </a:lnTo>
                  <a:lnTo>
                    <a:pt x="2855" y="2085"/>
                  </a:lnTo>
                  <a:lnTo>
                    <a:pt x="2838" y="2071"/>
                  </a:lnTo>
                  <a:lnTo>
                    <a:pt x="2841" y="2080"/>
                  </a:lnTo>
                  <a:lnTo>
                    <a:pt x="2831" y="2085"/>
                  </a:lnTo>
                  <a:lnTo>
                    <a:pt x="2821" y="2068"/>
                  </a:lnTo>
                  <a:close/>
                </a:path>
              </a:pathLst>
            </a:custGeom>
            <a:grpFill/>
            <a:ln w="4763">
              <a:solidFill>
                <a:srgbClr val="3D4B4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06" name="Freeform 18">
              <a:extLst>
                <a:ext uri="{FF2B5EF4-FFF2-40B4-BE49-F238E27FC236}">
                  <a16:creationId xmlns:a16="http://schemas.microsoft.com/office/drawing/2014/main" id="{AE4EE68C-97B5-CDF0-E0AE-662012940E6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13360" y="2854339"/>
              <a:ext cx="3592134" cy="2205533"/>
            </a:xfrm>
            <a:custGeom>
              <a:avLst/>
              <a:gdLst>
                <a:gd name="T0" fmla="*/ 6946 w 6949"/>
                <a:gd name="T1" fmla="*/ 654 h 4264"/>
                <a:gd name="T2" fmla="*/ 5330 w 6949"/>
                <a:gd name="T3" fmla="*/ 20 h 4264"/>
                <a:gd name="T4" fmla="*/ 5245 w 6949"/>
                <a:gd name="T5" fmla="*/ 195 h 4264"/>
                <a:gd name="T6" fmla="*/ 5228 w 6949"/>
                <a:gd name="T7" fmla="*/ 29 h 4264"/>
                <a:gd name="T8" fmla="*/ 1318 w 6949"/>
                <a:gd name="T9" fmla="*/ 4139 h 4264"/>
                <a:gd name="T10" fmla="*/ 1653 w 6949"/>
                <a:gd name="T11" fmla="*/ 4254 h 4264"/>
                <a:gd name="T12" fmla="*/ 1932 w 6949"/>
                <a:gd name="T13" fmla="*/ 4128 h 4264"/>
                <a:gd name="T14" fmla="*/ 2082 w 6949"/>
                <a:gd name="T15" fmla="*/ 4151 h 4264"/>
                <a:gd name="T16" fmla="*/ 2349 w 6949"/>
                <a:gd name="T17" fmla="*/ 3946 h 4264"/>
                <a:gd name="T18" fmla="*/ 2516 w 6949"/>
                <a:gd name="T19" fmla="*/ 4071 h 4264"/>
                <a:gd name="T20" fmla="*/ 2762 w 6949"/>
                <a:gd name="T21" fmla="*/ 4070 h 4264"/>
                <a:gd name="T22" fmla="*/ 2860 w 6949"/>
                <a:gd name="T23" fmla="*/ 3942 h 4264"/>
                <a:gd name="T24" fmla="*/ 2921 w 6949"/>
                <a:gd name="T25" fmla="*/ 3702 h 4264"/>
                <a:gd name="T26" fmla="*/ 2950 w 6949"/>
                <a:gd name="T27" fmla="*/ 3535 h 4264"/>
                <a:gd name="T28" fmla="*/ 3013 w 6949"/>
                <a:gd name="T29" fmla="*/ 3339 h 4264"/>
                <a:gd name="T30" fmla="*/ 3038 w 6949"/>
                <a:gd name="T31" fmla="*/ 3130 h 4264"/>
                <a:gd name="T32" fmla="*/ 2829 w 6949"/>
                <a:gd name="T33" fmla="*/ 3292 h 4264"/>
                <a:gd name="T34" fmla="*/ 2801 w 6949"/>
                <a:gd name="T35" fmla="*/ 3210 h 4264"/>
                <a:gd name="T36" fmla="*/ 2803 w 6949"/>
                <a:gd name="T37" fmla="*/ 3044 h 4264"/>
                <a:gd name="T38" fmla="*/ 2725 w 6949"/>
                <a:gd name="T39" fmla="*/ 2812 h 4264"/>
                <a:gd name="T40" fmla="*/ 2728 w 6949"/>
                <a:gd name="T41" fmla="*/ 2526 h 4264"/>
                <a:gd name="T42" fmla="*/ 2839 w 6949"/>
                <a:gd name="T43" fmla="*/ 2211 h 4264"/>
                <a:gd name="T44" fmla="*/ 2813 w 6949"/>
                <a:gd name="T45" fmla="*/ 1863 h 4264"/>
                <a:gd name="T46" fmla="*/ 2856 w 6949"/>
                <a:gd name="T47" fmla="*/ 1618 h 4264"/>
                <a:gd name="T48" fmla="*/ 2784 w 6949"/>
                <a:gd name="T49" fmla="*/ 1288 h 4264"/>
                <a:gd name="T50" fmla="*/ 2791 w 6949"/>
                <a:gd name="T51" fmla="*/ 1028 h 4264"/>
                <a:gd name="T52" fmla="*/ 2509 w 6949"/>
                <a:gd name="T53" fmla="*/ 1030 h 4264"/>
                <a:gd name="T54" fmla="*/ 2197 w 6949"/>
                <a:gd name="T55" fmla="*/ 1124 h 4264"/>
                <a:gd name="T56" fmla="*/ 1908 w 6949"/>
                <a:gd name="T57" fmla="*/ 1131 h 4264"/>
                <a:gd name="T58" fmla="*/ 1585 w 6949"/>
                <a:gd name="T59" fmla="*/ 1159 h 4264"/>
                <a:gd name="T60" fmla="*/ 1409 w 6949"/>
                <a:gd name="T61" fmla="*/ 1150 h 4264"/>
                <a:gd name="T62" fmla="*/ 1220 w 6949"/>
                <a:gd name="T63" fmla="*/ 1303 h 4264"/>
                <a:gd name="T64" fmla="*/ 1108 w 6949"/>
                <a:gd name="T65" fmla="*/ 1518 h 4264"/>
                <a:gd name="T66" fmla="*/ 998 w 6949"/>
                <a:gd name="T67" fmla="*/ 1653 h 4264"/>
                <a:gd name="T68" fmla="*/ 775 w 6949"/>
                <a:gd name="T69" fmla="*/ 1518 h 4264"/>
                <a:gd name="T70" fmla="*/ 710 w 6949"/>
                <a:gd name="T71" fmla="*/ 1647 h 4264"/>
                <a:gd name="T72" fmla="*/ 524 w 6949"/>
                <a:gd name="T73" fmla="*/ 1665 h 4264"/>
                <a:gd name="T74" fmla="*/ 469 w 6949"/>
                <a:gd name="T75" fmla="*/ 1856 h 4264"/>
                <a:gd name="T76" fmla="*/ 263 w 6949"/>
                <a:gd name="T77" fmla="*/ 1851 h 4264"/>
                <a:gd name="T78" fmla="*/ 126 w 6949"/>
                <a:gd name="T79" fmla="*/ 1997 h 4264"/>
                <a:gd name="T80" fmla="*/ 0 w 6949"/>
                <a:gd name="T81" fmla="*/ 2113 h 4264"/>
                <a:gd name="T82" fmla="*/ 174 w 6949"/>
                <a:gd name="T83" fmla="*/ 2283 h 4264"/>
                <a:gd name="T84" fmla="*/ 134 w 6949"/>
                <a:gd name="T85" fmla="*/ 2480 h 4264"/>
                <a:gd name="T86" fmla="*/ 115 w 6949"/>
                <a:gd name="T87" fmla="*/ 2777 h 4264"/>
                <a:gd name="T88" fmla="*/ 249 w 6949"/>
                <a:gd name="T89" fmla="*/ 2797 h 4264"/>
                <a:gd name="T90" fmla="*/ 396 w 6949"/>
                <a:gd name="T91" fmla="*/ 2802 h 4264"/>
                <a:gd name="T92" fmla="*/ 366 w 6949"/>
                <a:gd name="T93" fmla="*/ 2910 h 4264"/>
                <a:gd name="T94" fmla="*/ 232 w 6949"/>
                <a:gd name="T95" fmla="*/ 3240 h 4264"/>
                <a:gd name="T96" fmla="*/ 224 w 6949"/>
                <a:gd name="T97" fmla="*/ 3544 h 4264"/>
                <a:gd name="T98" fmla="*/ 357 w 6949"/>
                <a:gd name="T99" fmla="*/ 3645 h 4264"/>
                <a:gd name="T100" fmla="*/ 601 w 6949"/>
                <a:gd name="T101" fmla="*/ 3717 h 4264"/>
                <a:gd name="T102" fmla="*/ 737 w 6949"/>
                <a:gd name="T103" fmla="*/ 3939 h 4264"/>
                <a:gd name="T104" fmla="*/ 900 w 6949"/>
                <a:gd name="T105" fmla="*/ 4066 h 4264"/>
                <a:gd name="T106" fmla="*/ 1006 w 6949"/>
                <a:gd name="T107" fmla="*/ 3960 h 4264"/>
                <a:gd name="T108" fmla="*/ 1033 w 6949"/>
                <a:gd name="T109" fmla="*/ 3619 h 4264"/>
                <a:gd name="T110" fmla="*/ 1504 w 6949"/>
                <a:gd name="T111" fmla="*/ 3338 h 4264"/>
                <a:gd name="T112" fmla="*/ 1521 w 6949"/>
                <a:gd name="T113" fmla="*/ 3826 h 4264"/>
                <a:gd name="T114" fmla="*/ 1276 w 6949"/>
                <a:gd name="T115" fmla="*/ 4022 h 4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6949" h="4264">
                  <a:moveTo>
                    <a:pt x="6937" y="650"/>
                  </a:moveTo>
                  <a:lnTo>
                    <a:pt x="6937" y="654"/>
                  </a:lnTo>
                  <a:lnTo>
                    <a:pt x="6942" y="657"/>
                  </a:lnTo>
                  <a:lnTo>
                    <a:pt x="6937" y="657"/>
                  </a:lnTo>
                  <a:lnTo>
                    <a:pt x="6937" y="660"/>
                  </a:lnTo>
                  <a:lnTo>
                    <a:pt x="6932" y="659"/>
                  </a:lnTo>
                  <a:lnTo>
                    <a:pt x="6930" y="653"/>
                  </a:lnTo>
                  <a:lnTo>
                    <a:pt x="6933" y="650"/>
                  </a:lnTo>
                  <a:lnTo>
                    <a:pt x="6934" y="653"/>
                  </a:lnTo>
                  <a:lnTo>
                    <a:pt x="6937" y="650"/>
                  </a:lnTo>
                  <a:close/>
                  <a:moveTo>
                    <a:pt x="6946" y="654"/>
                  </a:moveTo>
                  <a:lnTo>
                    <a:pt x="6949" y="660"/>
                  </a:lnTo>
                  <a:lnTo>
                    <a:pt x="6943" y="664"/>
                  </a:lnTo>
                  <a:lnTo>
                    <a:pt x="6940" y="660"/>
                  </a:lnTo>
                  <a:lnTo>
                    <a:pt x="6946" y="654"/>
                  </a:lnTo>
                  <a:close/>
                  <a:moveTo>
                    <a:pt x="6934" y="643"/>
                  </a:moveTo>
                  <a:lnTo>
                    <a:pt x="6936" y="646"/>
                  </a:lnTo>
                  <a:lnTo>
                    <a:pt x="6933" y="649"/>
                  </a:lnTo>
                  <a:lnTo>
                    <a:pt x="6933" y="644"/>
                  </a:lnTo>
                  <a:lnTo>
                    <a:pt x="6934" y="643"/>
                  </a:lnTo>
                  <a:close/>
                  <a:moveTo>
                    <a:pt x="5313" y="14"/>
                  </a:moveTo>
                  <a:lnTo>
                    <a:pt x="5330" y="20"/>
                  </a:lnTo>
                  <a:lnTo>
                    <a:pt x="5317" y="26"/>
                  </a:lnTo>
                  <a:lnTo>
                    <a:pt x="5312" y="46"/>
                  </a:lnTo>
                  <a:lnTo>
                    <a:pt x="5329" y="78"/>
                  </a:lnTo>
                  <a:lnTo>
                    <a:pt x="5316" y="124"/>
                  </a:lnTo>
                  <a:lnTo>
                    <a:pt x="5332" y="137"/>
                  </a:lnTo>
                  <a:lnTo>
                    <a:pt x="5315" y="143"/>
                  </a:lnTo>
                  <a:lnTo>
                    <a:pt x="5299" y="160"/>
                  </a:lnTo>
                  <a:lnTo>
                    <a:pt x="5291" y="157"/>
                  </a:lnTo>
                  <a:lnTo>
                    <a:pt x="5268" y="170"/>
                  </a:lnTo>
                  <a:lnTo>
                    <a:pt x="5255" y="205"/>
                  </a:lnTo>
                  <a:lnTo>
                    <a:pt x="5245" y="195"/>
                  </a:lnTo>
                  <a:lnTo>
                    <a:pt x="5212" y="185"/>
                  </a:lnTo>
                  <a:lnTo>
                    <a:pt x="5196" y="187"/>
                  </a:lnTo>
                  <a:lnTo>
                    <a:pt x="5170" y="167"/>
                  </a:lnTo>
                  <a:lnTo>
                    <a:pt x="5142" y="160"/>
                  </a:lnTo>
                  <a:lnTo>
                    <a:pt x="5130" y="141"/>
                  </a:lnTo>
                  <a:lnTo>
                    <a:pt x="5134" y="97"/>
                  </a:lnTo>
                  <a:lnTo>
                    <a:pt x="5116" y="75"/>
                  </a:lnTo>
                  <a:lnTo>
                    <a:pt x="5116" y="56"/>
                  </a:lnTo>
                  <a:lnTo>
                    <a:pt x="5130" y="65"/>
                  </a:lnTo>
                  <a:lnTo>
                    <a:pt x="5202" y="27"/>
                  </a:lnTo>
                  <a:lnTo>
                    <a:pt x="5228" y="29"/>
                  </a:lnTo>
                  <a:lnTo>
                    <a:pt x="5254" y="12"/>
                  </a:lnTo>
                  <a:lnTo>
                    <a:pt x="5283" y="16"/>
                  </a:lnTo>
                  <a:lnTo>
                    <a:pt x="5297" y="0"/>
                  </a:lnTo>
                  <a:lnTo>
                    <a:pt x="5310" y="2"/>
                  </a:lnTo>
                  <a:lnTo>
                    <a:pt x="5313" y="14"/>
                  </a:lnTo>
                  <a:close/>
                  <a:moveTo>
                    <a:pt x="1300" y="4018"/>
                  </a:moveTo>
                  <a:lnTo>
                    <a:pt x="1300" y="4018"/>
                  </a:lnTo>
                  <a:lnTo>
                    <a:pt x="1312" y="4041"/>
                  </a:lnTo>
                  <a:lnTo>
                    <a:pt x="1304" y="4096"/>
                  </a:lnTo>
                  <a:lnTo>
                    <a:pt x="1304" y="4096"/>
                  </a:lnTo>
                  <a:lnTo>
                    <a:pt x="1318" y="4139"/>
                  </a:lnTo>
                  <a:lnTo>
                    <a:pt x="1334" y="4162"/>
                  </a:lnTo>
                  <a:lnTo>
                    <a:pt x="1372" y="4192"/>
                  </a:lnTo>
                  <a:lnTo>
                    <a:pt x="1372" y="4192"/>
                  </a:lnTo>
                  <a:lnTo>
                    <a:pt x="1389" y="4211"/>
                  </a:lnTo>
                  <a:lnTo>
                    <a:pt x="1413" y="4224"/>
                  </a:lnTo>
                  <a:lnTo>
                    <a:pt x="1413" y="4224"/>
                  </a:lnTo>
                  <a:lnTo>
                    <a:pt x="1520" y="4204"/>
                  </a:lnTo>
                  <a:lnTo>
                    <a:pt x="1520" y="4204"/>
                  </a:lnTo>
                  <a:lnTo>
                    <a:pt x="1581" y="4218"/>
                  </a:lnTo>
                  <a:lnTo>
                    <a:pt x="1653" y="4254"/>
                  </a:lnTo>
                  <a:lnTo>
                    <a:pt x="1653" y="4254"/>
                  </a:lnTo>
                  <a:lnTo>
                    <a:pt x="1687" y="4264"/>
                  </a:lnTo>
                  <a:lnTo>
                    <a:pt x="1716" y="4254"/>
                  </a:lnTo>
                  <a:lnTo>
                    <a:pt x="1787" y="4195"/>
                  </a:lnTo>
                  <a:lnTo>
                    <a:pt x="1805" y="4201"/>
                  </a:lnTo>
                  <a:lnTo>
                    <a:pt x="1805" y="4201"/>
                  </a:lnTo>
                  <a:lnTo>
                    <a:pt x="1826" y="4192"/>
                  </a:lnTo>
                  <a:lnTo>
                    <a:pt x="1857" y="4152"/>
                  </a:lnTo>
                  <a:lnTo>
                    <a:pt x="1857" y="4152"/>
                  </a:lnTo>
                  <a:lnTo>
                    <a:pt x="1895" y="4126"/>
                  </a:lnTo>
                  <a:lnTo>
                    <a:pt x="1895" y="4126"/>
                  </a:lnTo>
                  <a:lnTo>
                    <a:pt x="1932" y="4128"/>
                  </a:lnTo>
                  <a:lnTo>
                    <a:pt x="1932" y="4128"/>
                  </a:lnTo>
                  <a:lnTo>
                    <a:pt x="1957" y="4129"/>
                  </a:lnTo>
                  <a:lnTo>
                    <a:pt x="1985" y="4142"/>
                  </a:lnTo>
                  <a:lnTo>
                    <a:pt x="1985" y="4142"/>
                  </a:lnTo>
                  <a:lnTo>
                    <a:pt x="2009" y="4155"/>
                  </a:lnTo>
                  <a:lnTo>
                    <a:pt x="2009" y="4155"/>
                  </a:lnTo>
                  <a:lnTo>
                    <a:pt x="2052" y="4171"/>
                  </a:lnTo>
                  <a:lnTo>
                    <a:pt x="2052" y="4171"/>
                  </a:lnTo>
                  <a:lnTo>
                    <a:pt x="2069" y="4165"/>
                  </a:lnTo>
                  <a:lnTo>
                    <a:pt x="2069" y="4165"/>
                  </a:lnTo>
                  <a:lnTo>
                    <a:pt x="2082" y="4151"/>
                  </a:lnTo>
                  <a:lnTo>
                    <a:pt x="2153" y="4094"/>
                  </a:lnTo>
                  <a:lnTo>
                    <a:pt x="2183" y="4091"/>
                  </a:lnTo>
                  <a:lnTo>
                    <a:pt x="2183" y="4091"/>
                  </a:lnTo>
                  <a:lnTo>
                    <a:pt x="2194" y="4094"/>
                  </a:lnTo>
                  <a:lnTo>
                    <a:pt x="2206" y="4079"/>
                  </a:lnTo>
                  <a:lnTo>
                    <a:pt x="2183" y="4034"/>
                  </a:lnTo>
                  <a:lnTo>
                    <a:pt x="2179" y="4015"/>
                  </a:lnTo>
                  <a:lnTo>
                    <a:pt x="2189" y="4006"/>
                  </a:lnTo>
                  <a:lnTo>
                    <a:pt x="2264" y="3959"/>
                  </a:lnTo>
                  <a:lnTo>
                    <a:pt x="2320" y="3942"/>
                  </a:lnTo>
                  <a:lnTo>
                    <a:pt x="2349" y="3946"/>
                  </a:lnTo>
                  <a:lnTo>
                    <a:pt x="2395" y="3934"/>
                  </a:lnTo>
                  <a:lnTo>
                    <a:pt x="2415" y="3942"/>
                  </a:lnTo>
                  <a:lnTo>
                    <a:pt x="2448" y="3969"/>
                  </a:lnTo>
                  <a:lnTo>
                    <a:pt x="2484" y="3975"/>
                  </a:lnTo>
                  <a:lnTo>
                    <a:pt x="2501" y="3985"/>
                  </a:lnTo>
                  <a:lnTo>
                    <a:pt x="2506" y="3999"/>
                  </a:lnTo>
                  <a:lnTo>
                    <a:pt x="2506" y="3999"/>
                  </a:lnTo>
                  <a:lnTo>
                    <a:pt x="2497" y="4051"/>
                  </a:lnTo>
                  <a:lnTo>
                    <a:pt x="2497" y="4051"/>
                  </a:lnTo>
                  <a:lnTo>
                    <a:pt x="2503" y="4064"/>
                  </a:lnTo>
                  <a:lnTo>
                    <a:pt x="2516" y="4071"/>
                  </a:lnTo>
                  <a:lnTo>
                    <a:pt x="2516" y="4071"/>
                  </a:lnTo>
                  <a:lnTo>
                    <a:pt x="2552" y="4083"/>
                  </a:lnTo>
                  <a:lnTo>
                    <a:pt x="2552" y="4083"/>
                  </a:lnTo>
                  <a:lnTo>
                    <a:pt x="2578" y="4079"/>
                  </a:lnTo>
                  <a:lnTo>
                    <a:pt x="2628" y="4045"/>
                  </a:lnTo>
                  <a:lnTo>
                    <a:pt x="2648" y="4040"/>
                  </a:lnTo>
                  <a:lnTo>
                    <a:pt x="2648" y="4040"/>
                  </a:lnTo>
                  <a:lnTo>
                    <a:pt x="2674" y="4040"/>
                  </a:lnTo>
                  <a:lnTo>
                    <a:pt x="2674" y="4040"/>
                  </a:lnTo>
                  <a:lnTo>
                    <a:pt x="2762" y="4070"/>
                  </a:lnTo>
                  <a:lnTo>
                    <a:pt x="2762" y="4070"/>
                  </a:lnTo>
                  <a:lnTo>
                    <a:pt x="2794" y="4079"/>
                  </a:lnTo>
                  <a:lnTo>
                    <a:pt x="2794" y="4079"/>
                  </a:lnTo>
                  <a:lnTo>
                    <a:pt x="2849" y="4081"/>
                  </a:lnTo>
                  <a:lnTo>
                    <a:pt x="2834" y="4077"/>
                  </a:lnTo>
                  <a:lnTo>
                    <a:pt x="2834" y="4067"/>
                  </a:lnTo>
                  <a:lnTo>
                    <a:pt x="2823" y="4057"/>
                  </a:lnTo>
                  <a:lnTo>
                    <a:pt x="2818" y="4015"/>
                  </a:lnTo>
                  <a:lnTo>
                    <a:pt x="2831" y="4008"/>
                  </a:lnTo>
                  <a:lnTo>
                    <a:pt x="2842" y="3973"/>
                  </a:lnTo>
                  <a:lnTo>
                    <a:pt x="2860" y="3970"/>
                  </a:lnTo>
                  <a:lnTo>
                    <a:pt x="2860" y="3942"/>
                  </a:lnTo>
                  <a:lnTo>
                    <a:pt x="2869" y="3943"/>
                  </a:lnTo>
                  <a:lnTo>
                    <a:pt x="2880" y="3919"/>
                  </a:lnTo>
                  <a:lnTo>
                    <a:pt x="2873" y="3885"/>
                  </a:lnTo>
                  <a:lnTo>
                    <a:pt x="2895" y="3835"/>
                  </a:lnTo>
                  <a:lnTo>
                    <a:pt x="2892" y="3809"/>
                  </a:lnTo>
                  <a:lnTo>
                    <a:pt x="2909" y="3790"/>
                  </a:lnTo>
                  <a:lnTo>
                    <a:pt x="2904" y="3776"/>
                  </a:lnTo>
                  <a:lnTo>
                    <a:pt x="2908" y="3754"/>
                  </a:lnTo>
                  <a:lnTo>
                    <a:pt x="2915" y="3750"/>
                  </a:lnTo>
                  <a:lnTo>
                    <a:pt x="2904" y="3717"/>
                  </a:lnTo>
                  <a:lnTo>
                    <a:pt x="2921" y="3702"/>
                  </a:lnTo>
                  <a:lnTo>
                    <a:pt x="2916" y="3692"/>
                  </a:lnTo>
                  <a:lnTo>
                    <a:pt x="2932" y="3675"/>
                  </a:lnTo>
                  <a:lnTo>
                    <a:pt x="2938" y="3679"/>
                  </a:lnTo>
                  <a:lnTo>
                    <a:pt x="2942" y="3655"/>
                  </a:lnTo>
                  <a:lnTo>
                    <a:pt x="2934" y="3640"/>
                  </a:lnTo>
                  <a:lnTo>
                    <a:pt x="2954" y="3613"/>
                  </a:lnTo>
                  <a:lnTo>
                    <a:pt x="2951" y="3589"/>
                  </a:lnTo>
                  <a:lnTo>
                    <a:pt x="2963" y="3580"/>
                  </a:lnTo>
                  <a:lnTo>
                    <a:pt x="2964" y="3560"/>
                  </a:lnTo>
                  <a:lnTo>
                    <a:pt x="2978" y="3542"/>
                  </a:lnTo>
                  <a:lnTo>
                    <a:pt x="2950" y="3535"/>
                  </a:lnTo>
                  <a:lnTo>
                    <a:pt x="2953" y="3521"/>
                  </a:lnTo>
                  <a:lnTo>
                    <a:pt x="2968" y="3516"/>
                  </a:lnTo>
                  <a:lnTo>
                    <a:pt x="2961" y="3493"/>
                  </a:lnTo>
                  <a:lnTo>
                    <a:pt x="2977" y="3479"/>
                  </a:lnTo>
                  <a:lnTo>
                    <a:pt x="2950" y="3437"/>
                  </a:lnTo>
                  <a:lnTo>
                    <a:pt x="2950" y="3421"/>
                  </a:lnTo>
                  <a:lnTo>
                    <a:pt x="2976" y="3408"/>
                  </a:lnTo>
                  <a:lnTo>
                    <a:pt x="2987" y="3378"/>
                  </a:lnTo>
                  <a:lnTo>
                    <a:pt x="3002" y="3374"/>
                  </a:lnTo>
                  <a:lnTo>
                    <a:pt x="2999" y="3365"/>
                  </a:lnTo>
                  <a:lnTo>
                    <a:pt x="3013" y="3339"/>
                  </a:lnTo>
                  <a:lnTo>
                    <a:pt x="3006" y="3318"/>
                  </a:lnTo>
                  <a:lnTo>
                    <a:pt x="3032" y="3295"/>
                  </a:lnTo>
                  <a:lnTo>
                    <a:pt x="3030" y="3279"/>
                  </a:lnTo>
                  <a:lnTo>
                    <a:pt x="3062" y="3238"/>
                  </a:lnTo>
                  <a:lnTo>
                    <a:pt x="3049" y="3222"/>
                  </a:lnTo>
                  <a:lnTo>
                    <a:pt x="3058" y="3214"/>
                  </a:lnTo>
                  <a:lnTo>
                    <a:pt x="3059" y="3207"/>
                  </a:lnTo>
                  <a:lnTo>
                    <a:pt x="3049" y="3201"/>
                  </a:lnTo>
                  <a:lnTo>
                    <a:pt x="3056" y="3198"/>
                  </a:lnTo>
                  <a:lnTo>
                    <a:pt x="3061" y="3178"/>
                  </a:lnTo>
                  <a:lnTo>
                    <a:pt x="3038" y="3130"/>
                  </a:lnTo>
                  <a:lnTo>
                    <a:pt x="3039" y="3110"/>
                  </a:lnTo>
                  <a:lnTo>
                    <a:pt x="3022" y="3104"/>
                  </a:lnTo>
                  <a:lnTo>
                    <a:pt x="3017" y="3090"/>
                  </a:lnTo>
                  <a:lnTo>
                    <a:pt x="2996" y="3096"/>
                  </a:lnTo>
                  <a:lnTo>
                    <a:pt x="2994" y="3113"/>
                  </a:lnTo>
                  <a:lnTo>
                    <a:pt x="2978" y="3137"/>
                  </a:lnTo>
                  <a:lnTo>
                    <a:pt x="2924" y="3197"/>
                  </a:lnTo>
                  <a:lnTo>
                    <a:pt x="2922" y="3221"/>
                  </a:lnTo>
                  <a:lnTo>
                    <a:pt x="2847" y="3266"/>
                  </a:lnTo>
                  <a:lnTo>
                    <a:pt x="2843" y="3287"/>
                  </a:lnTo>
                  <a:lnTo>
                    <a:pt x="2829" y="3292"/>
                  </a:lnTo>
                  <a:lnTo>
                    <a:pt x="2782" y="3274"/>
                  </a:lnTo>
                  <a:lnTo>
                    <a:pt x="2775" y="3260"/>
                  </a:lnTo>
                  <a:lnTo>
                    <a:pt x="2788" y="3246"/>
                  </a:lnTo>
                  <a:lnTo>
                    <a:pt x="2778" y="3235"/>
                  </a:lnTo>
                  <a:lnTo>
                    <a:pt x="2736" y="3247"/>
                  </a:lnTo>
                  <a:lnTo>
                    <a:pt x="2739" y="3234"/>
                  </a:lnTo>
                  <a:lnTo>
                    <a:pt x="2752" y="3227"/>
                  </a:lnTo>
                  <a:lnTo>
                    <a:pt x="2761" y="3212"/>
                  </a:lnTo>
                  <a:lnTo>
                    <a:pt x="2785" y="3218"/>
                  </a:lnTo>
                  <a:lnTo>
                    <a:pt x="2801" y="3217"/>
                  </a:lnTo>
                  <a:lnTo>
                    <a:pt x="2801" y="3210"/>
                  </a:lnTo>
                  <a:lnTo>
                    <a:pt x="2755" y="3192"/>
                  </a:lnTo>
                  <a:lnTo>
                    <a:pt x="2725" y="3212"/>
                  </a:lnTo>
                  <a:lnTo>
                    <a:pt x="2706" y="3184"/>
                  </a:lnTo>
                  <a:lnTo>
                    <a:pt x="2718" y="3142"/>
                  </a:lnTo>
                  <a:lnTo>
                    <a:pt x="2742" y="3142"/>
                  </a:lnTo>
                  <a:lnTo>
                    <a:pt x="2751" y="3127"/>
                  </a:lnTo>
                  <a:lnTo>
                    <a:pt x="2781" y="3117"/>
                  </a:lnTo>
                  <a:lnTo>
                    <a:pt x="2777" y="3091"/>
                  </a:lnTo>
                  <a:lnTo>
                    <a:pt x="2798" y="3071"/>
                  </a:lnTo>
                  <a:lnTo>
                    <a:pt x="2801" y="3061"/>
                  </a:lnTo>
                  <a:lnTo>
                    <a:pt x="2803" y="3044"/>
                  </a:lnTo>
                  <a:lnTo>
                    <a:pt x="2748" y="2999"/>
                  </a:lnTo>
                  <a:lnTo>
                    <a:pt x="2739" y="2979"/>
                  </a:lnTo>
                  <a:lnTo>
                    <a:pt x="2751" y="2949"/>
                  </a:lnTo>
                  <a:lnTo>
                    <a:pt x="2751" y="2927"/>
                  </a:lnTo>
                  <a:lnTo>
                    <a:pt x="2739" y="2891"/>
                  </a:lnTo>
                  <a:lnTo>
                    <a:pt x="2736" y="2884"/>
                  </a:lnTo>
                  <a:lnTo>
                    <a:pt x="2715" y="2879"/>
                  </a:lnTo>
                  <a:lnTo>
                    <a:pt x="2699" y="2851"/>
                  </a:lnTo>
                  <a:lnTo>
                    <a:pt x="2703" y="2839"/>
                  </a:lnTo>
                  <a:lnTo>
                    <a:pt x="2718" y="2835"/>
                  </a:lnTo>
                  <a:lnTo>
                    <a:pt x="2725" y="2812"/>
                  </a:lnTo>
                  <a:lnTo>
                    <a:pt x="2716" y="2787"/>
                  </a:lnTo>
                  <a:lnTo>
                    <a:pt x="2725" y="2770"/>
                  </a:lnTo>
                  <a:lnTo>
                    <a:pt x="2702" y="2744"/>
                  </a:lnTo>
                  <a:lnTo>
                    <a:pt x="2708" y="2708"/>
                  </a:lnTo>
                  <a:lnTo>
                    <a:pt x="2716" y="2698"/>
                  </a:lnTo>
                  <a:lnTo>
                    <a:pt x="2705" y="2671"/>
                  </a:lnTo>
                  <a:lnTo>
                    <a:pt x="2712" y="2665"/>
                  </a:lnTo>
                  <a:lnTo>
                    <a:pt x="2718" y="2600"/>
                  </a:lnTo>
                  <a:lnTo>
                    <a:pt x="2713" y="2577"/>
                  </a:lnTo>
                  <a:lnTo>
                    <a:pt x="2729" y="2544"/>
                  </a:lnTo>
                  <a:lnTo>
                    <a:pt x="2728" y="2526"/>
                  </a:lnTo>
                  <a:lnTo>
                    <a:pt x="2758" y="2475"/>
                  </a:lnTo>
                  <a:lnTo>
                    <a:pt x="2762" y="2456"/>
                  </a:lnTo>
                  <a:lnTo>
                    <a:pt x="2769" y="2456"/>
                  </a:lnTo>
                  <a:lnTo>
                    <a:pt x="2800" y="2413"/>
                  </a:lnTo>
                  <a:lnTo>
                    <a:pt x="2810" y="2378"/>
                  </a:lnTo>
                  <a:lnTo>
                    <a:pt x="2806" y="2348"/>
                  </a:lnTo>
                  <a:lnTo>
                    <a:pt x="2813" y="2299"/>
                  </a:lnTo>
                  <a:lnTo>
                    <a:pt x="2806" y="2266"/>
                  </a:lnTo>
                  <a:lnTo>
                    <a:pt x="2826" y="2247"/>
                  </a:lnTo>
                  <a:lnTo>
                    <a:pt x="2827" y="2215"/>
                  </a:lnTo>
                  <a:lnTo>
                    <a:pt x="2839" y="2211"/>
                  </a:lnTo>
                  <a:lnTo>
                    <a:pt x="2830" y="2196"/>
                  </a:lnTo>
                  <a:lnTo>
                    <a:pt x="2823" y="2196"/>
                  </a:lnTo>
                  <a:lnTo>
                    <a:pt x="2817" y="2114"/>
                  </a:lnTo>
                  <a:lnTo>
                    <a:pt x="2780" y="2071"/>
                  </a:lnTo>
                  <a:lnTo>
                    <a:pt x="2768" y="2048"/>
                  </a:lnTo>
                  <a:lnTo>
                    <a:pt x="2765" y="2016"/>
                  </a:lnTo>
                  <a:lnTo>
                    <a:pt x="2777" y="2010"/>
                  </a:lnTo>
                  <a:lnTo>
                    <a:pt x="2769" y="1966"/>
                  </a:lnTo>
                  <a:lnTo>
                    <a:pt x="2778" y="1933"/>
                  </a:lnTo>
                  <a:lnTo>
                    <a:pt x="2797" y="1911"/>
                  </a:lnTo>
                  <a:lnTo>
                    <a:pt x="2813" y="1863"/>
                  </a:lnTo>
                  <a:lnTo>
                    <a:pt x="2833" y="1846"/>
                  </a:lnTo>
                  <a:lnTo>
                    <a:pt x="2857" y="1848"/>
                  </a:lnTo>
                  <a:lnTo>
                    <a:pt x="2865" y="1816"/>
                  </a:lnTo>
                  <a:lnTo>
                    <a:pt x="2879" y="1804"/>
                  </a:lnTo>
                  <a:lnTo>
                    <a:pt x="2870" y="1758"/>
                  </a:lnTo>
                  <a:lnTo>
                    <a:pt x="2879" y="1748"/>
                  </a:lnTo>
                  <a:lnTo>
                    <a:pt x="2879" y="1732"/>
                  </a:lnTo>
                  <a:lnTo>
                    <a:pt x="2865" y="1705"/>
                  </a:lnTo>
                  <a:lnTo>
                    <a:pt x="2863" y="1680"/>
                  </a:lnTo>
                  <a:lnTo>
                    <a:pt x="2882" y="1662"/>
                  </a:lnTo>
                  <a:lnTo>
                    <a:pt x="2856" y="1618"/>
                  </a:lnTo>
                  <a:lnTo>
                    <a:pt x="2846" y="1561"/>
                  </a:lnTo>
                  <a:lnTo>
                    <a:pt x="2829" y="1541"/>
                  </a:lnTo>
                  <a:lnTo>
                    <a:pt x="2827" y="1523"/>
                  </a:lnTo>
                  <a:lnTo>
                    <a:pt x="2797" y="1490"/>
                  </a:lnTo>
                  <a:lnTo>
                    <a:pt x="2782" y="1446"/>
                  </a:lnTo>
                  <a:lnTo>
                    <a:pt x="2787" y="1435"/>
                  </a:lnTo>
                  <a:lnTo>
                    <a:pt x="2775" y="1412"/>
                  </a:lnTo>
                  <a:lnTo>
                    <a:pt x="2774" y="1398"/>
                  </a:lnTo>
                  <a:lnTo>
                    <a:pt x="2784" y="1389"/>
                  </a:lnTo>
                  <a:lnTo>
                    <a:pt x="2774" y="1365"/>
                  </a:lnTo>
                  <a:lnTo>
                    <a:pt x="2784" y="1288"/>
                  </a:lnTo>
                  <a:lnTo>
                    <a:pt x="2762" y="1216"/>
                  </a:lnTo>
                  <a:lnTo>
                    <a:pt x="2781" y="1183"/>
                  </a:lnTo>
                  <a:lnTo>
                    <a:pt x="2781" y="1159"/>
                  </a:lnTo>
                  <a:lnTo>
                    <a:pt x="2764" y="1108"/>
                  </a:lnTo>
                  <a:lnTo>
                    <a:pt x="2777" y="1098"/>
                  </a:lnTo>
                  <a:lnTo>
                    <a:pt x="2769" y="1075"/>
                  </a:lnTo>
                  <a:lnTo>
                    <a:pt x="2772" y="1054"/>
                  </a:lnTo>
                  <a:lnTo>
                    <a:pt x="2784" y="1046"/>
                  </a:lnTo>
                  <a:lnTo>
                    <a:pt x="2794" y="1052"/>
                  </a:lnTo>
                  <a:lnTo>
                    <a:pt x="2801" y="1046"/>
                  </a:lnTo>
                  <a:lnTo>
                    <a:pt x="2791" y="1028"/>
                  </a:lnTo>
                  <a:lnTo>
                    <a:pt x="2739" y="990"/>
                  </a:lnTo>
                  <a:lnTo>
                    <a:pt x="2738" y="979"/>
                  </a:lnTo>
                  <a:lnTo>
                    <a:pt x="2708" y="953"/>
                  </a:lnTo>
                  <a:lnTo>
                    <a:pt x="2705" y="931"/>
                  </a:lnTo>
                  <a:lnTo>
                    <a:pt x="2713" y="917"/>
                  </a:lnTo>
                  <a:lnTo>
                    <a:pt x="2713" y="917"/>
                  </a:lnTo>
                  <a:lnTo>
                    <a:pt x="2637" y="930"/>
                  </a:lnTo>
                  <a:lnTo>
                    <a:pt x="2637" y="930"/>
                  </a:lnTo>
                  <a:lnTo>
                    <a:pt x="2604" y="969"/>
                  </a:lnTo>
                  <a:lnTo>
                    <a:pt x="2559" y="986"/>
                  </a:lnTo>
                  <a:lnTo>
                    <a:pt x="2509" y="1030"/>
                  </a:lnTo>
                  <a:lnTo>
                    <a:pt x="2509" y="1030"/>
                  </a:lnTo>
                  <a:lnTo>
                    <a:pt x="2480" y="1069"/>
                  </a:lnTo>
                  <a:lnTo>
                    <a:pt x="2480" y="1092"/>
                  </a:lnTo>
                  <a:lnTo>
                    <a:pt x="2480" y="1092"/>
                  </a:lnTo>
                  <a:lnTo>
                    <a:pt x="2509" y="1143"/>
                  </a:lnTo>
                  <a:lnTo>
                    <a:pt x="2390" y="1146"/>
                  </a:lnTo>
                  <a:lnTo>
                    <a:pt x="2390" y="1146"/>
                  </a:lnTo>
                  <a:lnTo>
                    <a:pt x="2343" y="1104"/>
                  </a:lnTo>
                  <a:lnTo>
                    <a:pt x="2290" y="1085"/>
                  </a:lnTo>
                  <a:lnTo>
                    <a:pt x="2243" y="1078"/>
                  </a:lnTo>
                  <a:lnTo>
                    <a:pt x="2197" y="1124"/>
                  </a:lnTo>
                  <a:lnTo>
                    <a:pt x="2179" y="1120"/>
                  </a:lnTo>
                  <a:lnTo>
                    <a:pt x="2124" y="1090"/>
                  </a:lnTo>
                  <a:lnTo>
                    <a:pt x="2063" y="1077"/>
                  </a:lnTo>
                  <a:lnTo>
                    <a:pt x="2043" y="1077"/>
                  </a:lnTo>
                  <a:lnTo>
                    <a:pt x="2003" y="1090"/>
                  </a:lnTo>
                  <a:lnTo>
                    <a:pt x="1991" y="1067"/>
                  </a:lnTo>
                  <a:lnTo>
                    <a:pt x="1960" y="1054"/>
                  </a:lnTo>
                  <a:lnTo>
                    <a:pt x="1960" y="1054"/>
                  </a:lnTo>
                  <a:lnTo>
                    <a:pt x="1944" y="1065"/>
                  </a:lnTo>
                  <a:lnTo>
                    <a:pt x="1908" y="1131"/>
                  </a:lnTo>
                  <a:lnTo>
                    <a:pt x="1908" y="1131"/>
                  </a:lnTo>
                  <a:lnTo>
                    <a:pt x="1890" y="1153"/>
                  </a:lnTo>
                  <a:lnTo>
                    <a:pt x="1818" y="1153"/>
                  </a:lnTo>
                  <a:lnTo>
                    <a:pt x="1756" y="1103"/>
                  </a:lnTo>
                  <a:lnTo>
                    <a:pt x="1706" y="1075"/>
                  </a:lnTo>
                  <a:lnTo>
                    <a:pt x="1670" y="1078"/>
                  </a:lnTo>
                  <a:lnTo>
                    <a:pt x="1658" y="1120"/>
                  </a:lnTo>
                  <a:lnTo>
                    <a:pt x="1660" y="1163"/>
                  </a:lnTo>
                  <a:lnTo>
                    <a:pt x="1654" y="1176"/>
                  </a:lnTo>
                  <a:lnTo>
                    <a:pt x="1640" y="1183"/>
                  </a:lnTo>
                  <a:lnTo>
                    <a:pt x="1614" y="1166"/>
                  </a:lnTo>
                  <a:lnTo>
                    <a:pt x="1585" y="1159"/>
                  </a:lnTo>
                  <a:lnTo>
                    <a:pt x="1550" y="1163"/>
                  </a:lnTo>
                  <a:lnTo>
                    <a:pt x="1495" y="1126"/>
                  </a:lnTo>
                  <a:lnTo>
                    <a:pt x="1474" y="1121"/>
                  </a:lnTo>
                  <a:lnTo>
                    <a:pt x="1474" y="1121"/>
                  </a:lnTo>
                  <a:lnTo>
                    <a:pt x="1451" y="1144"/>
                  </a:lnTo>
                  <a:lnTo>
                    <a:pt x="1451" y="1144"/>
                  </a:lnTo>
                  <a:lnTo>
                    <a:pt x="1434" y="1160"/>
                  </a:lnTo>
                  <a:lnTo>
                    <a:pt x="1426" y="1156"/>
                  </a:lnTo>
                  <a:lnTo>
                    <a:pt x="1426" y="1156"/>
                  </a:lnTo>
                  <a:lnTo>
                    <a:pt x="1409" y="1150"/>
                  </a:lnTo>
                  <a:lnTo>
                    <a:pt x="1409" y="1150"/>
                  </a:lnTo>
                  <a:lnTo>
                    <a:pt x="1396" y="1156"/>
                  </a:lnTo>
                  <a:lnTo>
                    <a:pt x="1396" y="1156"/>
                  </a:lnTo>
                  <a:lnTo>
                    <a:pt x="1370" y="1195"/>
                  </a:lnTo>
                  <a:lnTo>
                    <a:pt x="1354" y="1202"/>
                  </a:lnTo>
                  <a:lnTo>
                    <a:pt x="1354" y="1202"/>
                  </a:lnTo>
                  <a:lnTo>
                    <a:pt x="1344" y="1208"/>
                  </a:lnTo>
                  <a:lnTo>
                    <a:pt x="1344" y="1208"/>
                  </a:lnTo>
                  <a:lnTo>
                    <a:pt x="1285" y="1265"/>
                  </a:lnTo>
                  <a:lnTo>
                    <a:pt x="1235" y="1281"/>
                  </a:lnTo>
                  <a:lnTo>
                    <a:pt x="1235" y="1281"/>
                  </a:lnTo>
                  <a:lnTo>
                    <a:pt x="1220" y="1303"/>
                  </a:lnTo>
                  <a:lnTo>
                    <a:pt x="1220" y="1303"/>
                  </a:lnTo>
                  <a:lnTo>
                    <a:pt x="1212" y="1320"/>
                  </a:lnTo>
                  <a:lnTo>
                    <a:pt x="1157" y="1352"/>
                  </a:lnTo>
                  <a:lnTo>
                    <a:pt x="1154" y="1368"/>
                  </a:lnTo>
                  <a:lnTo>
                    <a:pt x="1128" y="1395"/>
                  </a:lnTo>
                  <a:lnTo>
                    <a:pt x="1099" y="1454"/>
                  </a:lnTo>
                  <a:lnTo>
                    <a:pt x="1099" y="1454"/>
                  </a:lnTo>
                  <a:lnTo>
                    <a:pt x="1085" y="1483"/>
                  </a:lnTo>
                  <a:lnTo>
                    <a:pt x="1085" y="1483"/>
                  </a:lnTo>
                  <a:lnTo>
                    <a:pt x="1083" y="1506"/>
                  </a:lnTo>
                  <a:lnTo>
                    <a:pt x="1108" y="1518"/>
                  </a:lnTo>
                  <a:lnTo>
                    <a:pt x="1108" y="1518"/>
                  </a:lnTo>
                  <a:lnTo>
                    <a:pt x="1116" y="1532"/>
                  </a:lnTo>
                  <a:lnTo>
                    <a:pt x="1116" y="1532"/>
                  </a:lnTo>
                  <a:lnTo>
                    <a:pt x="1121" y="1569"/>
                  </a:lnTo>
                  <a:lnTo>
                    <a:pt x="1070" y="1640"/>
                  </a:lnTo>
                  <a:lnTo>
                    <a:pt x="1070" y="1640"/>
                  </a:lnTo>
                  <a:lnTo>
                    <a:pt x="1044" y="1644"/>
                  </a:lnTo>
                  <a:lnTo>
                    <a:pt x="1044" y="1644"/>
                  </a:lnTo>
                  <a:lnTo>
                    <a:pt x="1007" y="1647"/>
                  </a:lnTo>
                  <a:lnTo>
                    <a:pt x="1007" y="1647"/>
                  </a:lnTo>
                  <a:lnTo>
                    <a:pt x="998" y="1653"/>
                  </a:lnTo>
                  <a:lnTo>
                    <a:pt x="998" y="1653"/>
                  </a:lnTo>
                  <a:lnTo>
                    <a:pt x="982" y="1672"/>
                  </a:lnTo>
                  <a:lnTo>
                    <a:pt x="938" y="1672"/>
                  </a:lnTo>
                  <a:lnTo>
                    <a:pt x="938" y="1672"/>
                  </a:lnTo>
                  <a:lnTo>
                    <a:pt x="909" y="1679"/>
                  </a:lnTo>
                  <a:lnTo>
                    <a:pt x="899" y="1675"/>
                  </a:lnTo>
                  <a:lnTo>
                    <a:pt x="899" y="1675"/>
                  </a:lnTo>
                  <a:lnTo>
                    <a:pt x="880" y="1624"/>
                  </a:lnTo>
                  <a:lnTo>
                    <a:pt x="854" y="1587"/>
                  </a:lnTo>
                  <a:lnTo>
                    <a:pt x="795" y="1552"/>
                  </a:lnTo>
                  <a:lnTo>
                    <a:pt x="775" y="1518"/>
                  </a:lnTo>
                  <a:lnTo>
                    <a:pt x="775" y="1518"/>
                  </a:lnTo>
                  <a:lnTo>
                    <a:pt x="755" y="1541"/>
                  </a:lnTo>
                  <a:lnTo>
                    <a:pt x="750" y="1559"/>
                  </a:lnTo>
                  <a:lnTo>
                    <a:pt x="750" y="1559"/>
                  </a:lnTo>
                  <a:lnTo>
                    <a:pt x="745" y="1572"/>
                  </a:lnTo>
                  <a:lnTo>
                    <a:pt x="724" y="1578"/>
                  </a:lnTo>
                  <a:lnTo>
                    <a:pt x="720" y="1624"/>
                  </a:lnTo>
                  <a:lnTo>
                    <a:pt x="720" y="1624"/>
                  </a:lnTo>
                  <a:lnTo>
                    <a:pt x="716" y="1637"/>
                  </a:lnTo>
                  <a:lnTo>
                    <a:pt x="716" y="1637"/>
                  </a:lnTo>
                  <a:lnTo>
                    <a:pt x="710" y="1647"/>
                  </a:lnTo>
                  <a:lnTo>
                    <a:pt x="616" y="1623"/>
                  </a:lnTo>
                  <a:lnTo>
                    <a:pt x="606" y="1616"/>
                  </a:lnTo>
                  <a:lnTo>
                    <a:pt x="606" y="1616"/>
                  </a:lnTo>
                  <a:lnTo>
                    <a:pt x="599" y="1604"/>
                  </a:lnTo>
                  <a:lnTo>
                    <a:pt x="599" y="1604"/>
                  </a:lnTo>
                  <a:lnTo>
                    <a:pt x="580" y="1597"/>
                  </a:lnTo>
                  <a:lnTo>
                    <a:pt x="569" y="1608"/>
                  </a:lnTo>
                  <a:lnTo>
                    <a:pt x="569" y="1608"/>
                  </a:lnTo>
                  <a:lnTo>
                    <a:pt x="544" y="1629"/>
                  </a:lnTo>
                  <a:lnTo>
                    <a:pt x="544" y="1629"/>
                  </a:lnTo>
                  <a:lnTo>
                    <a:pt x="524" y="1665"/>
                  </a:lnTo>
                  <a:lnTo>
                    <a:pt x="524" y="1665"/>
                  </a:lnTo>
                  <a:lnTo>
                    <a:pt x="498" y="1667"/>
                  </a:lnTo>
                  <a:lnTo>
                    <a:pt x="498" y="1667"/>
                  </a:lnTo>
                  <a:lnTo>
                    <a:pt x="469" y="1636"/>
                  </a:lnTo>
                  <a:lnTo>
                    <a:pt x="461" y="1642"/>
                  </a:lnTo>
                  <a:lnTo>
                    <a:pt x="412" y="1755"/>
                  </a:lnTo>
                  <a:lnTo>
                    <a:pt x="412" y="1755"/>
                  </a:lnTo>
                  <a:lnTo>
                    <a:pt x="409" y="1761"/>
                  </a:lnTo>
                  <a:lnTo>
                    <a:pt x="409" y="1761"/>
                  </a:lnTo>
                  <a:lnTo>
                    <a:pt x="467" y="1842"/>
                  </a:lnTo>
                  <a:lnTo>
                    <a:pt x="469" y="1856"/>
                  </a:lnTo>
                  <a:lnTo>
                    <a:pt x="448" y="1858"/>
                  </a:lnTo>
                  <a:lnTo>
                    <a:pt x="387" y="1840"/>
                  </a:lnTo>
                  <a:lnTo>
                    <a:pt x="387" y="1840"/>
                  </a:lnTo>
                  <a:lnTo>
                    <a:pt x="366" y="1827"/>
                  </a:lnTo>
                  <a:lnTo>
                    <a:pt x="344" y="1839"/>
                  </a:lnTo>
                  <a:lnTo>
                    <a:pt x="344" y="1839"/>
                  </a:lnTo>
                  <a:lnTo>
                    <a:pt x="305" y="1820"/>
                  </a:lnTo>
                  <a:lnTo>
                    <a:pt x="305" y="1820"/>
                  </a:lnTo>
                  <a:lnTo>
                    <a:pt x="285" y="1809"/>
                  </a:lnTo>
                  <a:lnTo>
                    <a:pt x="285" y="1809"/>
                  </a:lnTo>
                  <a:lnTo>
                    <a:pt x="263" y="1851"/>
                  </a:lnTo>
                  <a:lnTo>
                    <a:pt x="233" y="1876"/>
                  </a:lnTo>
                  <a:lnTo>
                    <a:pt x="204" y="1895"/>
                  </a:lnTo>
                  <a:lnTo>
                    <a:pt x="168" y="1897"/>
                  </a:lnTo>
                  <a:lnTo>
                    <a:pt x="168" y="1897"/>
                  </a:lnTo>
                  <a:lnTo>
                    <a:pt x="157" y="1902"/>
                  </a:lnTo>
                  <a:lnTo>
                    <a:pt x="157" y="1902"/>
                  </a:lnTo>
                  <a:lnTo>
                    <a:pt x="126" y="1944"/>
                  </a:lnTo>
                  <a:lnTo>
                    <a:pt x="135" y="1985"/>
                  </a:lnTo>
                  <a:lnTo>
                    <a:pt x="135" y="1985"/>
                  </a:lnTo>
                  <a:lnTo>
                    <a:pt x="126" y="1997"/>
                  </a:lnTo>
                  <a:lnTo>
                    <a:pt x="126" y="1997"/>
                  </a:lnTo>
                  <a:lnTo>
                    <a:pt x="87" y="2031"/>
                  </a:lnTo>
                  <a:lnTo>
                    <a:pt x="87" y="2031"/>
                  </a:lnTo>
                  <a:lnTo>
                    <a:pt x="77" y="2045"/>
                  </a:lnTo>
                  <a:lnTo>
                    <a:pt x="77" y="2045"/>
                  </a:lnTo>
                  <a:lnTo>
                    <a:pt x="60" y="2071"/>
                  </a:lnTo>
                  <a:lnTo>
                    <a:pt x="46" y="2072"/>
                  </a:lnTo>
                  <a:lnTo>
                    <a:pt x="46" y="2072"/>
                  </a:lnTo>
                  <a:lnTo>
                    <a:pt x="17" y="2078"/>
                  </a:lnTo>
                  <a:lnTo>
                    <a:pt x="17" y="2078"/>
                  </a:lnTo>
                  <a:lnTo>
                    <a:pt x="2" y="2097"/>
                  </a:lnTo>
                  <a:lnTo>
                    <a:pt x="0" y="2113"/>
                  </a:lnTo>
                  <a:lnTo>
                    <a:pt x="13" y="2133"/>
                  </a:lnTo>
                  <a:lnTo>
                    <a:pt x="109" y="2153"/>
                  </a:lnTo>
                  <a:lnTo>
                    <a:pt x="131" y="2175"/>
                  </a:lnTo>
                  <a:lnTo>
                    <a:pt x="128" y="2192"/>
                  </a:lnTo>
                  <a:lnTo>
                    <a:pt x="128" y="2192"/>
                  </a:lnTo>
                  <a:lnTo>
                    <a:pt x="135" y="2219"/>
                  </a:lnTo>
                  <a:lnTo>
                    <a:pt x="145" y="2227"/>
                  </a:lnTo>
                  <a:lnTo>
                    <a:pt x="145" y="2227"/>
                  </a:lnTo>
                  <a:lnTo>
                    <a:pt x="175" y="2240"/>
                  </a:lnTo>
                  <a:lnTo>
                    <a:pt x="181" y="2251"/>
                  </a:lnTo>
                  <a:lnTo>
                    <a:pt x="174" y="2283"/>
                  </a:lnTo>
                  <a:lnTo>
                    <a:pt x="174" y="2283"/>
                  </a:lnTo>
                  <a:lnTo>
                    <a:pt x="171" y="2293"/>
                  </a:lnTo>
                  <a:lnTo>
                    <a:pt x="171" y="2293"/>
                  </a:lnTo>
                  <a:lnTo>
                    <a:pt x="138" y="2299"/>
                  </a:lnTo>
                  <a:lnTo>
                    <a:pt x="138" y="2299"/>
                  </a:lnTo>
                  <a:lnTo>
                    <a:pt x="131" y="2322"/>
                  </a:lnTo>
                  <a:lnTo>
                    <a:pt x="131" y="2322"/>
                  </a:lnTo>
                  <a:lnTo>
                    <a:pt x="135" y="2387"/>
                  </a:lnTo>
                  <a:lnTo>
                    <a:pt x="124" y="2436"/>
                  </a:lnTo>
                  <a:lnTo>
                    <a:pt x="134" y="2457"/>
                  </a:lnTo>
                  <a:lnTo>
                    <a:pt x="134" y="2480"/>
                  </a:lnTo>
                  <a:lnTo>
                    <a:pt x="111" y="2516"/>
                  </a:lnTo>
                  <a:lnTo>
                    <a:pt x="135" y="2574"/>
                  </a:lnTo>
                  <a:lnTo>
                    <a:pt x="135" y="2574"/>
                  </a:lnTo>
                  <a:lnTo>
                    <a:pt x="144" y="2580"/>
                  </a:lnTo>
                  <a:lnTo>
                    <a:pt x="144" y="2580"/>
                  </a:lnTo>
                  <a:lnTo>
                    <a:pt x="125" y="2626"/>
                  </a:lnTo>
                  <a:lnTo>
                    <a:pt x="77" y="2668"/>
                  </a:lnTo>
                  <a:lnTo>
                    <a:pt x="77" y="2668"/>
                  </a:lnTo>
                  <a:lnTo>
                    <a:pt x="76" y="2745"/>
                  </a:lnTo>
                  <a:lnTo>
                    <a:pt x="83" y="2758"/>
                  </a:lnTo>
                  <a:lnTo>
                    <a:pt x="115" y="2777"/>
                  </a:lnTo>
                  <a:lnTo>
                    <a:pt x="115" y="2777"/>
                  </a:lnTo>
                  <a:lnTo>
                    <a:pt x="148" y="2757"/>
                  </a:lnTo>
                  <a:lnTo>
                    <a:pt x="170" y="2731"/>
                  </a:lnTo>
                  <a:lnTo>
                    <a:pt x="177" y="2731"/>
                  </a:lnTo>
                  <a:lnTo>
                    <a:pt x="184" y="2757"/>
                  </a:lnTo>
                  <a:lnTo>
                    <a:pt x="224" y="2771"/>
                  </a:lnTo>
                  <a:lnTo>
                    <a:pt x="230" y="2783"/>
                  </a:lnTo>
                  <a:lnTo>
                    <a:pt x="230" y="2783"/>
                  </a:lnTo>
                  <a:lnTo>
                    <a:pt x="232" y="2792"/>
                  </a:lnTo>
                  <a:lnTo>
                    <a:pt x="232" y="2792"/>
                  </a:lnTo>
                  <a:lnTo>
                    <a:pt x="249" y="2797"/>
                  </a:lnTo>
                  <a:lnTo>
                    <a:pt x="249" y="2797"/>
                  </a:lnTo>
                  <a:lnTo>
                    <a:pt x="263" y="2812"/>
                  </a:lnTo>
                  <a:lnTo>
                    <a:pt x="263" y="2812"/>
                  </a:lnTo>
                  <a:lnTo>
                    <a:pt x="269" y="2820"/>
                  </a:lnTo>
                  <a:lnTo>
                    <a:pt x="283" y="2819"/>
                  </a:lnTo>
                  <a:lnTo>
                    <a:pt x="283" y="2819"/>
                  </a:lnTo>
                  <a:lnTo>
                    <a:pt x="320" y="2803"/>
                  </a:lnTo>
                  <a:lnTo>
                    <a:pt x="320" y="2803"/>
                  </a:lnTo>
                  <a:lnTo>
                    <a:pt x="360" y="2789"/>
                  </a:lnTo>
                  <a:lnTo>
                    <a:pt x="396" y="2802"/>
                  </a:lnTo>
                  <a:lnTo>
                    <a:pt x="396" y="2802"/>
                  </a:lnTo>
                  <a:lnTo>
                    <a:pt x="407" y="2822"/>
                  </a:lnTo>
                  <a:lnTo>
                    <a:pt x="407" y="2822"/>
                  </a:lnTo>
                  <a:lnTo>
                    <a:pt x="402" y="2841"/>
                  </a:lnTo>
                  <a:lnTo>
                    <a:pt x="410" y="2878"/>
                  </a:lnTo>
                  <a:lnTo>
                    <a:pt x="410" y="2878"/>
                  </a:lnTo>
                  <a:lnTo>
                    <a:pt x="420" y="2901"/>
                  </a:lnTo>
                  <a:lnTo>
                    <a:pt x="433" y="2911"/>
                  </a:lnTo>
                  <a:lnTo>
                    <a:pt x="433" y="2911"/>
                  </a:lnTo>
                  <a:lnTo>
                    <a:pt x="430" y="2926"/>
                  </a:lnTo>
                  <a:lnTo>
                    <a:pt x="410" y="2936"/>
                  </a:lnTo>
                  <a:lnTo>
                    <a:pt x="366" y="2910"/>
                  </a:lnTo>
                  <a:lnTo>
                    <a:pt x="322" y="2936"/>
                  </a:lnTo>
                  <a:lnTo>
                    <a:pt x="301" y="2966"/>
                  </a:lnTo>
                  <a:lnTo>
                    <a:pt x="302" y="2988"/>
                  </a:lnTo>
                  <a:lnTo>
                    <a:pt x="322" y="3019"/>
                  </a:lnTo>
                  <a:lnTo>
                    <a:pt x="314" y="3045"/>
                  </a:lnTo>
                  <a:lnTo>
                    <a:pt x="315" y="3084"/>
                  </a:lnTo>
                  <a:lnTo>
                    <a:pt x="283" y="3110"/>
                  </a:lnTo>
                  <a:lnTo>
                    <a:pt x="286" y="3127"/>
                  </a:lnTo>
                  <a:lnTo>
                    <a:pt x="269" y="3156"/>
                  </a:lnTo>
                  <a:lnTo>
                    <a:pt x="265" y="3194"/>
                  </a:lnTo>
                  <a:lnTo>
                    <a:pt x="232" y="3240"/>
                  </a:lnTo>
                  <a:lnTo>
                    <a:pt x="219" y="3246"/>
                  </a:lnTo>
                  <a:lnTo>
                    <a:pt x="203" y="3234"/>
                  </a:lnTo>
                  <a:lnTo>
                    <a:pt x="180" y="3238"/>
                  </a:lnTo>
                  <a:lnTo>
                    <a:pt x="161" y="3257"/>
                  </a:lnTo>
                  <a:lnTo>
                    <a:pt x="161" y="3257"/>
                  </a:lnTo>
                  <a:lnTo>
                    <a:pt x="223" y="3359"/>
                  </a:lnTo>
                  <a:lnTo>
                    <a:pt x="246" y="3418"/>
                  </a:lnTo>
                  <a:lnTo>
                    <a:pt x="240" y="3469"/>
                  </a:lnTo>
                  <a:lnTo>
                    <a:pt x="223" y="3509"/>
                  </a:lnTo>
                  <a:lnTo>
                    <a:pt x="223" y="3509"/>
                  </a:lnTo>
                  <a:lnTo>
                    <a:pt x="224" y="3544"/>
                  </a:lnTo>
                  <a:lnTo>
                    <a:pt x="234" y="3560"/>
                  </a:lnTo>
                  <a:lnTo>
                    <a:pt x="256" y="3576"/>
                  </a:lnTo>
                  <a:lnTo>
                    <a:pt x="283" y="3576"/>
                  </a:lnTo>
                  <a:lnTo>
                    <a:pt x="283" y="3576"/>
                  </a:lnTo>
                  <a:lnTo>
                    <a:pt x="296" y="3583"/>
                  </a:lnTo>
                  <a:lnTo>
                    <a:pt x="296" y="3583"/>
                  </a:lnTo>
                  <a:lnTo>
                    <a:pt x="302" y="3629"/>
                  </a:lnTo>
                  <a:lnTo>
                    <a:pt x="318" y="3639"/>
                  </a:lnTo>
                  <a:lnTo>
                    <a:pt x="318" y="3639"/>
                  </a:lnTo>
                  <a:lnTo>
                    <a:pt x="357" y="3645"/>
                  </a:lnTo>
                  <a:lnTo>
                    <a:pt x="357" y="3645"/>
                  </a:lnTo>
                  <a:lnTo>
                    <a:pt x="389" y="3649"/>
                  </a:lnTo>
                  <a:lnTo>
                    <a:pt x="400" y="3669"/>
                  </a:lnTo>
                  <a:lnTo>
                    <a:pt x="420" y="3681"/>
                  </a:lnTo>
                  <a:lnTo>
                    <a:pt x="420" y="3681"/>
                  </a:lnTo>
                  <a:lnTo>
                    <a:pt x="500" y="3695"/>
                  </a:lnTo>
                  <a:lnTo>
                    <a:pt x="500" y="3695"/>
                  </a:lnTo>
                  <a:lnTo>
                    <a:pt x="546" y="3689"/>
                  </a:lnTo>
                  <a:lnTo>
                    <a:pt x="546" y="3689"/>
                  </a:lnTo>
                  <a:lnTo>
                    <a:pt x="573" y="3704"/>
                  </a:lnTo>
                  <a:lnTo>
                    <a:pt x="573" y="3704"/>
                  </a:lnTo>
                  <a:lnTo>
                    <a:pt x="601" y="3717"/>
                  </a:lnTo>
                  <a:lnTo>
                    <a:pt x="609" y="3730"/>
                  </a:lnTo>
                  <a:lnTo>
                    <a:pt x="624" y="3782"/>
                  </a:lnTo>
                  <a:lnTo>
                    <a:pt x="624" y="3782"/>
                  </a:lnTo>
                  <a:lnTo>
                    <a:pt x="635" y="3790"/>
                  </a:lnTo>
                  <a:lnTo>
                    <a:pt x="635" y="3790"/>
                  </a:lnTo>
                  <a:lnTo>
                    <a:pt x="673" y="3809"/>
                  </a:lnTo>
                  <a:lnTo>
                    <a:pt x="684" y="3829"/>
                  </a:lnTo>
                  <a:lnTo>
                    <a:pt x="680" y="3841"/>
                  </a:lnTo>
                  <a:lnTo>
                    <a:pt x="726" y="3867"/>
                  </a:lnTo>
                  <a:lnTo>
                    <a:pt x="743" y="3900"/>
                  </a:lnTo>
                  <a:lnTo>
                    <a:pt x="737" y="3939"/>
                  </a:lnTo>
                  <a:lnTo>
                    <a:pt x="706" y="4011"/>
                  </a:lnTo>
                  <a:lnTo>
                    <a:pt x="706" y="4011"/>
                  </a:lnTo>
                  <a:lnTo>
                    <a:pt x="700" y="4040"/>
                  </a:lnTo>
                  <a:lnTo>
                    <a:pt x="717" y="4070"/>
                  </a:lnTo>
                  <a:lnTo>
                    <a:pt x="717" y="4070"/>
                  </a:lnTo>
                  <a:lnTo>
                    <a:pt x="785" y="4096"/>
                  </a:lnTo>
                  <a:lnTo>
                    <a:pt x="825" y="4091"/>
                  </a:lnTo>
                  <a:lnTo>
                    <a:pt x="825" y="4091"/>
                  </a:lnTo>
                  <a:lnTo>
                    <a:pt x="847" y="4086"/>
                  </a:lnTo>
                  <a:lnTo>
                    <a:pt x="847" y="4086"/>
                  </a:lnTo>
                  <a:lnTo>
                    <a:pt x="900" y="4066"/>
                  </a:lnTo>
                  <a:lnTo>
                    <a:pt x="939" y="4086"/>
                  </a:lnTo>
                  <a:lnTo>
                    <a:pt x="981" y="4090"/>
                  </a:lnTo>
                  <a:lnTo>
                    <a:pt x="981" y="4090"/>
                  </a:lnTo>
                  <a:lnTo>
                    <a:pt x="1021" y="4129"/>
                  </a:lnTo>
                  <a:lnTo>
                    <a:pt x="1021" y="4129"/>
                  </a:lnTo>
                  <a:lnTo>
                    <a:pt x="1052" y="4152"/>
                  </a:lnTo>
                  <a:lnTo>
                    <a:pt x="1052" y="4152"/>
                  </a:lnTo>
                  <a:lnTo>
                    <a:pt x="1039" y="4090"/>
                  </a:lnTo>
                  <a:lnTo>
                    <a:pt x="965" y="4001"/>
                  </a:lnTo>
                  <a:lnTo>
                    <a:pt x="971" y="3950"/>
                  </a:lnTo>
                  <a:lnTo>
                    <a:pt x="1006" y="3960"/>
                  </a:lnTo>
                  <a:lnTo>
                    <a:pt x="1033" y="3983"/>
                  </a:lnTo>
                  <a:lnTo>
                    <a:pt x="1072" y="3983"/>
                  </a:lnTo>
                  <a:lnTo>
                    <a:pt x="1083" y="3939"/>
                  </a:lnTo>
                  <a:lnTo>
                    <a:pt x="1027" y="3877"/>
                  </a:lnTo>
                  <a:lnTo>
                    <a:pt x="1050" y="3821"/>
                  </a:lnTo>
                  <a:lnTo>
                    <a:pt x="1072" y="3770"/>
                  </a:lnTo>
                  <a:lnTo>
                    <a:pt x="1167" y="3753"/>
                  </a:lnTo>
                  <a:lnTo>
                    <a:pt x="1161" y="3720"/>
                  </a:lnTo>
                  <a:lnTo>
                    <a:pt x="1111" y="3681"/>
                  </a:lnTo>
                  <a:lnTo>
                    <a:pt x="1027" y="3675"/>
                  </a:lnTo>
                  <a:lnTo>
                    <a:pt x="1033" y="3619"/>
                  </a:lnTo>
                  <a:lnTo>
                    <a:pt x="1056" y="3568"/>
                  </a:lnTo>
                  <a:lnTo>
                    <a:pt x="1095" y="3512"/>
                  </a:lnTo>
                  <a:lnTo>
                    <a:pt x="1134" y="3501"/>
                  </a:lnTo>
                  <a:lnTo>
                    <a:pt x="1167" y="3479"/>
                  </a:lnTo>
                  <a:lnTo>
                    <a:pt x="1178" y="3580"/>
                  </a:lnTo>
                  <a:lnTo>
                    <a:pt x="1223" y="3580"/>
                  </a:lnTo>
                  <a:lnTo>
                    <a:pt x="1240" y="3524"/>
                  </a:lnTo>
                  <a:lnTo>
                    <a:pt x="1285" y="3434"/>
                  </a:lnTo>
                  <a:lnTo>
                    <a:pt x="1392" y="3411"/>
                  </a:lnTo>
                  <a:lnTo>
                    <a:pt x="1442" y="3355"/>
                  </a:lnTo>
                  <a:lnTo>
                    <a:pt x="1504" y="3338"/>
                  </a:lnTo>
                  <a:lnTo>
                    <a:pt x="1560" y="3344"/>
                  </a:lnTo>
                  <a:lnTo>
                    <a:pt x="1628" y="3400"/>
                  </a:lnTo>
                  <a:lnTo>
                    <a:pt x="1628" y="3479"/>
                  </a:lnTo>
                  <a:lnTo>
                    <a:pt x="1638" y="3535"/>
                  </a:lnTo>
                  <a:lnTo>
                    <a:pt x="1673" y="3607"/>
                  </a:lnTo>
                  <a:lnTo>
                    <a:pt x="1655" y="3648"/>
                  </a:lnTo>
                  <a:lnTo>
                    <a:pt x="1593" y="3669"/>
                  </a:lnTo>
                  <a:lnTo>
                    <a:pt x="1566" y="3731"/>
                  </a:lnTo>
                  <a:lnTo>
                    <a:pt x="1566" y="3787"/>
                  </a:lnTo>
                  <a:lnTo>
                    <a:pt x="1521" y="3793"/>
                  </a:lnTo>
                  <a:lnTo>
                    <a:pt x="1521" y="3826"/>
                  </a:lnTo>
                  <a:lnTo>
                    <a:pt x="1543" y="3855"/>
                  </a:lnTo>
                  <a:lnTo>
                    <a:pt x="1543" y="3927"/>
                  </a:lnTo>
                  <a:lnTo>
                    <a:pt x="1481" y="3950"/>
                  </a:lnTo>
                  <a:lnTo>
                    <a:pt x="1454" y="3983"/>
                  </a:lnTo>
                  <a:lnTo>
                    <a:pt x="1403" y="3978"/>
                  </a:lnTo>
                  <a:lnTo>
                    <a:pt x="1392" y="3927"/>
                  </a:lnTo>
                  <a:lnTo>
                    <a:pt x="1336" y="3927"/>
                  </a:lnTo>
                  <a:lnTo>
                    <a:pt x="1297" y="3950"/>
                  </a:lnTo>
                  <a:lnTo>
                    <a:pt x="1268" y="3995"/>
                  </a:lnTo>
                  <a:lnTo>
                    <a:pt x="1276" y="4022"/>
                  </a:lnTo>
                  <a:lnTo>
                    <a:pt x="1276" y="4022"/>
                  </a:lnTo>
                  <a:lnTo>
                    <a:pt x="1282" y="4018"/>
                  </a:lnTo>
                  <a:lnTo>
                    <a:pt x="1300" y="4018"/>
                  </a:lnTo>
                  <a:close/>
                </a:path>
              </a:pathLst>
            </a:custGeom>
            <a:grpFill/>
            <a:ln w="4763">
              <a:solidFill>
                <a:srgbClr val="3D4B4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07" name="Freeform 19">
              <a:extLst>
                <a:ext uri="{FF2B5EF4-FFF2-40B4-BE49-F238E27FC236}">
                  <a16:creationId xmlns:a16="http://schemas.microsoft.com/office/drawing/2014/main" id="{8D3837DB-4B76-B17C-940C-4683AE93799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59810" y="4669017"/>
              <a:ext cx="1406765" cy="1366438"/>
            </a:xfrm>
            <a:custGeom>
              <a:avLst/>
              <a:gdLst>
                <a:gd name="T0" fmla="*/ 842 w 2721"/>
                <a:gd name="T1" fmla="*/ 180 h 2643"/>
                <a:gd name="T2" fmla="*/ 1013 w 2721"/>
                <a:gd name="T3" fmla="*/ 561 h 2643"/>
                <a:gd name="T4" fmla="*/ 1544 w 2721"/>
                <a:gd name="T5" fmla="*/ 595 h 2643"/>
                <a:gd name="T6" fmla="*/ 1949 w 2721"/>
                <a:gd name="T7" fmla="*/ 745 h 2643"/>
                <a:gd name="T8" fmla="*/ 2348 w 2721"/>
                <a:gd name="T9" fmla="*/ 662 h 2643"/>
                <a:gd name="T10" fmla="*/ 2642 w 2721"/>
                <a:gd name="T11" fmla="*/ 1039 h 2643"/>
                <a:gd name="T12" fmla="*/ 2183 w 2721"/>
                <a:gd name="T13" fmla="*/ 1456 h 2643"/>
                <a:gd name="T14" fmla="*/ 1846 w 2721"/>
                <a:gd name="T15" fmla="*/ 1643 h 2643"/>
                <a:gd name="T16" fmla="*/ 1695 w 2721"/>
                <a:gd name="T17" fmla="*/ 1560 h 2643"/>
                <a:gd name="T18" fmla="*/ 1682 w 2721"/>
                <a:gd name="T19" fmla="*/ 1548 h 2643"/>
                <a:gd name="T20" fmla="*/ 1647 w 2721"/>
                <a:gd name="T21" fmla="*/ 1717 h 2643"/>
                <a:gd name="T22" fmla="*/ 1581 w 2721"/>
                <a:gd name="T23" fmla="*/ 1620 h 2643"/>
                <a:gd name="T24" fmla="*/ 1392 w 2721"/>
                <a:gd name="T25" fmla="*/ 1730 h 2643"/>
                <a:gd name="T26" fmla="*/ 1417 w 2721"/>
                <a:gd name="T27" fmla="*/ 1718 h 2643"/>
                <a:gd name="T28" fmla="*/ 1495 w 2721"/>
                <a:gd name="T29" fmla="*/ 1820 h 2643"/>
                <a:gd name="T30" fmla="*/ 1388 w 2721"/>
                <a:gd name="T31" fmla="*/ 1966 h 2643"/>
                <a:gd name="T32" fmla="*/ 1446 w 2721"/>
                <a:gd name="T33" fmla="*/ 2050 h 2643"/>
                <a:gd name="T34" fmla="*/ 1417 w 2721"/>
                <a:gd name="T35" fmla="*/ 2248 h 2643"/>
                <a:gd name="T36" fmla="*/ 1300 w 2721"/>
                <a:gd name="T37" fmla="*/ 2267 h 2643"/>
                <a:gd name="T38" fmla="*/ 1273 w 2721"/>
                <a:gd name="T39" fmla="*/ 2184 h 2643"/>
                <a:gd name="T40" fmla="*/ 1372 w 2721"/>
                <a:gd name="T41" fmla="*/ 2116 h 2643"/>
                <a:gd name="T42" fmla="*/ 1191 w 2721"/>
                <a:gd name="T43" fmla="*/ 2064 h 2643"/>
                <a:gd name="T44" fmla="*/ 1205 w 2721"/>
                <a:gd name="T45" fmla="*/ 1921 h 2643"/>
                <a:gd name="T46" fmla="*/ 1100 w 2721"/>
                <a:gd name="T47" fmla="*/ 1973 h 2643"/>
                <a:gd name="T48" fmla="*/ 934 w 2721"/>
                <a:gd name="T49" fmla="*/ 2034 h 2643"/>
                <a:gd name="T50" fmla="*/ 729 w 2721"/>
                <a:gd name="T51" fmla="*/ 1849 h 2643"/>
                <a:gd name="T52" fmla="*/ 692 w 2721"/>
                <a:gd name="T53" fmla="*/ 1748 h 2643"/>
                <a:gd name="T54" fmla="*/ 675 w 2721"/>
                <a:gd name="T55" fmla="*/ 1867 h 2643"/>
                <a:gd name="T56" fmla="*/ 562 w 2721"/>
                <a:gd name="T57" fmla="*/ 1855 h 2643"/>
                <a:gd name="T58" fmla="*/ 402 w 2721"/>
                <a:gd name="T59" fmla="*/ 1926 h 2643"/>
                <a:gd name="T60" fmla="*/ 186 w 2721"/>
                <a:gd name="T61" fmla="*/ 1698 h 2643"/>
                <a:gd name="T62" fmla="*/ 147 w 2721"/>
                <a:gd name="T63" fmla="*/ 990 h 2643"/>
                <a:gd name="T64" fmla="*/ 61 w 2721"/>
                <a:gd name="T65" fmla="*/ 660 h 2643"/>
                <a:gd name="T66" fmla="*/ 281 w 2721"/>
                <a:gd name="T67" fmla="*/ 154 h 2643"/>
                <a:gd name="T68" fmla="*/ 2085 w 2721"/>
                <a:gd name="T69" fmla="*/ 1730 h 2643"/>
                <a:gd name="T70" fmla="*/ 2044 w 2721"/>
                <a:gd name="T71" fmla="*/ 1758 h 2643"/>
                <a:gd name="T72" fmla="*/ 1858 w 2721"/>
                <a:gd name="T73" fmla="*/ 1831 h 2643"/>
                <a:gd name="T74" fmla="*/ 1895 w 2721"/>
                <a:gd name="T75" fmla="*/ 2021 h 2643"/>
                <a:gd name="T76" fmla="*/ 1917 w 2721"/>
                <a:gd name="T77" fmla="*/ 2127 h 2643"/>
                <a:gd name="T78" fmla="*/ 1881 w 2721"/>
                <a:gd name="T79" fmla="*/ 2253 h 2643"/>
                <a:gd name="T80" fmla="*/ 1813 w 2721"/>
                <a:gd name="T81" fmla="*/ 2403 h 2643"/>
                <a:gd name="T82" fmla="*/ 1665 w 2721"/>
                <a:gd name="T83" fmla="*/ 2427 h 2643"/>
                <a:gd name="T84" fmla="*/ 1629 w 2721"/>
                <a:gd name="T85" fmla="*/ 2280 h 2643"/>
                <a:gd name="T86" fmla="*/ 1620 w 2721"/>
                <a:gd name="T87" fmla="*/ 2166 h 2643"/>
                <a:gd name="T88" fmla="*/ 1477 w 2721"/>
                <a:gd name="T89" fmla="*/ 2136 h 2643"/>
                <a:gd name="T90" fmla="*/ 1633 w 2721"/>
                <a:gd name="T91" fmla="*/ 2032 h 2643"/>
                <a:gd name="T92" fmla="*/ 1681 w 2721"/>
                <a:gd name="T93" fmla="*/ 1913 h 2643"/>
                <a:gd name="T94" fmla="*/ 1804 w 2721"/>
                <a:gd name="T95" fmla="*/ 1845 h 2643"/>
                <a:gd name="T96" fmla="*/ 1763 w 2721"/>
                <a:gd name="T97" fmla="*/ 1854 h 2643"/>
                <a:gd name="T98" fmla="*/ 484 w 2721"/>
                <a:gd name="T99" fmla="*/ 1952 h 2643"/>
                <a:gd name="T100" fmla="*/ 538 w 2721"/>
                <a:gd name="T101" fmla="*/ 2192 h 2643"/>
                <a:gd name="T102" fmla="*/ 768 w 2721"/>
                <a:gd name="T103" fmla="*/ 2244 h 2643"/>
                <a:gd name="T104" fmla="*/ 711 w 2721"/>
                <a:gd name="T105" fmla="*/ 2446 h 2643"/>
                <a:gd name="T106" fmla="*/ 592 w 2721"/>
                <a:gd name="T107" fmla="*/ 2414 h 2643"/>
                <a:gd name="T108" fmla="*/ 399 w 2721"/>
                <a:gd name="T109" fmla="*/ 2332 h 2643"/>
                <a:gd name="T110" fmla="*/ 396 w 2721"/>
                <a:gd name="T111" fmla="*/ 2035 h 2643"/>
                <a:gd name="T112" fmla="*/ 744 w 2721"/>
                <a:gd name="T113" fmla="*/ 2055 h 2643"/>
                <a:gd name="T114" fmla="*/ 702 w 2721"/>
                <a:gd name="T115" fmla="*/ 2153 h 2643"/>
                <a:gd name="T116" fmla="*/ 1061 w 2721"/>
                <a:gd name="T117" fmla="*/ 2162 h 2643"/>
                <a:gd name="T118" fmla="*/ 1045 w 2721"/>
                <a:gd name="T119" fmla="*/ 2253 h 2643"/>
                <a:gd name="T120" fmla="*/ 1489 w 2721"/>
                <a:gd name="T121" fmla="*/ 2240 h 2643"/>
                <a:gd name="T122" fmla="*/ 1489 w 2721"/>
                <a:gd name="T123" fmla="*/ 2260 h 2643"/>
                <a:gd name="T124" fmla="*/ 1157 w 2721"/>
                <a:gd name="T125" fmla="*/ 2626 h 26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721" h="2643">
                  <a:moveTo>
                    <a:pt x="530" y="51"/>
                  </a:moveTo>
                  <a:lnTo>
                    <a:pt x="552" y="67"/>
                  </a:lnTo>
                  <a:lnTo>
                    <a:pt x="579" y="67"/>
                  </a:lnTo>
                  <a:lnTo>
                    <a:pt x="579" y="67"/>
                  </a:lnTo>
                  <a:lnTo>
                    <a:pt x="592" y="74"/>
                  </a:lnTo>
                  <a:lnTo>
                    <a:pt x="592" y="74"/>
                  </a:lnTo>
                  <a:lnTo>
                    <a:pt x="598" y="120"/>
                  </a:lnTo>
                  <a:lnTo>
                    <a:pt x="614" y="130"/>
                  </a:lnTo>
                  <a:lnTo>
                    <a:pt x="614" y="130"/>
                  </a:lnTo>
                  <a:lnTo>
                    <a:pt x="653" y="136"/>
                  </a:lnTo>
                  <a:lnTo>
                    <a:pt x="653" y="136"/>
                  </a:lnTo>
                  <a:lnTo>
                    <a:pt x="685" y="140"/>
                  </a:lnTo>
                  <a:lnTo>
                    <a:pt x="696" y="160"/>
                  </a:lnTo>
                  <a:lnTo>
                    <a:pt x="716" y="172"/>
                  </a:lnTo>
                  <a:lnTo>
                    <a:pt x="716" y="172"/>
                  </a:lnTo>
                  <a:lnTo>
                    <a:pt x="796" y="186"/>
                  </a:lnTo>
                  <a:lnTo>
                    <a:pt x="796" y="186"/>
                  </a:lnTo>
                  <a:lnTo>
                    <a:pt x="842" y="180"/>
                  </a:lnTo>
                  <a:lnTo>
                    <a:pt x="842" y="180"/>
                  </a:lnTo>
                  <a:lnTo>
                    <a:pt x="869" y="195"/>
                  </a:lnTo>
                  <a:lnTo>
                    <a:pt x="869" y="195"/>
                  </a:lnTo>
                  <a:lnTo>
                    <a:pt x="897" y="208"/>
                  </a:lnTo>
                  <a:lnTo>
                    <a:pt x="905" y="221"/>
                  </a:lnTo>
                  <a:lnTo>
                    <a:pt x="920" y="273"/>
                  </a:lnTo>
                  <a:lnTo>
                    <a:pt x="920" y="273"/>
                  </a:lnTo>
                  <a:lnTo>
                    <a:pt x="931" y="281"/>
                  </a:lnTo>
                  <a:lnTo>
                    <a:pt x="931" y="281"/>
                  </a:lnTo>
                  <a:lnTo>
                    <a:pt x="969" y="300"/>
                  </a:lnTo>
                  <a:lnTo>
                    <a:pt x="980" y="320"/>
                  </a:lnTo>
                  <a:lnTo>
                    <a:pt x="976" y="332"/>
                  </a:lnTo>
                  <a:lnTo>
                    <a:pt x="1022" y="358"/>
                  </a:lnTo>
                  <a:lnTo>
                    <a:pt x="1039" y="391"/>
                  </a:lnTo>
                  <a:lnTo>
                    <a:pt x="1033" y="430"/>
                  </a:lnTo>
                  <a:lnTo>
                    <a:pt x="1002" y="502"/>
                  </a:lnTo>
                  <a:lnTo>
                    <a:pt x="1002" y="502"/>
                  </a:lnTo>
                  <a:lnTo>
                    <a:pt x="996" y="531"/>
                  </a:lnTo>
                  <a:lnTo>
                    <a:pt x="1013" y="561"/>
                  </a:lnTo>
                  <a:lnTo>
                    <a:pt x="1013" y="561"/>
                  </a:lnTo>
                  <a:lnTo>
                    <a:pt x="1081" y="587"/>
                  </a:lnTo>
                  <a:lnTo>
                    <a:pt x="1121" y="582"/>
                  </a:lnTo>
                  <a:lnTo>
                    <a:pt x="1121" y="582"/>
                  </a:lnTo>
                  <a:lnTo>
                    <a:pt x="1143" y="577"/>
                  </a:lnTo>
                  <a:lnTo>
                    <a:pt x="1143" y="577"/>
                  </a:lnTo>
                  <a:lnTo>
                    <a:pt x="1196" y="557"/>
                  </a:lnTo>
                  <a:lnTo>
                    <a:pt x="1235" y="577"/>
                  </a:lnTo>
                  <a:lnTo>
                    <a:pt x="1277" y="581"/>
                  </a:lnTo>
                  <a:lnTo>
                    <a:pt x="1277" y="581"/>
                  </a:lnTo>
                  <a:lnTo>
                    <a:pt x="1317" y="620"/>
                  </a:lnTo>
                  <a:lnTo>
                    <a:pt x="1317" y="620"/>
                  </a:lnTo>
                  <a:lnTo>
                    <a:pt x="1346" y="643"/>
                  </a:lnTo>
                  <a:lnTo>
                    <a:pt x="1391" y="642"/>
                  </a:lnTo>
                  <a:lnTo>
                    <a:pt x="1454" y="597"/>
                  </a:lnTo>
                  <a:lnTo>
                    <a:pt x="1454" y="597"/>
                  </a:lnTo>
                  <a:lnTo>
                    <a:pt x="1482" y="590"/>
                  </a:lnTo>
                  <a:lnTo>
                    <a:pt x="1482" y="590"/>
                  </a:lnTo>
                  <a:lnTo>
                    <a:pt x="1525" y="606"/>
                  </a:lnTo>
                  <a:lnTo>
                    <a:pt x="1544" y="595"/>
                  </a:lnTo>
                  <a:lnTo>
                    <a:pt x="1558" y="531"/>
                  </a:lnTo>
                  <a:lnTo>
                    <a:pt x="1572" y="513"/>
                  </a:lnTo>
                  <a:lnTo>
                    <a:pt x="1578" y="509"/>
                  </a:lnTo>
                  <a:lnTo>
                    <a:pt x="1596" y="509"/>
                  </a:lnTo>
                  <a:lnTo>
                    <a:pt x="1596" y="509"/>
                  </a:lnTo>
                  <a:lnTo>
                    <a:pt x="1608" y="532"/>
                  </a:lnTo>
                  <a:lnTo>
                    <a:pt x="1600" y="587"/>
                  </a:lnTo>
                  <a:lnTo>
                    <a:pt x="1600" y="587"/>
                  </a:lnTo>
                  <a:lnTo>
                    <a:pt x="1614" y="630"/>
                  </a:lnTo>
                  <a:lnTo>
                    <a:pt x="1630" y="653"/>
                  </a:lnTo>
                  <a:lnTo>
                    <a:pt x="1668" y="683"/>
                  </a:lnTo>
                  <a:lnTo>
                    <a:pt x="1668" y="683"/>
                  </a:lnTo>
                  <a:lnTo>
                    <a:pt x="1685" y="702"/>
                  </a:lnTo>
                  <a:lnTo>
                    <a:pt x="1709" y="715"/>
                  </a:lnTo>
                  <a:lnTo>
                    <a:pt x="1709" y="715"/>
                  </a:lnTo>
                  <a:lnTo>
                    <a:pt x="1816" y="695"/>
                  </a:lnTo>
                  <a:lnTo>
                    <a:pt x="1816" y="695"/>
                  </a:lnTo>
                  <a:lnTo>
                    <a:pt x="1877" y="709"/>
                  </a:lnTo>
                  <a:lnTo>
                    <a:pt x="1949" y="745"/>
                  </a:lnTo>
                  <a:lnTo>
                    <a:pt x="1949" y="745"/>
                  </a:lnTo>
                  <a:lnTo>
                    <a:pt x="1983" y="755"/>
                  </a:lnTo>
                  <a:lnTo>
                    <a:pt x="2012" y="745"/>
                  </a:lnTo>
                  <a:lnTo>
                    <a:pt x="2083" y="686"/>
                  </a:lnTo>
                  <a:lnTo>
                    <a:pt x="2101" y="692"/>
                  </a:lnTo>
                  <a:lnTo>
                    <a:pt x="2101" y="692"/>
                  </a:lnTo>
                  <a:lnTo>
                    <a:pt x="2122" y="683"/>
                  </a:lnTo>
                  <a:lnTo>
                    <a:pt x="2153" y="643"/>
                  </a:lnTo>
                  <a:lnTo>
                    <a:pt x="2153" y="643"/>
                  </a:lnTo>
                  <a:lnTo>
                    <a:pt x="2191" y="617"/>
                  </a:lnTo>
                  <a:lnTo>
                    <a:pt x="2191" y="617"/>
                  </a:lnTo>
                  <a:lnTo>
                    <a:pt x="2228" y="617"/>
                  </a:lnTo>
                  <a:lnTo>
                    <a:pt x="2228" y="617"/>
                  </a:lnTo>
                  <a:lnTo>
                    <a:pt x="2253" y="620"/>
                  </a:lnTo>
                  <a:lnTo>
                    <a:pt x="2280" y="633"/>
                  </a:lnTo>
                  <a:lnTo>
                    <a:pt x="2280" y="633"/>
                  </a:lnTo>
                  <a:lnTo>
                    <a:pt x="2305" y="646"/>
                  </a:lnTo>
                  <a:lnTo>
                    <a:pt x="2305" y="646"/>
                  </a:lnTo>
                  <a:lnTo>
                    <a:pt x="2348" y="662"/>
                  </a:lnTo>
                  <a:lnTo>
                    <a:pt x="2348" y="662"/>
                  </a:lnTo>
                  <a:lnTo>
                    <a:pt x="2365" y="656"/>
                  </a:lnTo>
                  <a:lnTo>
                    <a:pt x="2365" y="656"/>
                  </a:lnTo>
                  <a:lnTo>
                    <a:pt x="2378" y="642"/>
                  </a:lnTo>
                  <a:lnTo>
                    <a:pt x="2378" y="642"/>
                  </a:lnTo>
                  <a:lnTo>
                    <a:pt x="2405" y="685"/>
                  </a:lnTo>
                  <a:lnTo>
                    <a:pt x="2405" y="711"/>
                  </a:lnTo>
                  <a:lnTo>
                    <a:pt x="2384" y="729"/>
                  </a:lnTo>
                  <a:lnTo>
                    <a:pt x="2384" y="729"/>
                  </a:lnTo>
                  <a:lnTo>
                    <a:pt x="2343" y="764"/>
                  </a:lnTo>
                  <a:lnTo>
                    <a:pt x="2349" y="851"/>
                  </a:lnTo>
                  <a:lnTo>
                    <a:pt x="2390" y="869"/>
                  </a:lnTo>
                  <a:lnTo>
                    <a:pt x="2439" y="869"/>
                  </a:lnTo>
                  <a:lnTo>
                    <a:pt x="2439" y="869"/>
                  </a:lnTo>
                  <a:lnTo>
                    <a:pt x="2482" y="874"/>
                  </a:lnTo>
                  <a:lnTo>
                    <a:pt x="2541" y="934"/>
                  </a:lnTo>
                  <a:lnTo>
                    <a:pt x="2541" y="934"/>
                  </a:lnTo>
                  <a:lnTo>
                    <a:pt x="2603" y="1005"/>
                  </a:lnTo>
                  <a:lnTo>
                    <a:pt x="2642" y="1039"/>
                  </a:lnTo>
                  <a:lnTo>
                    <a:pt x="2642" y="1039"/>
                  </a:lnTo>
                  <a:lnTo>
                    <a:pt x="2698" y="1042"/>
                  </a:lnTo>
                  <a:lnTo>
                    <a:pt x="2698" y="1042"/>
                  </a:lnTo>
                  <a:lnTo>
                    <a:pt x="2721" y="1071"/>
                  </a:lnTo>
                  <a:lnTo>
                    <a:pt x="2721" y="1071"/>
                  </a:lnTo>
                  <a:lnTo>
                    <a:pt x="2668" y="1120"/>
                  </a:lnTo>
                  <a:lnTo>
                    <a:pt x="2658" y="1153"/>
                  </a:lnTo>
                  <a:lnTo>
                    <a:pt x="2570" y="1163"/>
                  </a:lnTo>
                  <a:lnTo>
                    <a:pt x="2539" y="1209"/>
                  </a:lnTo>
                  <a:lnTo>
                    <a:pt x="2524" y="1258"/>
                  </a:lnTo>
                  <a:lnTo>
                    <a:pt x="2505" y="1283"/>
                  </a:lnTo>
                  <a:lnTo>
                    <a:pt x="2472" y="1277"/>
                  </a:lnTo>
                  <a:lnTo>
                    <a:pt x="2401" y="1322"/>
                  </a:lnTo>
                  <a:lnTo>
                    <a:pt x="2384" y="1342"/>
                  </a:lnTo>
                  <a:lnTo>
                    <a:pt x="2369" y="1346"/>
                  </a:lnTo>
                  <a:lnTo>
                    <a:pt x="2354" y="1382"/>
                  </a:lnTo>
                  <a:lnTo>
                    <a:pt x="2328" y="1410"/>
                  </a:lnTo>
                  <a:lnTo>
                    <a:pt x="2253" y="1413"/>
                  </a:lnTo>
                  <a:lnTo>
                    <a:pt x="2183" y="1456"/>
                  </a:lnTo>
                  <a:lnTo>
                    <a:pt x="2143" y="1462"/>
                  </a:lnTo>
                  <a:lnTo>
                    <a:pt x="2134" y="1552"/>
                  </a:lnTo>
                  <a:lnTo>
                    <a:pt x="2058" y="1573"/>
                  </a:lnTo>
                  <a:lnTo>
                    <a:pt x="2013" y="1590"/>
                  </a:lnTo>
                  <a:lnTo>
                    <a:pt x="2011" y="1599"/>
                  </a:lnTo>
                  <a:lnTo>
                    <a:pt x="2011" y="1599"/>
                  </a:lnTo>
                  <a:lnTo>
                    <a:pt x="1977" y="1639"/>
                  </a:lnTo>
                  <a:lnTo>
                    <a:pt x="1960" y="1626"/>
                  </a:lnTo>
                  <a:lnTo>
                    <a:pt x="1963" y="1648"/>
                  </a:lnTo>
                  <a:lnTo>
                    <a:pt x="1941" y="1650"/>
                  </a:lnTo>
                  <a:lnTo>
                    <a:pt x="1923" y="1636"/>
                  </a:lnTo>
                  <a:lnTo>
                    <a:pt x="1911" y="1655"/>
                  </a:lnTo>
                  <a:lnTo>
                    <a:pt x="1902" y="1655"/>
                  </a:lnTo>
                  <a:lnTo>
                    <a:pt x="1895" y="1642"/>
                  </a:lnTo>
                  <a:lnTo>
                    <a:pt x="1879" y="1645"/>
                  </a:lnTo>
                  <a:lnTo>
                    <a:pt x="1879" y="1629"/>
                  </a:lnTo>
                  <a:lnTo>
                    <a:pt x="1856" y="1627"/>
                  </a:lnTo>
                  <a:lnTo>
                    <a:pt x="1859" y="1637"/>
                  </a:lnTo>
                  <a:lnTo>
                    <a:pt x="1846" y="1643"/>
                  </a:lnTo>
                  <a:lnTo>
                    <a:pt x="1833" y="1630"/>
                  </a:lnTo>
                  <a:lnTo>
                    <a:pt x="1829" y="1622"/>
                  </a:lnTo>
                  <a:lnTo>
                    <a:pt x="1846" y="1613"/>
                  </a:lnTo>
                  <a:lnTo>
                    <a:pt x="1861" y="1590"/>
                  </a:lnTo>
                  <a:lnTo>
                    <a:pt x="1849" y="1577"/>
                  </a:lnTo>
                  <a:lnTo>
                    <a:pt x="1849" y="1557"/>
                  </a:lnTo>
                  <a:lnTo>
                    <a:pt x="1833" y="1552"/>
                  </a:lnTo>
                  <a:lnTo>
                    <a:pt x="1838" y="1534"/>
                  </a:lnTo>
                  <a:lnTo>
                    <a:pt x="1807" y="1548"/>
                  </a:lnTo>
                  <a:lnTo>
                    <a:pt x="1817" y="1580"/>
                  </a:lnTo>
                  <a:lnTo>
                    <a:pt x="1796" y="1597"/>
                  </a:lnTo>
                  <a:lnTo>
                    <a:pt x="1790" y="1570"/>
                  </a:lnTo>
                  <a:lnTo>
                    <a:pt x="1757" y="1557"/>
                  </a:lnTo>
                  <a:lnTo>
                    <a:pt x="1754" y="1542"/>
                  </a:lnTo>
                  <a:lnTo>
                    <a:pt x="1763" y="1532"/>
                  </a:lnTo>
                  <a:lnTo>
                    <a:pt x="1730" y="1538"/>
                  </a:lnTo>
                  <a:lnTo>
                    <a:pt x="1722" y="1570"/>
                  </a:lnTo>
                  <a:lnTo>
                    <a:pt x="1711" y="1554"/>
                  </a:lnTo>
                  <a:lnTo>
                    <a:pt x="1695" y="1560"/>
                  </a:lnTo>
                  <a:lnTo>
                    <a:pt x="1709" y="1539"/>
                  </a:lnTo>
                  <a:lnTo>
                    <a:pt x="1698" y="1521"/>
                  </a:lnTo>
                  <a:lnTo>
                    <a:pt x="1701" y="1505"/>
                  </a:lnTo>
                  <a:lnTo>
                    <a:pt x="1691" y="1509"/>
                  </a:lnTo>
                  <a:lnTo>
                    <a:pt x="1673" y="1486"/>
                  </a:lnTo>
                  <a:lnTo>
                    <a:pt x="1669" y="1428"/>
                  </a:lnTo>
                  <a:lnTo>
                    <a:pt x="1699" y="1405"/>
                  </a:lnTo>
                  <a:lnTo>
                    <a:pt x="1725" y="1403"/>
                  </a:lnTo>
                  <a:lnTo>
                    <a:pt x="1741" y="1385"/>
                  </a:lnTo>
                  <a:lnTo>
                    <a:pt x="1718" y="1398"/>
                  </a:lnTo>
                  <a:lnTo>
                    <a:pt x="1665" y="1410"/>
                  </a:lnTo>
                  <a:lnTo>
                    <a:pt x="1626" y="1456"/>
                  </a:lnTo>
                  <a:lnTo>
                    <a:pt x="1634" y="1479"/>
                  </a:lnTo>
                  <a:lnTo>
                    <a:pt x="1650" y="1485"/>
                  </a:lnTo>
                  <a:lnTo>
                    <a:pt x="1639" y="1496"/>
                  </a:lnTo>
                  <a:lnTo>
                    <a:pt x="1644" y="1508"/>
                  </a:lnTo>
                  <a:lnTo>
                    <a:pt x="1656" y="1502"/>
                  </a:lnTo>
                  <a:lnTo>
                    <a:pt x="1665" y="1511"/>
                  </a:lnTo>
                  <a:lnTo>
                    <a:pt x="1682" y="1548"/>
                  </a:lnTo>
                  <a:lnTo>
                    <a:pt x="1676" y="1558"/>
                  </a:lnTo>
                  <a:lnTo>
                    <a:pt x="1657" y="1564"/>
                  </a:lnTo>
                  <a:lnTo>
                    <a:pt x="1643" y="1558"/>
                  </a:lnTo>
                  <a:lnTo>
                    <a:pt x="1640" y="1571"/>
                  </a:lnTo>
                  <a:lnTo>
                    <a:pt x="1659" y="1577"/>
                  </a:lnTo>
                  <a:lnTo>
                    <a:pt x="1673" y="1568"/>
                  </a:lnTo>
                  <a:lnTo>
                    <a:pt x="1686" y="1570"/>
                  </a:lnTo>
                  <a:lnTo>
                    <a:pt x="1681" y="1587"/>
                  </a:lnTo>
                  <a:lnTo>
                    <a:pt x="1688" y="1630"/>
                  </a:lnTo>
                  <a:lnTo>
                    <a:pt x="1731" y="1666"/>
                  </a:lnTo>
                  <a:lnTo>
                    <a:pt x="1731" y="1671"/>
                  </a:lnTo>
                  <a:lnTo>
                    <a:pt x="1691" y="1678"/>
                  </a:lnTo>
                  <a:lnTo>
                    <a:pt x="1705" y="1695"/>
                  </a:lnTo>
                  <a:lnTo>
                    <a:pt x="1730" y="1689"/>
                  </a:lnTo>
                  <a:lnTo>
                    <a:pt x="1744" y="1695"/>
                  </a:lnTo>
                  <a:lnTo>
                    <a:pt x="1744" y="1701"/>
                  </a:lnTo>
                  <a:lnTo>
                    <a:pt x="1693" y="1722"/>
                  </a:lnTo>
                  <a:lnTo>
                    <a:pt x="1637" y="1733"/>
                  </a:lnTo>
                  <a:lnTo>
                    <a:pt x="1647" y="1717"/>
                  </a:lnTo>
                  <a:lnTo>
                    <a:pt x="1663" y="1712"/>
                  </a:lnTo>
                  <a:lnTo>
                    <a:pt x="1669" y="1694"/>
                  </a:lnTo>
                  <a:lnTo>
                    <a:pt x="1663" y="1692"/>
                  </a:lnTo>
                  <a:lnTo>
                    <a:pt x="1656" y="1708"/>
                  </a:lnTo>
                  <a:lnTo>
                    <a:pt x="1650" y="1701"/>
                  </a:lnTo>
                  <a:lnTo>
                    <a:pt x="1620" y="1705"/>
                  </a:lnTo>
                  <a:lnTo>
                    <a:pt x="1632" y="1730"/>
                  </a:lnTo>
                  <a:lnTo>
                    <a:pt x="1623" y="1735"/>
                  </a:lnTo>
                  <a:lnTo>
                    <a:pt x="1608" y="1733"/>
                  </a:lnTo>
                  <a:lnTo>
                    <a:pt x="1585" y="1699"/>
                  </a:lnTo>
                  <a:lnTo>
                    <a:pt x="1626" y="1697"/>
                  </a:lnTo>
                  <a:lnTo>
                    <a:pt x="1620" y="1675"/>
                  </a:lnTo>
                  <a:lnTo>
                    <a:pt x="1637" y="1663"/>
                  </a:lnTo>
                  <a:lnTo>
                    <a:pt x="1655" y="1662"/>
                  </a:lnTo>
                  <a:lnTo>
                    <a:pt x="1655" y="1655"/>
                  </a:lnTo>
                  <a:lnTo>
                    <a:pt x="1585" y="1635"/>
                  </a:lnTo>
                  <a:lnTo>
                    <a:pt x="1597" y="1622"/>
                  </a:lnTo>
                  <a:lnTo>
                    <a:pt x="1590" y="1614"/>
                  </a:lnTo>
                  <a:lnTo>
                    <a:pt x="1581" y="1620"/>
                  </a:lnTo>
                  <a:lnTo>
                    <a:pt x="1580" y="1594"/>
                  </a:lnTo>
                  <a:lnTo>
                    <a:pt x="1561" y="1627"/>
                  </a:lnTo>
                  <a:lnTo>
                    <a:pt x="1552" y="1624"/>
                  </a:lnTo>
                  <a:lnTo>
                    <a:pt x="1534" y="1639"/>
                  </a:lnTo>
                  <a:lnTo>
                    <a:pt x="1522" y="1639"/>
                  </a:lnTo>
                  <a:lnTo>
                    <a:pt x="1506" y="1623"/>
                  </a:lnTo>
                  <a:lnTo>
                    <a:pt x="1489" y="1617"/>
                  </a:lnTo>
                  <a:lnTo>
                    <a:pt x="1490" y="1633"/>
                  </a:lnTo>
                  <a:lnTo>
                    <a:pt x="1472" y="1640"/>
                  </a:lnTo>
                  <a:lnTo>
                    <a:pt x="1446" y="1624"/>
                  </a:lnTo>
                  <a:lnTo>
                    <a:pt x="1431" y="1624"/>
                  </a:lnTo>
                  <a:lnTo>
                    <a:pt x="1427" y="1643"/>
                  </a:lnTo>
                  <a:lnTo>
                    <a:pt x="1480" y="1673"/>
                  </a:lnTo>
                  <a:lnTo>
                    <a:pt x="1480" y="1681"/>
                  </a:lnTo>
                  <a:lnTo>
                    <a:pt x="1473" y="1686"/>
                  </a:lnTo>
                  <a:lnTo>
                    <a:pt x="1461" y="1673"/>
                  </a:lnTo>
                  <a:lnTo>
                    <a:pt x="1453" y="1691"/>
                  </a:lnTo>
                  <a:lnTo>
                    <a:pt x="1415" y="1695"/>
                  </a:lnTo>
                  <a:lnTo>
                    <a:pt x="1392" y="1730"/>
                  </a:lnTo>
                  <a:lnTo>
                    <a:pt x="1371" y="1730"/>
                  </a:lnTo>
                  <a:lnTo>
                    <a:pt x="1372" y="1715"/>
                  </a:lnTo>
                  <a:lnTo>
                    <a:pt x="1365" y="1714"/>
                  </a:lnTo>
                  <a:lnTo>
                    <a:pt x="1345" y="1731"/>
                  </a:lnTo>
                  <a:lnTo>
                    <a:pt x="1317" y="1738"/>
                  </a:lnTo>
                  <a:lnTo>
                    <a:pt x="1316" y="1748"/>
                  </a:lnTo>
                  <a:lnTo>
                    <a:pt x="1303" y="1741"/>
                  </a:lnTo>
                  <a:lnTo>
                    <a:pt x="1314" y="1769"/>
                  </a:lnTo>
                  <a:lnTo>
                    <a:pt x="1300" y="1782"/>
                  </a:lnTo>
                  <a:lnTo>
                    <a:pt x="1293" y="1777"/>
                  </a:lnTo>
                  <a:lnTo>
                    <a:pt x="1296" y="1795"/>
                  </a:lnTo>
                  <a:lnTo>
                    <a:pt x="1276" y="1809"/>
                  </a:lnTo>
                  <a:lnTo>
                    <a:pt x="1276" y="1822"/>
                  </a:lnTo>
                  <a:lnTo>
                    <a:pt x="1290" y="1809"/>
                  </a:lnTo>
                  <a:lnTo>
                    <a:pt x="1325" y="1802"/>
                  </a:lnTo>
                  <a:lnTo>
                    <a:pt x="1326" y="1770"/>
                  </a:lnTo>
                  <a:lnTo>
                    <a:pt x="1353" y="1754"/>
                  </a:lnTo>
                  <a:lnTo>
                    <a:pt x="1427" y="1735"/>
                  </a:lnTo>
                  <a:lnTo>
                    <a:pt x="1417" y="1718"/>
                  </a:lnTo>
                  <a:lnTo>
                    <a:pt x="1423" y="1699"/>
                  </a:lnTo>
                  <a:lnTo>
                    <a:pt x="1437" y="1697"/>
                  </a:lnTo>
                  <a:lnTo>
                    <a:pt x="1444" y="1711"/>
                  </a:lnTo>
                  <a:lnTo>
                    <a:pt x="1460" y="1702"/>
                  </a:lnTo>
                  <a:lnTo>
                    <a:pt x="1461" y="1685"/>
                  </a:lnTo>
                  <a:lnTo>
                    <a:pt x="1485" y="1709"/>
                  </a:lnTo>
                  <a:lnTo>
                    <a:pt x="1477" y="1724"/>
                  </a:lnTo>
                  <a:lnTo>
                    <a:pt x="1483" y="1731"/>
                  </a:lnTo>
                  <a:lnTo>
                    <a:pt x="1479" y="1747"/>
                  </a:lnTo>
                  <a:lnTo>
                    <a:pt x="1454" y="1741"/>
                  </a:lnTo>
                  <a:lnTo>
                    <a:pt x="1447" y="1746"/>
                  </a:lnTo>
                  <a:lnTo>
                    <a:pt x="1460" y="1754"/>
                  </a:lnTo>
                  <a:lnTo>
                    <a:pt x="1483" y="1757"/>
                  </a:lnTo>
                  <a:lnTo>
                    <a:pt x="1490" y="1769"/>
                  </a:lnTo>
                  <a:lnTo>
                    <a:pt x="1483" y="1783"/>
                  </a:lnTo>
                  <a:lnTo>
                    <a:pt x="1516" y="1799"/>
                  </a:lnTo>
                  <a:lnTo>
                    <a:pt x="1518" y="1810"/>
                  </a:lnTo>
                  <a:lnTo>
                    <a:pt x="1502" y="1832"/>
                  </a:lnTo>
                  <a:lnTo>
                    <a:pt x="1495" y="1820"/>
                  </a:lnTo>
                  <a:lnTo>
                    <a:pt x="1486" y="1822"/>
                  </a:lnTo>
                  <a:lnTo>
                    <a:pt x="1489" y="1844"/>
                  </a:lnTo>
                  <a:lnTo>
                    <a:pt x="1476" y="1845"/>
                  </a:lnTo>
                  <a:lnTo>
                    <a:pt x="1476" y="1858"/>
                  </a:lnTo>
                  <a:lnTo>
                    <a:pt x="1453" y="1848"/>
                  </a:lnTo>
                  <a:lnTo>
                    <a:pt x="1459" y="1865"/>
                  </a:lnTo>
                  <a:lnTo>
                    <a:pt x="1451" y="1867"/>
                  </a:lnTo>
                  <a:lnTo>
                    <a:pt x="1412" y="1854"/>
                  </a:lnTo>
                  <a:lnTo>
                    <a:pt x="1358" y="1852"/>
                  </a:lnTo>
                  <a:lnTo>
                    <a:pt x="1359" y="1878"/>
                  </a:lnTo>
                  <a:lnTo>
                    <a:pt x="1374" y="1869"/>
                  </a:lnTo>
                  <a:lnTo>
                    <a:pt x="1394" y="1871"/>
                  </a:lnTo>
                  <a:lnTo>
                    <a:pt x="1415" y="1878"/>
                  </a:lnTo>
                  <a:lnTo>
                    <a:pt x="1420" y="1897"/>
                  </a:lnTo>
                  <a:lnTo>
                    <a:pt x="1401" y="1921"/>
                  </a:lnTo>
                  <a:lnTo>
                    <a:pt x="1385" y="1931"/>
                  </a:lnTo>
                  <a:lnTo>
                    <a:pt x="1395" y="1936"/>
                  </a:lnTo>
                  <a:lnTo>
                    <a:pt x="1397" y="1956"/>
                  </a:lnTo>
                  <a:lnTo>
                    <a:pt x="1388" y="1966"/>
                  </a:lnTo>
                  <a:lnTo>
                    <a:pt x="1405" y="1982"/>
                  </a:lnTo>
                  <a:lnTo>
                    <a:pt x="1394" y="1991"/>
                  </a:lnTo>
                  <a:lnTo>
                    <a:pt x="1395" y="2014"/>
                  </a:lnTo>
                  <a:lnTo>
                    <a:pt x="1375" y="2028"/>
                  </a:lnTo>
                  <a:lnTo>
                    <a:pt x="1389" y="2041"/>
                  </a:lnTo>
                  <a:lnTo>
                    <a:pt x="1378" y="2055"/>
                  </a:lnTo>
                  <a:lnTo>
                    <a:pt x="1385" y="2083"/>
                  </a:lnTo>
                  <a:lnTo>
                    <a:pt x="1382" y="2106"/>
                  </a:lnTo>
                  <a:lnTo>
                    <a:pt x="1398" y="2093"/>
                  </a:lnTo>
                  <a:lnTo>
                    <a:pt x="1402" y="2084"/>
                  </a:lnTo>
                  <a:lnTo>
                    <a:pt x="1397" y="2081"/>
                  </a:lnTo>
                  <a:lnTo>
                    <a:pt x="1398" y="2073"/>
                  </a:lnTo>
                  <a:lnTo>
                    <a:pt x="1424" y="2047"/>
                  </a:lnTo>
                  <a:lnTo>
                    <a:pt x="1423" y="2034"/>
                  </a:lnTo>
                  <a:lnTo>
                    <a:pt x="1411" y="2027"/>
                  </a:lnTo>
                  <a:lnTo>
                    <a:pt x="1414" y="2021"/>
                  </a:lnTo>
                  <a:lnTo>
                    <a:pt x="1436" y="2019"/>
                  </a:lnTo>
                  <a:lnTo>
                    <a:pt x="1447" y="2038"/>
                  </a:lnTo>
                  <a:lnTo>
                    <a:pt x="1446" y="2050"/>
                  </a:lnTo>
                  <a:lnTo>
                    <a:pt x="1454" y="2050"/>
                  </a:lnTo>
                  <a:lnTo>
                    <a:pt x="1456" y="2064"/>
                  </a:lnTo>
                  <a:lnTo>
                    <a:pt x="1470" y="2063"/>
                  </a:lnTo>
                  <a:lnTo>
                    <a:pt x="1473" y="2068"/>
                  </a:lnTo>
                  <a:lnTo>
                    <a:pt x="1459" y="2110"/>
                  </a:lnTo>
                  <a:lnTo>
                    <a:pt x="1447" y="2106"/>
                  </a:lnTo>
                  <a:lnTo>
                    <a:pt x="1440" y="2086"/>
                  </a:lnTo>
                  <a:lnTo>
                    <a:pt x="1434" y="2103"/>
                  </a:lnTo>
                  <a:lnTo>
                    <a:pt x="1440" y="2120"/>
                  </a:lnTo>
                  <a:lnTo>
                    <a:pt x="1425" y="2119"/>
                  </a:lnTo>
                  <a:lnTo>
                    <a:pt x="1436" y="2133"/>
                  </a:lnTo>
                  <a:lnTo>
                    <a:pt x="1434" y="2159"/>
                  </a:lnTo>
                  <a:lnTo>
                    <a:pt x="1404" y="2178"/>
                  </a:lnTo>
                  <a:lnTo>
                    <a:pt x="1389" y="2172"/>
                  </a:lnTo>
                  <a:lnTo>
                    <a:pt x="1363" y="2184"/>
                  </a:lnTo>
                  <a:lnTo>
                    <a:pt x="1412" y="2195"/>
                  </a:lnTo>
                  <a:lnTo>
                    <a:pt x="1417" y="2211"/>
                  </a:lnTo>
                  <a:lnTo>
                    <a:pt x="1412" y="2223"/>
                  </a:lnTo>
                  <a:lnTo>
                    <a:pt x="1417" y="2248"/>
                  </a:lnTo>
                  <a:lnTo>
                    <a:pt x="1400" y="2244"/>
                  </a:lnTo>
                  <a:lnTo>
                    <a:pt x="1398" y="2251"/>
                  </a:lnTo>
                  <a:lnTo>
                    <a:pt x="1412" y="2267"/>
                  </a:lnTo>
                  <a:lnTo>
                    <a:pt x="1402" y="2277"/>
                  </a:lnTo>
                  <a:lnTo>
                    <a:pt x="1379" y="2273"/>
                  </a:lnTo>
                  <a:lnTo>
                    <a:pt x="1407" y="2295"/>
                  </a:lnTo>
                  <a:lnTo>
                    <a:pt x="1388" y="2318"/>
                  </a:lnTo>
                  <a:lnTo>
                    <a:pt x="1385" y="2333"/>
                  </a:lnTo>
                  <a:lnTo>
                    <a:pt x="1355" y="2332"/>
                  </a:lnTo>
                  <a:lnTo>
                    <a:pt x="1351" y="2321"/>
                  </a:lnTo>
                  <a:lnTo>
                    <a:pt x="1340" y="2328"/>
                  </a:lnTo>
                  <a:lnTo>
                    <a:pt x="1339" y="2297"/>
                  </a:lnTo>
                  <a:lnTo>
                    <a:pt x="1336" y="2293"/>
                  </a:lnTo>
                  <a:lnTo>
                    <a:pt x="1325" y="2303"/>
                  </a:lnTo>
                  <a:lnTo>
                    <a:pt x="1320" y="2295"/>
                  </a:lnTo>
                  <a:lnTo>
                    <a:pt x="1330" y="2283"/>
                  </a:lnTo>
                  <a:lnTo>
                    <a:pt x="1314" y="2261"/>
                  </a:lnTo>
                  <a:lnTo>
                    <a:pt x="1303" y="2279"/>
                  </a:lnTo>
                  <a:lnTo>
                    <a:pt x="1300" y="2267"/>
                  </a:lnTo>
                  <a:lnTo>
                    <a:pt x="1283" y="2264"/>
                  </a:lnTo>
                  <a:lnTo>
                    <a:pt x="1297" y="2248"/>
                  </a:lnTo>
                  <a:lnTo>
                    <a:pt x="1310" y="2247"/>
                  </a:lnTo>
                  <a:lnTo>
                    <a:pt x="1303" y="2237"/>
                  </a:lnTo>
                  <a:lnTo>
                    <a:pt x="1309" y="2224"/>
                  </a:lnTo>
                  <a:lnTo>
                    <a:pt x="1255" y="2202"/>
                  </a:lnTo>
                  <a:lnTo>
                    <a:pt x="1237" y="2220"/>
                  </a:lnTo>
                  <a:lnTo>
                    <a:pt x="1227" y="2201"/>
                  </a:lnTo>
                  <a:lnTo>
                    <a:pt x="1227" y="2192"/>
                  </a:lnTo>
                  <a:lnTo>
                    <a:pt x="1232" y="2199"/>
                  </a:lnTo>
                  <a:lnTo>
                    <a:pt x="1242" y="2194"/>
                  </a:lnTo>
                  <a:lnTo>
                    <a:pt x="1238" y="2168"/>
                  </a:lnTo>
                  <a:lnTo>
                    <a:pt x="1247" y="2169"/>
                  </a:lnTo>
                  <a:lnTo>
                    <a:pt x="1250" y="2188"/>
                  </a:lnTo>
                  <a:lnTo>
                    <a:pt x="1260" y="2182"/>
                  </a:lnTo>
                  <a:lnTo>
                    <a:pt x="1257" y="2169"/>
                  </a:lnTo>
                  <a:lnTo>
                    <a:pt x="1267" y="2166"/>
                  </a:lnTo>
                  <a:lnTo>
                    <a:pt x="1276" y="2172"/>
                  </a:lnTo>
                  <a:lnTo>
                    <a:pt x="1273" y="2184"/>
                  </a:lnTo>
                  <a:lnTo>
                    <a:pt x="1287" y="2192"/>
                  </a:lnTo>
                  <a:lnTo>
                    <a:pt x="1297" y="2182"/>
                  </a:lnTo>
                  <a:lnTo>
                    <a:pt x="1320" y="2228"/>
                  </a:lnTo>
                  <a:lnTo>
                    <a:pt x="1317" y="2197"/>
                  </a:lnTo>
                  <a:lnTo>
                    <a:pt x="1335" y="2202"/>
                  </a:lnTo>
                  <a:lnTo>
                    <a:pt x="1352" y="2188"/>
                  </a:lnTo>
                  <a:lnTo>
                    <a:pt x="1343" y="2184"/>
                  </a:lnTo>
                  <a:lnTo>
                    <a:pt x="1332" y="2194"/>
                  </a:lnTo>
                  <a:lnTo>
                    <a:pt x="1327" y="2182"/>
                  </a:lnTo>
                  <a:lnTo>
                    <a:pt x="1317" y="2184"/>
                  </a:lnTo>
                  <a:lnTo>
                    <a:pt x="1325" y="2168"/>
                  </a:lnTo>
                  <a:lnTo>
                    <a:pt x="1302" y="2169"/>
                  </a:lnTo>
                  <a:lnTo>
                    <a:pt x="1307" y="2162"/>
                  </a:lnTo>
                  <a:lnTo>
                    <a:pt x="1294" y="2149"/>
                  </a:lnTo>
                  <a:lnTo>
                    <a:pt x="1309" y="2148"/>
                  </a:lnTo>
                  <a:lnTo>
                    <a:pt x="1326" y="2125"/>
                  </a:lnTo>
                  <a:lnTo>
                    <a:pt x="1366" y="2133"/>
                  </a:lnTo>
                  <a:lnTo>
                    <a:pt x="1378" y="2127"/>
                  </a:lnTo>
                  <a:lnTo>
                    <a:pt x="1372" y="2116"/>
                  </a:lnTo>
                  <a:lnTo>
                    <a:pt x="1322" y="2116"/>
                  </a:lnTo>
                  <a:lnTo>
                    <a:pt x="1313" y="2104"/>
                  </a:lnTo>
                  <a:lnTo>
                    <a:pt x="1319" y="2086"/>
                  </a:lnTo>
                  <a:lnTo>
                    <a:pt x="1312" y="2074"/>
                  </a:lnTo>
                  <a:lnTo>
                    <a:pt x="1307" y="2086"/>
                  </a:lnTo>
                  <a:lnTo>
                    <a:pt x="1293" y="2078"/>
                  </a:lnTo>
                  <a:lnTo>
                    <a:pt x="1304" y="2106"/>
                  </a:lnTo>
                  <a:lnTo>
                    <a:pt x="1297" y="2113"/>
                  </a:lnTo>
                  <a:lnTo>
                    <a:pt x="1270" y="2107"/>
                  </a:lnTo>
                  <a:lnTo>
                    <a:pt x="1261" y="2077"/>
                  </a:lnTo>
                  <a:lnTo>
                    <a:pt x="1257" y="2104"/>
                  </a:lnTo>
                  <a:lnTo>
                    <a:pt x="1245" y="2101"/>
                  </a:lnTo>
                  <a:lnTo>
                    <a:pt x="1245" y="2086"/>
                  </a:lnTo>
                  <a:lnTo>
                    <a:pt x="1232" y="2084"/>
                  </a:lnTo>
                  <a:lnTo>
                    <a:pt x="1238" y="2096"/>
                  </a:lnTo>
                  <a:lnTo>
                    <a:pt x="1222" y="2099"/>
                  </a:lnTo>
                  <a:lnTo>
                    <a:pt x="1222" y="2077"/>
                  </a:lnTo>
                  <a:lnTo>
                    <a:pt x="1202" y="2091"/>
                  </a:lnTo>
                  <a:lnTo>
                    <a:pt x="1191" y="2064"/>
                  </a:lnTo>
                  <a:lnTo>
                    <a:pt x="1170" y="2050"/>
                  </a:lnTo>
                  <a:lnTo>
                    <a:pt x="1170" y="2042"/>
                  </a:lnTo>
                  <a:lnTo>
                    <a:pt x="1195" y="2029"/>
                  </a:lnTo>
                  <a:lnTo>
                    <a:pt x="1240" y="2029"/>
                  </a:lnTo>
                  <a:lnTo>
                    <a:pt x="1254" y="2038"/>
                  </a:lnTo>
                  <a:lnTo>
                    <a:pt x="1268" y="2032"/>
                  </a:lnTo>
                  <a:lnTo>
                    <a:pt x="1263" y="2022"/>
                  </a:lnTo>
                  <a:lnTo>
                    <a:pt x="1268" y="2011"/>
                  </a:lnTo>
                  <a:lnTo>
                    <a:pt x="1255" y="2009"/>
                  </a:lnTo>
                  <a:lnTo>
                    <a:pt x="1253" y="2005"/>
                  </a:lnTo>
                  <a:lnTo>
                    <a:pt x="1260" y="2002"/>
                  </a:lnTo>
                  <a:lnTo>
                    <a:pt x="1248" y="1992"/>
                  </a:lnTo>
                  <a:lnTo>
                    <a:pt x="1253" y="1976"/>
                  </a:lnTo>
                  <a:lnTo>
                    <a:pt x="1244" y="1949"/>
                  </a:lnTo>
                  <a:lnTo>
                    <a:pt x="1235" y="1957"/>
                  </a:lnTo>
                  <a:lnTo>
                    <a:pt x="1225" y="1952"/>
                  </a:lnTo>
                  <a:lnTo>
                    <a:pt x="1229" y="1933"/>
                  </a:lnTo>
                  <a:lnTo>
                    <a:pt x="1222" y="1936"/>
                  </a:lnTo>
                  <a:lnTo>
                    <a:pt x="1205" y="1921"/>
                  </a:lnTo>
                  <a:lnTo>
                    <a:pt x="1208" y="1943"/>
                  </a:lnTo>
                  <a:lnTo>
                    <a:pt x="1202" y="1944"/>
                  </a:lnTo>
                  <a:lnTo>
                    <a:pt x="1211" y="1957"/>
                  </a:lnTo>
                  <a:lnTo>
                    <a:pt x="1204" y="1959"/>
                  </a:lnTo>
                  <a:lnTo>
                    <a:pt x="1199" y="1969"/>
                  </a:lnTo>
                  <a:lnTo>
                    <a:pt x="1175" y="1973"/>
                  </a:lnTo>
                  <a:lnTo>
                    <a:pt x="1182" y="2011"/>
                  </a:lnTo>
                  <a:lnTo>
                    <a:pt x="1157" y="2029"/>
                  </a:lnTo>
                  <a:lnTo>
                    <a:pt x="1144" y="2016"/>
                  </a:lnTo>
                  <a:lnTo>
                    <a:pt x="1144" y="2041"/>
                  </a:lnTo>
                  <a:lnTo>
                    <a:pt x="1134" y="2041"/>
                  </a:lnTo>
                  <a:lnTo>
                    <a:pt x="1134" y="2028"/>
                  </a:lnTo>
                  <a:lnTo>
                    <a:pt x="1117" y="2024"/>
                  </a:lnTo>
                  <a:lnTo>
                    <a:pt x="1121" y="2012"/>
                  </a:lnTo>
                  <a:lnTo>
                    <a:pt x="1110" y="2003"/>
                  </a:lnTo>
                  <a:lnTo>
                    <a:pt x="1123" y="1979"/>
                  </a:lnTo>
                  <a:lnTo>
                    <a:pt x="1117" y="1966"/>
                  </a:lnTo>
                  <a:lnTo>
                    <a:pt x="1106" y="1965"/>
                  </a:lnTo>
                  <a:lnTo>
                    <a:pt x="1100" y="1973"/>
                  </a:lnTo>
                  <a:lnTo>
                    <a:pt x="1088" y="1962"/>
                  </a:lnTo>
                  <a:lnTo>
                    <a:pt x="1082" y="1975"/>
                  </a:lnTo>
                  <a:lnTo>
                    <a:pt x="1082" y="1959"/>
                  </a:lnTo>
                  <a:lnTo>
                    <a:pt x="1072" y="1956"/>
                  </a:lnTo>
                  <a:lnTo>
                    <a:pt x="1052" y="1965"/>
                  </a:lnTo>
                  <a:lnTo>
                    <a:pt x="1042" y="1954"/>
                  </a:lnTo>
                  <a:lnTo>
                    <a:pt x="1035" y="1969"/>
                  </a:lnTo>
                  <a:lnTo>
                    <a:pt x="1025" y="1962"/>
                  </a:lnTo>
                  <a:lnTo>
                    <a:pt x="1022" y="1969"/>
                  </a:lnTo>
                  <a:lnTo>
                    <a:pt x="1016" y="1965"/>
                  </a:lnTo>
                  <a:lnTo>
                    <a:pt x="999" y="1972"/>
                  </a:lnTo>
                  <a:lnTo>
                    <a:pt x="1013" y="1995"/>
                  </a:lnTo>
                  <a:lnTo>
                    <a:pt x="1003" y="2018"/>
                  </a:lnTo>
                  <a:lnTo>
                    <a:pt x="1009" y="2061"/>
                  </a:lnTo>
                  <a:lnTo>
                    <a:pt x="976" y="2058"/>
                  </a:lnTo>
                  <a:lnTo>
                    <a:pt x="964" y="2034"/>
                  </a:lnTo>
                  <a:lnTo>
                    <a:pt x="960" y="2055"/>
                  </a:lnTo>
                  <a:lnTo>
                    <a:pt x="947" y="2055"/>
                  </a:lnTo>
                  <a:lnTo>
                    <a:pt x="934" y="2034"/>
                  </a:lnTo>
                  <a:lnTo>
                    <a:pt x="905" y="2044"/>
                  </a:lnTo>
                  <a:lnTo>
                    <a:pt x="889" y="2073"/>
                  </a:lnTo>
                  <a:lnTo>
                    <a:pt x="872" y="2038"/>
                  </a:lnTo>
                  <a:lnTo>
                    <a:pt x="853" y="2044"/>
                  </a:lnTo>
                  <a:lnTo>
                    <a:pt x="840" y="2025"/>
                  </a:lnTo>
                  <a:lnTo>
                    <a:pt x="850" y="2009"/>
                  </a:lnTo>
                  <a:lnTo>
                    <a:pt x="862" y="2006"/>
                  </a:lnTo>
                  <a:lnTo>
                    <a:pt x="866" y="2016"/>
                  </a:lnTo>
                  <a:lnTo>
                    <a:pt x="871" y="2002"/>
                  </a:lnTo>
                  <a:lnTo>
                    <a:pt x="796" y="1993"/>
                  </a:lnTo>
                  <a:lnTo>
                    <a:pt x="794" y="2001"/>
                  </a:lnTo>
                  <a:lnTo>
                    <a:pt x="757" y="1988"/>
                  </a:lnTo>
                  <a:lnTo>
                    <a:pt x="732" y="1966"/>
                  </a:lnTo>
                  <a:lnTo>
                    <a:pt x="731" y="1953"/>
                  </a:lnTo>
                  <a:lnTo>
                    <a:pt x="715" y="1929"/>
                  </a:lnTo>
                  <a:lnTo>
                    <a:pt x="748" y="1904"/>
                  </a:lnTo>
                  <a:lnTo>
                    <a:pt x="754" y="1887"/>
                  </a:lnTo>
                  <a:lnTo>
                    <a:pt x="741" y="1880"/>
                  </a:lnTo>
                  <a:lnTo>
                    <a:pt x="729" y="1849"/>
                  </a:lnTo>
                  <a:lnTo>
                    <a:pt x="748" y="1807"/>
                  </a:lnTo>
                  <a:lnTo>
                    <a:pt x="741" y="1793"/>
                  </a:lnTo>
                  <a:lnTo>
                    <a:pt x="728" y="1805"/>
                  </a:lnTo>
                  <a:lnTo>
                    <a:pt x="725" y="1796"/>
                  </a:lnTo>
                  <a:lnTo>
                    <a:pt x="735" y="1777"/>
                  </a:lnTo>
                  <a:lnTo>
                    <a:pt x="731" y="1756"/>
                  </a:lnTo>
                  <a:lnTo>
                    <a:pt x="748" y="1698"/>
                  </a:lnTo>
                  <a:lnTo>
                    <a:pt x="768" y="1679"/>
                  </a:lnTo>
                  <a:lnTo>
                    <a:pt x="757" y="1673"/>
                  </a:lnTo>
                  <a:lnTo>
                    <a:pt x="721" y="1701"/>
                  </a:lnTo>
                  <a:lnTo>
                    <a:pt x="725" y="1712"/>
                  </a:lnTo>
                  <a:lnTo>
                    <a:pt x="708" y="1728"/>
                  </a:lnTo>
                  <a:lnTo>
                    <a:pt x="715" y="1747"/>
                  </a:lnTo>
                  <a:lnTo>
                    <a:pt x="709" y="1774"/>
                  </a:lnTo>
                  <a:lnTo>
                    <a:pt x="699" y="1786"/>
                  </a:lnTo>
                  <a:lnTo>
                    <a:pt x="680" y="1780"/>
                  </a:lnTo>
                  <a:lnTo>
                    <a:pt x="675" y="1771"/>
                  </a:lnTo>
                  <a:lnTo>
                    <a:pt x="696" y="1760"/>
                  </a:lnTo>
                  <a:lnTo>
                    <a:pt x="692" y="1748"/>
                  </a:lnTo>
                  <a:lnTo>
                    <a:pt x="690" y="1756"/>
                  </a:lnTo>
                  <a:lnTo>
                    <a:pt x="677" y="1763"/>
                  </a:lnTo>
                  <a:lnTo>
                    <a:pt x="672" y="1753"/>
                  </a:lnTo>
                  <a:lnTo>
                    <a:pt x="641" y="1747"/>
                  </a:lnTo>
                  <a:lnTo>
                    <a:pt x="633" y="1769"/>
                  </a:lnTo>
                  <a:lnTo>
                    <a:pt x="626" y="1771"/>
                  </a:lnTo>
                  <a:lnTo>
                    <a:pt x="624" y="1776"/>
                  </a:lnTo>
                  <a:lnTo>
                    <a:pt x="640" y="1776"/>
                  </a:lnTo>
                  <a:lnTo>
                    <a:pt x="644" y="1761"/>
                  </a:lnTo>
                  <a:lnTo>
                    <a:pt x="660" y="1764"/>
                  </a:lnTo>
                  <a:lnTo>
                    <a:pt x="657" y="1777"/>
                  </a:lnTo>
                  <a:lnTo>
                    <a:pt x="680" y="1796"/>
                  </a:lnTo>
                  <a:lnTo>
                    <a:pt x="677" y="1815"/>
                  </a:lnTo>
                  <a:lnTo>
                    <a:pt x="698" y="1819"/>
                  </a:lnTo>
                  <a:lnTo>
                    <a:pt x="690" y="1859"/>
                  </a:lnTo>
                  <a:lnTo>
                    <a:pt x="677" y="1852"/>
                  </a:lnTo>
                  <a:lnTo>
                    <a:pt x="679" y="1880"/>
                  </a:lnTo>
                  <a:lnTo>
                    <a:pt x="672" y="1877"/>
                  </a:lnTo>
                  <a:lnTo>
                    <a:pt x="675" y="1867"/>
                  </a:lnTo>
                  <a:lnTo>
                    <a:pt x="662" y="1851"/>
                  </a:lnTo>
                  <a:lnTo>
                    <a:pt x="653" y="1854"/>
                  </a:lnTo>
                  <a:lnTo>
                    <a:pt x="656" y="1875"/>
                  </a:lnTo>
                  <a:lnTo>
                    <a:pt x="649" y="1864"/>
                  </a:lnTo>
                  <a:lnTo>
                    <a:pt x="641" y="1868"/>
                  </a:lnTo>
                  <a:lnTo>
                    <a:pt x="650" y="1881"/>
                  </a:lnTo>
                  <a:lnTo>
                    <a:pt x="636" y="1890"/>
                  </a:lnTo>
                  <a:lnTo>
                    <a:pt x="616" y="1851"/>
                  </a:lnTo>
                  <a:lnTo>
                    <a:pt x="601" y="1854"/>
                  </a:lnTo>
                  <a:lnTo>
                    <a:pt x="592" y="1875"/>
                  </a:lnTo>
                  <a:lnTo>
                    <a:pt x="584" y="1871"/>
                  </a:lnTo>
                  <a:lnTo>
                    <a:pt x="575" y="1877"/>
                  </a:lnTo>
                  <a:lnTo>
                    <a:pt x="585" y="1893"/>
                  </a:lnTo>
                  <a:lnTo>
                    <a:pt x="558" y="1882"/>
                  </a:lnTo>
                  <a:lnTo>
                    <a:pt x="564" y="1867"/>
                  </a:lnTo>
                  <a:lnTo>
                    <a:pt x="554" y="1871"/>
                  </a:lnTo>
                  <a:lnTo>
                    <a:pt x="549" y="1859"/>
                  </a:lnTo>
                  <a:lnTo>
                    <a:pt x="555" y="1851"/>
                  </a:lnTo>
                  <a:lnTo>
                    <a:pt x="562" y="1855"/>
                  </a:lnTo>
                  <a:lnTo>
                    <a:pt x="564" y="1833"/>
                  </a:lnTo>
                  <a:lnTo>
                    <a:pt x="551" y="1831"/>
                  </a:lnTo>
                  <a:lnTo>
                    <a:pt x="536" y="1807"/>
                  </a:lnTo>
                  <a:lnTo>
                    <a:pt x="528" y="1820"/>
                  </a:lnTo>
                  <a:lnTo>
                    <a:pt x="533" y="1833"/>
                  </a:lnTo>
                  <a:lnTo>
                    <a:pt x="522" y="1858"/>
                  </a:lnTo>
                  <a:lnTo>
                    <a:pt x="525" y="1877"/>
                  </a:lnTo>
                  <a:lnTo>
                    <a:pt x="509" y="1877"/>
                  </a:lnTo>
                  <a:lnTo>
                    <a:pt x="516" y="1898"/>
                  </a:lnTo>
                  <a:lnTo>
                    <a:pt x="497" y="1901"/>
                  </a:lnTo>
                  <a:lnTo>
                    <a:pt x="489" y="1918"/>
                  </a:lnTo>
                  <a:lnTo>
                    <a:pt x="492" y="1926"/>
                  </a:lnTo>
                  <a:lnTo>
                    <a:pt x="479" y="1936"/>
                  </a:lnTo>
                  <a:lnTo>
                    <a:pt x="466" y="1936"/>
                  </a:lnTo>
                  <a:lnTo>
                    <a:pt x="458" y="1949"/>
                  </a:lnTo>
                  <a:lnTo>
                    <a:pt x="432" y="1953"/>
                  </a:lnTo>
                  <a:lnTo>
                    <a:pt x="425" y="1944"/>
                  </a:lnTo>
                  <a:lnTo>
                    <a:pt x="407" y="1953"/>
                  </a:lnTo>
                  <a:lnTo>
                    <a:pt x="402" y="1926"/>
                  </a:lnTo>
                  <a:lnTo>
                    <a:pt x="395" y="1920"/>
                  </a:lnTo>
                  <a:lnTo>
                    <a:pt x="392" y="1931"/>
                  </a:lnTo>
                  <a:lnTo>
                    <a:pt x="382" y="1917"/>
                  </a:lnTo>
                  <a:lnTo>
                    <a:pt x="373" y="1954"/>
                  </a:lnTo>
                  <a:lnTo>
                    <a:pt x="365" y="1960"/>
                  </a:lnTo>
                  <a:lnTo>
                    <a:pt x="356" y="1947"/>
                  </a:lnTo>
                  <a:lnTo>
                    <a:pt x="343" y="1950"/>
                  </a:lnTo>
                  <a:lnTo>
                    <a:pt x="342" y="1942"/>
                  </a:lnTo>
                  <a:lnTo>
                    <a:pt x="329" y="1936"/>
                  </a:lnTo>
                  <a:lnTo>
                    <a:pt x="330" y="1882"/>
                  </a:lnTo>
                  <a:lnTo>
                    <a:pt x="301" y="1809"/>
                  </a:lnTo>
                  <a:lnTo>
                    <a:pt x="301" y="1809"/>
                  </a:lnTo>
                  <a:lnTo>
                    <a:pt x="270" y="1786"/>
                  </a:lnTo>
                  <a:lnTo>
                    <a:pt x="270" y="1786"/>
                  </a:lnTo>
                  <a:lnTo>
                    <a:pt x="248" y="1751"/>
                  </a:lnTo>
                  <a:lnTo>
                    <a:pt x="219" y="1740"/>
                  </a:lnTo>
                  <a:lnTo>
                    <a:pt x="206" y="1717"/>
                  </a:lnTo>
                  <a:lnTo>
                    <a:pt x="206" y="1717"/>
                  </a:lnTo>
                  <a:lnTo>
                    <a:pt x="186" y="1698"/>
                  </a:lnTo>
                  <a:lnTo>
                    <a:pt x="186" y="1698"/>
                  </a:lnTo>
                  <a:lnTo>
                    <a:pt x="183" y="1646"/>
                  </a:lnTo>
                  <a:lnTo>
                    <a:pt x="128" y="1581"/>
                  </a:lnTo>
                  <a:lnTo>
                    <a:pt x="88" y="1561"/>
                  </a:lnTo>
                  <a:lnTo>
                    <a:pt x="65" y="1529"/>
                  </a:lnTo>
                  <a:lnTo>
                    <a:pt x="49" y="1364"/>
                  </a:lnTo>
                  <a:lnTo>
                    <a:pt x="0" y="1310"/>
                  </a:lnTo>
                  <a:lnTo>
                    <a:pt x="2" y="1283"/>
                  </a:lnTo>
                  <a:lnTo>
                    <a:pt x="15" y="1270"/>
                  </a:lnTo>
                  <a:lnTo>
                    <a:pt x="15" y="1270"/>
                  </a:lnTo>
                  <a:lnTo>
                    <a:pt x="19" y="1266"/>
                  </a:lnTo>
                  <a:lnTo>
                    <a:pt x="19" y="1266"/>
                  </a:lnTo>
                  <a:lnTo>
                    <a:pt x="59" y="1225"/>
                  </a:lnTo>
                  <a:lnTo>
                    <a:pt x="49" y="1173"/>
                  </a:lnTo>
                  <a:lnTo>
                    <a:pt x="55" y="1152"/>
                  </a:lnTo>
                  <a:lnTo>
                    <a:pt x="69" y="1117"/>
                  </a:lnTo>
                  <a:lnTo>
                    <a:pt x="137" y="1052"/>
                  </a:lnTo>
                  <a:lnTo>
                    <a:pt x="147" y="990"/>
                  </a:lnTo>
                  <a:lnTo>
                    <a:pt x="147" y="990"/>
                  </a:lnTo>
                  <a:lnTo>
                    <a:pt x="144" y="980"/>
                  </a:lnTo>
                  <a:lnTo>
                    <a:pt x="144" y="980"/>
                  </a:lnTo>
                  <a:lnTo>
                    <a:pt x="115" y="973"/>
                  </a:lnTo>
                  <a:lnTo>
                    <a:pt x="115" y="973"/>
                  </a:lnTo>
                  <a:lnTo>
                    <a:pt x="102" y="938"/>
                  </a:lnTo>
                  <a:lnTo>
                    <a:pt x="102" y="938"/>
                  </a:lnTo>
                  <a:lnTo>
                    <a:pt x="115" y="878"/>
                  </a:lnTo>
                  <a:lnTo>
                    <a:pt x="115" y="878"/>
                  </a:lnTo>
                  <a:lnTo>
                    <a:pt x="92" y="838"/>
                  </a:lnTo>
                  <a:lnTo>
                    <a:pt x="92" y="838"/>
                  </a:lnTo>
                  <a:lnTo>
                    <a:pt x="84" y="819"/>
                  </a:lnTo>
                  <a:lnTo>
                    <a:pt x="85" y="786"/>
                  </a:lnTo>
                  <a:lnTo>
                    <a:pt x="85" y="786"/>
                  </a:lnTo>
                  <a:lnTo>
                    <a:pt x="72" y="773"/>
                  </a:lnTo>
                  <a:lnTo>
                    <a:pt x="35" y="760"/>
                  </a:lnTo>
                  <a:lnTo>
                    <a:pt x="35" y="760"/>
                  </a:lnTo>
                  <a:lnTo>
                    <a:pt x="32" y="719"/>
                  </a:lnTo>
                  <a:lnTo>
                    <a:pt x="32" y="719"/>
                  </a:lnTo>
                  <a:lnTo>
                    <a:pt x="61" y="660"/>
                  </a:lnTo>
                  <a:lnTo>
                    <a:pt x="61" y="660"/>
                  </a:lnTo>
                  <a:lnTo>
                    <a:pt x="75" y="575"/>
                  </a:lnTo>
                  <a:lnTo>
                    <a:pt x="75" y="575"/>
                  </a:lnTo>
                  <a:lnTo>
                    <a:pt x="108" y="486"/>
                  </a:lnTo>
                  <a:lnTo>
                    <a:pt x="126" y="460"/>
                  </a:lnTo>
                  <a:lnTo>
                    <a:pt x="126" y="460"/>
                  </a:lnTo>
                  <a:lnTo>
                    <a:pt x="141" y="446"/>
                  </a:lnTo>
                  <a:lnTo>
                    <a:pt x="144" y="411"/>
                  </a:lnTo>
                  <a:lnTo>
                    <a:pt x="144" y="411"/>
                  </a:lnTo>
                  <a:lnTo>
                    <a:pt x="159" y="325"/>
                  </a:lnTo>
                  <a:lnTo>
                    <a:pt x="189" y="303"/>
                  </a:lnTo>
                  <a:lnTo>
                    <a:pt x="248" y="240"/>
                  </a:lnTo>
                  <a:lnTo>
                    <a:pt x="262" y="198"/>
                  </a:lnTo>
                  <a:lnTo>
                    <a:pt x="262" y="198"/>
                  </a:lnTo>
                  <a:lnTo>
                    <a:pt x="274" y="176"/>
                  </a:lnTo>
                  <a:lnTo>
                    <a:pt x="274" y="176"/>
                  </a:lnTo>
                  <a:lnTo>
                    <a:pt x="277" y="166"/>
                  </a:lnTo>
                  <a:lnTo>
                    <a:pt x="277" y="166"/>
                  </a:lnTo>
                  <a:lnTo>
                    <a:pt x="281" y="154"/>
                  </a:lnTo>
                  <a:lnTo>
                    <a:pt x="288" y="157"/>
                  </a:lnTo>
                  <a:lnTo>
                    <a:pt x="288" y="157"/>
                  </a:lnTo>
                  <a:lnTo>
                    <a:pt x="301" y="166"/>
                  </a:lnTo>
                  <a:lnTo>
                    <a:pt x="301" y="166"/>
                  </a:lnTo>
                  <a:lnTo>
                    <a:pt x="326" y="165"/>
                  </a:lnTo>
                  <a:lnTo>
                    <a:pt x="326" y="165"/>
                  </a:lnTo>
                  <a:lnTo>
                    <a:pt x="358" y="144"/>
                  </a:lnTo>
                  <a:lnTo>
                    <a:pt x="358" y="144"/>
                  </a:lnTo>
                  <a:lnTo>
                    <a:pt x="385" y="144"/>
                  </a:lnTo>
                  <a:lnTo>
                    <a:pt x="417" y="114"/>
                  </a:lnTo>
                  <a:lnTo>
                    <a:pt x="440" y="110"/>
                  </a:lnTo>
                  <a:lnTo>
                    <a:pt x="450" y="75"/>
                  </a:lnTo>
                  <a:lnTo>
                    <a:pt x="477" y="28"/>
                  </a:lnTo>
                  <a:lnTo>
                    <a:pt x="519" y="0"/>
                  </a:lnTo>
                  <a:lnTo>
                    <a:pt x="520" y="35"/>
                  </a:lnTo>
                  <a:lnTo>
                    <a:pt x="530" y="51"/>
                  </a:lnTo>
                  <a:close/>
                  <a:moveTo>
                    <a:pt x="2075" y="1704"/>
                  </a:moveTo>
                  <a:lnTo>
                    <a:pt x="2083" y="1705"/>
                  </a:lnTo>
                  <a:lnTo>
                    <a:pt x="2085" y="1730"/>
                  </a:lnTo>
                  <a:lnTo>
                    <a:pt x="2103" y="1724"/>
                  </a:lnTo>
                  <a:lnTo>
                    <a:pt x="2111" y="1756"/>
                  </a:lnTo>
                  <a:lnTo>
                    <a:pt x="2083" y="1818"/>
                  </a:lnTo>
                  <a:lnTo>
                    <a:pt x="2094" y="1832"/>
                  </a:lnTo>
                  <a:lnTo>
                    <a:pt x="2084" y="1858"/>
                  </a:lnTo>
                  <a:lnTo>
                    <a:pt x="2071" y="1865"/>
                  </a:lnTo>
                  <a:lnTo>
                    <a:pt x="2075" y="1854"/>
                  </a:lnTo>
                  <a:lnTo>
                    <a:pt x="2061" y="1854"/>
                  </a:lnTo>
                  <a:lnTo>
                    <a:pt x="2061" y="1841"/>
                  </a:lnTo>
                  <a:lnTo>
                    <a:pt x="2055" y="1836"/>
                  </a:lnTo>
                  <a:lnTo>
                    <a:pt x="2058" y="1822"/>
                  </a:lnTo>
                  <a:lnTo>
                    <a:pt x="2070" y="1815"/>
                  </a:lnTo>
                  <a:lnTo>
                    <a:pt x="2034" y="1799"/>
                  </a:lnTo>
                  <a:lnTo>
                    <a:pt x="2032" y="1792"/>
                  </a:lnTo>
                  <a:lnTo>
                    <a:pt x="2044" y="1793"/>
                  </a:lnTo>
                  <a:lnTo>
                    <a:pt x="2051" y="1784"/>
                  </a:lnTo>
                  <a:lnTo>
                    <a:pt x="2036" y="1774"/>
                  </a:lnTo>
                  <a:lnTo>
                    <a:pt x="2045" y="1770"/>
                  </a:lnTo>
                  <a:lnTo>
                    <a:pt x="2044" y="1758"/>
                  </a:lnTo>
                  <a:lnTo>
                    <a:pt x="2034" y="1746"/>
                  </a:lnTo>
                  <a:lnTo>
                    <a:pt x="2021" y="1743"/>
                  </a:lnTo>
                  <a:lnTo>
                    <a:pt x="2018" y="1731"/>
                  </a:lnTo>
                  <a:lnTo>
                    <a:pt x="2034" y="1725"/>
                  </a:lnTo>
                  <a:lnTo>
                    <a:pt x="2034" y="1718"/>
                  </a:lnTo>
                  <a:lnTo>
                    <a:pt x="2062" y="1717"/>
                  </a:lnTo>
                  <a:lnTo>
                    <a:pt x="2065" y="1705"/>
                  </a:lnTo>
                  <a:lnTo>
                    <a:pt x="2075" y="1704"/>
                  </a:lnTo>
                  <a:close/>
                  <a:moveTo>
                    <a:pt x="1819" y="1757"/>
                  </a:moveTo>
                  <a:lnTo>
                    <a:pt x="1832" y="1763"/>
                  </a:lnTo>
                  <a:lnTo>
                    <a:pt x="1840" y="1779"/>
                  </a:lnTo>
                  <a:lnTo>
                    <a:pt x="1853" y="1777"/>
                  </a:lnTo>
                  <a:lnTo>
                    <a:pt x="1852" y="1767"/>
                  </a:lnTo>
                  <a:lnTo>
                    <a:pt x="1862" y="1776"/>
                  </a:lnTo>
                  <a:lnTo>
                    <a:pt x="1877" y="1776"/>
                  </a:lnTo>
                  <a:lnTo>
                    <a:pt x="1892" y="1803"/>
                  </a:lnTo>
                  <a:lnTo>
                    <a:pt x="1877" y="1832"/>
                  </a:lnTo>
                  <a:lnTo>
                    <a:pt x="1866" y="1825"/>
                  </a:lnTo>
                  <a:lnTo>
                    <a:pt x="1858" y="1831"/>
                  </a:lnTo>
                  <a:lnTo>
                    <a:pt x="1856" y="1838"/>
                  </a:lnTo>
                  <a:lnTo>
                    <a:pt x="1865" y="1841"/>
                  </a:lnTo>
                  <a:lnTo>
                    <a:pt x="1866" y="1849"/>
                  </a:lnTo>
                  <a:lnTo>
                    <a:pt x="1842" y="1851"/>
                  </a:lnTo>
                  <a:lnTo>
                    <a:pt x="1845" y="1861"/>
                  </a:lnTo>
                  <a:lnTo>
                    <a:pt x="1856" y="1859"/>
                  </a:lnTo>
                  <a:lnTo>
                    <a:pt x="1846" y="1881"/>
                  </a:lnTo>
                  <a:lnTo>
                    <a:pt x="1849" y="1900"/>
                  </a:lnTo>
                  <a:lnTo>
                    <a:pt x="1861" y="1900"/>
                  </a:lnTo>
                  <a:lnTo>
                    <a:pt x="1868" y="1916"/>
                  </a:lnTo>
                  <a:lnTo>
                    <a:pt x="1884" y="1917"/>
                  </a:lnTo>
                  <a:lnTo>
                    <a:pt x="1881" y="1931"/>
                  </a:lnTo>
                  <a:lnTo>
                    <a:pt x="1888" y="1946"/>
                  </a:lnTo>
                  <a:lnTo>
                    <a:pt x="1900" y="1949"/>
                  </a:lnTo>
                  <a:lnTo>
                    <a:pt x="1901" y="1969"/>
                  </a:lnTo>
                  <a:lnTo>
                    <a:pt x="1894" y="1973"/>
                  </a:lnTo>
                  <a:lnTo>
                    <a:pt x="1887" y="1967"/>
                  </a:lnTo>
                  <a:lnTo>
                    <a:pt x="1887" y="2006"/>
                  </a:lnTo>
                  <a:lnTo>
                    <a:pt x="1895" y="2021"/>
                  </a:lnTo>
                  <a:lnTo>
                    <a:pt x="1889" y="2029"/>
                  </a:lnTo>
                  <a:lnTo>
                    <a:pt x="1874" y="2024"/>
                  </a:lnTo>
                  <a:lnTo>
                    <a:pt x="1885" y="2048"/>
                  </a:lnTo>
                  <a:lnTo>
                    <a:pt x="1868" y="2051"/>
                  </a:lnTo>
                  <a:lnTo>
                    <a:pt x="1861" y="2064"/>
                  </a:lnTo>
                  <a:lnTo>
                    <a:pt x="1849" y="2068"/>
                  </a:lnTo>
                  <a:lnTo>
                    <a:pt x="1848" y="2087"/>
                  </a:lnTo>
                  <a:lnTo>
                    <a:pt x="1874" y="2093"/>
                  </a:lnTo>
                  <a:lnTo>
                    <a:pt x="1866" y="2104"/>
                  </a:lnTo>
                  <a:lnTo>
                    <a:pt x="1872" y="2109"/>
                  </a:lnTo>
                  <a:lnTo>
                    <a:pt x="1885" y="2083"/>
                  </a:lnTo>
                  <a:lnTo>
                    <a:pt x="1905" y="2068"/>
                  </a:lnTo>
                  <a:lnTo>
                    <a:pt x="1923" y="2078"/>
                  </a:lnTo>
                  <a:lnTo>
                    <a:pt x="1944" y="2060"/>
                  </a:lnTo>
                  <a:lnTo>
                    <a:pt x="1928" y="2081"/>
                  </a:lnTo>
                  <a:lnTo>
                    <a:pt x="1931" y="2090"/>
                  </a:lnTo>
                  <a:lnTo>
                    <a:pt x="1921" y="2091"/>
                  </a:lnTo>
                  <a:lnTo>
                    <a:pt x="1928" y="2114"/>
                  </a:lnTo>
                  <a:lnTo>
                    <a:pt x="1917" y="2127"/>
                  </a:lnTo>
                  <a:lnTo>
                    <a:pt x="1900" y="2117"/>
                  </a:lnTo>
                  <a:lnTo>
                    <a:pt x="1895" y="2122"/>
                  </a:lnTo>
                  <a:lnTo>
                    <a:pt x="1917" y="2165"/>
                  </a:lnTo>
                  <a:lnTo>
                    <a:pt x="1897" y="2169"/>
                  </a:lnTo>
                  <a:lnTo>
                    <a:pt x="1885" y="2152"/>
                  </a:lnTo>
                  <a:lnTo>
                    <a:pt x="1856" y="2171"/>
                  </a:lnTo>
                  <a:lnTo>
                    <a:pt x="1858" y="2186"/>
                  </a:lnTo>
                  <a:lnTo>
                    <a:pt x="1869" y="2197"/>
                  </a:lnTo>
                  <a:lnTo>
                    <a:pt x="1884" y="2178"/>
                  </a:lnTo>
                  <a:lnTo>
                    <a:pt x="1897" y="2188"/>
                  </a:lnTo>
                  <a:lnTo>
                    <a:pt x="1900" y="2198"/>
                  </a:lnTo>
                  <a:lnTo>
                    <a:pt x="1887" y="2208"/>
                  </a:lnTo>
                  <a:lnTo>
                    <a:pt x="1923" y="2269"/>
                  </a:lnTo>
                  <a:lnTo>
                    <a:pt x="1923" y="2282"/>
                  </a:lnTo>
                  <a:lnTo>
                    <a:pt x="1914" y="2283"/>
                  </a:lnTo>
                  <a:lnTo>
                    <a:pt x="1905" y="2270"/>
                  </a:lnTo>
                  <a:lnTo>
                    <a:pt x="1871" y="2267"/>
                  </a:lnTo>
                  <a:lnTo>
                    <a:pt x="1871" y="2259"/>
                  </a:lnTo>
                  <a:lnTo>
                    <a:pt x="1881" y="2253"/>
                  </a:lnTo>
                  <a:lnTo>
                    <a:pt x="1868" y="2228"/>
                  </a:lnTo>
                  <a:lnTo>
                    <a:pt x="1849" y="2240"/>
                  </a:lnTo>
                  <a:lnTo>
                    <a:pt x="1852" y="2261"/>
                  </a:lnTo>
                  <a:lnTo>
                    <a:pt x="1846" y="2261"/>
                  </a:lnTo>
                  <a:lnTo>
                    <a:pt x="1835" y="2259"/>
                  </a:lnTo>
                  <a:lnTo>
                    <a:pt x="1840" y="2250"/>
                  </a:lnTo>
                  <a:lnTo>
                    <a:pt x="1838" y="2237"/>
                  </a:lnTo>
                  <a:lnTo>
                    <a:pt x="1800" y="2228"/>
                  </a:lnTo>
                  <a:lnTo>
                    <a:pt x="1796" y="2270"/>
                  </a:lnTo>
                  <a:lnTo>
                    <a:pt x="1809" y="2284"/>
                  </a:lnTo>
                  <a:lnTo>
                    <a:pt x="1783" y="2308"/>
                  </a:lnTo>
                  <a:lnTo>
                    <a:pt x="1761" y="2300"/>
                  </a:lnTo>
                  <a:lnTo>
                    <a:pt x="1748" y="2332"/>
                  </a:lnTo>
                  <a:lnTo>
                    <a:pt x="1774" y="2375"/>
                  </a:lnTo>
                  <a:lnTo>
                    <a:pt x="1809" y="2370"/>
                  </a:lnTo>
                  <a:lnTo>
                    <a:pt x="1822" y="2378"/>
                  </a:lnTo>
                  <a:lnTo>
                    <a:pt x="1825" y="2385"/>
                  </a:lnTo>
                  <a:lnTo>
                    <a:pt x="1813" y="2388"/>
                  </a:lnTo>
                  <a:lnTo>
                    <a:pt x="1813" y="2403"/>
                  </a:lnTo>
                  <a:lnTo>
                    <a:pt x="1804" y="2388"/>
                  </a:lnTo>
                  <a:lnTo>
                    <a:pt x="1779" y="2380"/>
                  </a:lnTo>
                  <a:lnTo>
                    <a:pt x="1771" y="2391"/>
                  </a:lnTo>
                  <a:lnTo>
                    <a:pt x="1751" y="2387"/>
                  </a:lnTo>
                  <a:lnTo>
                    <a:pt x="1734" y="2397"/>
                  </a:lnTo>
                  <a:lnTo>
                    <a:pt x="1731" y="2385"/>
                  </a:lnTo>
                  <a:lnTo>
                    <a:pt x="1722" y="2398"/>
                  </a:lnTo>
                  <a:lnTo>
                    <a:pt x="1737" y="2420"/>
                  </a:lnTo>
                  <a:lnTo>
                    <a:pt x="1753" y="2424"/>
                  </a:lnTo>
                  <a:lnTo>
                    <a:pt x="1757" y="2434"/>
                  </a:lnTo>
                  <a:lnTo>
                    <a:pt x="1750" y="2442"/>
                  </a:lnTo>
                  <a:lnTo>
                    <a:pt x="1738" y="2442"/>
                  </a:lnTo>
                  <a:lnTo>
                    <a:pt x="1728" y="2433"/>
                  </a:lnTo>
                  <a:lnTo>
                    <a:pt x="1701" y="2459"/>
                  </a:lnTo>
                  <a:lnTo>
                    <a:pt x="1668" y="2442"/>
                  </a:lnTo>
                  <a:lnTo>
                    <a:pt x="1644" y="2456"/>
                  </a:lnTo>
                  <a:lnTo>
                    <a:pt x="1642" y="2446"/>
                  </a:lnTo>
                  <a:lnTo>
                    <a:pt x="1650" y="2429"/>
                  </a:lnTo>
                  <a:lnTo>
                    <a:pt x="1665" y="2427"/>
                  </a:lnTo>
                  <a:lnTo>
                    <a:pt x="1659" y="2414"/>
                  </a:lnTo>
                  <a:lnTo>
                    <a:pt x="1691" y="2406"/>
                  </a:lnTo>
                  <a:lnTo>
                    <a:pt x="1696" y="2397"/>
                  </a:lnTo>
                  <a:lnTo>
                    <a:pt x="1686" y="2384"/>
                  </a:lnTo>
                  <a:lnTo>
                    <a:pt x="1662" y="2385"/>
                  </a:lnTo>
                  <a:lnTo>
                    <a:pt x="1646" y="2377"/>
                  </a:lnTo>
                  <a:lnTo>
                    <a:pt x="1646" y="2354"/>
                  </a:lnTo>
                  <a:lnTo>
                    <a:pt x="1653" y="2345"/>
                  </a:lnTo>
                  <a:lnTo>
                    <a:pt x="1649" y="2333"/>
                  </a:lnTo>
                  <a:lnTo>
                    <a:pt x="1686" y="2331"/>
                  </a:lnTo>
                  <a:lnTo>
                    <a:pt x="1685" y="2322"/>
                  </a:lnTo>
                  <a:lnTo>
                    <a:pt x="1670" y="2316"/>
                  </a:lnTo>
                  <a:lnTo>
                    <a:pt x="1679" y="2300"/>
                  </a:lnTo>
                  <a:lnTo>
                    <a:pt x="1653" y="2306"/>
                  </a:lnTo>
                  <a:lnTo>
                    <a:pt x="1642" y="2300"/>
                  </a:lnTo>
                  <a:lnTo>
                    <a:pt x="1619" y="2325"/>
                  </a:lnTo>
                  <a:lnTo>
                    <a:pt x="1606" y="2322"/>
                  </a:lnTo>
                  <a:lnTo>
                    <a:pt x="1604" y="2306"/>
                  </a:lnTo>
                  <a:lnTo>
                    <a:pt x="1629" y="2280"/>
                  </a:lnTo>
                  <a:lnTo>
                    <a:pt x="1611" y="2277"/>
                  </a:lnTo>
                  <a:lnTo>
                    <a:pt x="1587" y="2306"/>
                  </a:lnTo>
                  <a:lnTo>
                    <a:pt x="1591" y="2286"/>
                  </a:lnTo>
                  <a:lnTo>
                    <a:pt x="1578" y="2280"/>
                  </a:lnTo>
                  <a:lnTo>
                    <a:pt x="1596" y="2277"/>
                  </a:lnTo>
                  <a:lnTo>
                    <a:pt x="1600" y="2267"/>
                  </a:lnTo>
                  <a:lnTo>
                    <a:pt x="1636" y="2267"/>
                  </a:lnTo>
                  <a:lnTo>
                    <a:pt x="1657" y="2259"/>
                  </a:lnTo>
                  <a:lnTo>
                    <a:pt x="1657" y="2217"/>
                  </a:lnTo>
                  <a:lnTo>
                    <a:pt x="1676" y="2202"/>
                  </a:lnTo>
                  <a:lnTo>
                    <a:pt x="1675" y="2188"/>
                  </a:lnTo>
                  <a:lnTo>
                    <a:pt x="1663" y="2192"/>
                  </a:lnTo>
                  <a:lnTo>
                    <a:pt x="1659" y="2176"/>
                  </a:lnTo>
                  <a:lnTo>
                    <a:pt x="1647" y="2172"/>
                  </a:lnTo>
                  <a:lnTo>
                    <a:pt x="1644" y="2163"/>
                  </a:lnTo>
                  <a:lnTo>
                    <a:pt x="1663" y="2169"/>
                  </a:lnTo>
                  <a:lnTo>
                    <a:pt x="1665" y="2158"/>
                  </a:lnTo>
                  <a:lnTo>
                    <a:pt x="1639" y="2142"/>
                  </a:lnTo>
                  <a:lnTo>
                    <a:pt x="1620" y="2166"/>
                  </a:lnTo>
                  <a:lnTo>
                    <a:pt x="1623" y="2186"/>
                  </a:lnTo>
                  <a:lnTo>
                    <a:pt x="1581" y="2182"/>
                  </a:lnTo>
                  <a:lnTo>
                    <a:pt x="1578" y="2195"/>
                  </a:lnTo>
                  <a:lnTo>
                    <a:pt x="1564" y="2186"/>
                  </a:lnTo>
                  <a:lnTo>
                    <a:pt x="1555" y="2198"/>
                  </a:lnTo>
                  <a:lnTo>
                    <a:pt x="1562" y="2211"/>
                  </a:lnTo>
                  <a:lnTo>
                    <a:pt x="1548" y="2207"/>
                  </a:lnTo>
                  <a:lnTo>
                    <a:pt x="1555" y="2223"/>
                  </a:lnTo>
                  <a:lnTo>
                    <a:pt x="1544" y="2237"/>
                  </a:lnTo>
                  <a:lnTo>
                    <a:pt x="1532" y="2237"/>
                  </a:lnTo>
                  <a:lnTo>
                    <a:pt x="1531" y="2218"/>
                  </a:lnTo>
                  <a:lnTo>
                    <a:pt x="1515" y="2205"/>
                  </a:lnTo>
                  <a:lnTo>
                    <a:pt x="1528" y="2191"/>
                  </a:lnTo>
                  <a:lnTo>
                    <a:pt x="1506" y="2188"/>
                  </a:lnTo>
                  <a:lnTo>
                    <a:pt x="1483" y="2171"/>
                  </a:lnTo>
                  <a:lnTo>
                    <a:pt x="1477" y="2155"/>
                  </a:lnTo>
                  <a:lnTo>
                    <a:pt x="1482" y="2149"/>
                  </a:lnTo>
                  <a:lnTo>
                    <a:pt x="1470" y="2142"/>
                  </a:lnTo>
                  <a:lnTo>
                    <a:pt x="1477" y="2136"/>
                  </a:lnTo>
                  <a:lnTo>
                    <a:pt x="1467" y="2104"/>
                  </a:lnTo>
                  <a:lnTo>
                    <a:pt x="1474" y="2081"/>
                  </a:lnTo>
                  <a:lnTo>
                    <a:pt x="1489" y="2071"/>
                  </a:lnTo>
                  <a:lnTo>
                    <a:pt x="1502" y="2047"/>
                  </a:lnTo>
                  <a:lnTo>
                    <a:pt x="1516" y="2047"/>
                  </a:lnTo>
                  <a:lnTo>
                    <a:pt x="1509" y="2034"/>
                  </a:lnTo>
                  <a:lnTo>
                    <a:pt x="1523" y="2040"/>
                  </a:lnTo>
                  <a:lnTo>
                    <a:pt x="1515" y="2025"/>
                  </a:lnTo>
                  <a:lnTo>
                    <a:pt x="1526" y="2032"/>
                  </a:lnTo>
                  <a:lnTo>
                    <a:pt x="1541" y="2029"/>
                  </a:lnTo>
                  <a:lnTo>
                    <a:pt x="1541" y="2018"/>
                  </a:lnTo>
                  <a:lnTo>
                    <a:pt x="1558" y="2001"/>
                  </a:lnTo>
                  <a:lnTo>
                    <a:pt x="1574" y="2005"/>
                  </a:lnTo>
                  <a:lnTo>
                    <a:pt x="1591" y="2019"/>
                  </a:lnTo>
                  <a:lnTo>
                    <a:pt x="1591" y="2029"/>
                  </a:lnTo>
                  <a:lnTo>
                    <a:pt x="1627" y="2051"/>
                  </a:lnTo>
                  <a:lnTo>
                    <a:pt x="1643" y="2048"/>
                  </a:lnTo>
                  <a:lnTo>
                    <a:pt x="1644" y="2041"/>
                  </a:lnTo>
                  <a:lnTo>
                    <a:pt x="1633" y="2032"/>
                  </a:lnTo>
                  <a:lnTo>
                    <a:pt x="1659" y="2018"/>
                  </a:lnTo>
                  <a:lnTo>
                    <a:pt x="1669" y="2032"/>
                  </a:lnTo>
                  <a:lnTo>
                    <a:pt x="1679" y="2028"/>
                  </a:lnTo>
                  <a:lnTo>
                    <a:pt x="1682" y="2041"/>
                  </a:lnTo>
                  <a:lnTo>
                    <a:pt x="1696" y="2034"/>
                  </a:lnTo>
                  <a:lnTo>
                    <a:pt x="1708" y="2060"/>
                  </a:lnTo>
                  <a:lnTo>
                    <a:pt x="1727" y="2065"/>
                  </a:lnTo>
                  <a:lnTo>
                    <a:pt x="1728" y="2052"/>
                  </a:lnTo>
                  <a:lnTo>
                    <a:pt x="1711" y="2025"/>
                  </a:lnTo>
                  <a:lnTo>
                    <a:pt x="1717" y="2014"/>
                  </a:lnTo>
                  <a:lnTo>
                    <a:pt x="1698" y="2019"/>
                  </a:lnTo>
                  <a:lnTo>
                    <a:pt x="1704" y="2001"/>
                  </a:lnTo>
                  <a:lnTo>
                    <a:pt x="1691" y="1999"/>
                  </a:lnTo>
                  <a:lnTo>
                    <a:pt x="1676" y="1965"/>
                  </a:lnTo>
                  <a:lnTo>
                    <a:pt x="1659" y="1960"/>
                  </a:lnTo>
                  <a:lnTo>
                    <a:pt x="1666" y="1940"/>
                  </a:lnTo>
                  <a:lnTo>
                    <a:pt x="1673" y="1949"/>
                  </a:lnTo>
                  <a:lnTo>
                    <a:pt x="1682" y="1937"/>
                  </a:lnTo>
                  <a:lnTo>
                    <a:pt x="1681" y="1913"/>
                  </a:lnTo>
                  <a:lnTo>
                    <a:pt x="1693" y="1904"/>
                  </a:lnTo>
                  <a:lnTo>
                    <a:pt x="1702" y="1910"/>
                  </a:lnTo>
                  <a:lnTo>
                    <a:pt x="1693" y="1929"/>
                  </a:lnTo>
                  <a:lnTo>
                    <a:pt x="1714" y="1917"/>
                  </a:lnTo>
                  <a:lnTo>
                    <a:pt x="1740" y="1923"/>
                  </a:lnTo>
                  <a:lnTo>
                    <a:pt x="1740" y="1911"/>
                  </a:lnTo>
                  <a:lnTo>
                    <a:pt x="1755" y="1927"/>
                  </a:lnTo>
                  <a:lnTo>
                    <a:pt x="1768" y="1930"/>
                  </a:lnTo>
                  <a:lnTo>
                    <a:pt x="1774" y="1924"/>
                  </a:lnTo>
                  <a:lnTo>
                    <a:pt x="1764" y="1920"/>
                  </a:lnTo>
                  <a:lnTo>
                    <a:pt x="1766" y="1900"/>
                  </a:lnTo>
                  <a:lnTo>
                    <a:pt x="1774" y="1884"/>
                  </a:lnTo>
                  <a:lnTo>
                    <a:pt x="1784" y="1880"/>
                  </a:lnTo>
                  <a:lnTo>
                    <a:pt x="1776" y="1878"/>
                  </a:lnTo>
                  <a:lnTo>
                    <a:pt x="1776" y="1867"/>
                  </a:lnTo>
                  <a:lnTo>
                    <a:pt x="1794" y="1862"/>
                  </a:lnTo>
                  <a:lnTo>
                    <a:pt x="1784" y="1848"/>
                  </a:lnTo>
                  <a:lnTo>
                    <a:pt x="1799" y="1854"/>
                  </a:lnTo>
                  <a:lnTo>
                    <a:pt x="1804" y="1845"/>
                  </a:lnTo>
                  <a:lnTo>
                    <a:pt x="1812" y="1864"/>
                  </a:lnTo>
                  <a:lnTo>
                    <a:pt x="1822" y="1864"/>
                  </a:lnTo>
                  <a:lnTo>
                    <a:pt x="1809" y="1841"/>
                  </a:lnTo>
                  <a:lnTo>
                    <a:pt x="1825" y="1838"/>
                  </a:lnTo>
                  <a:lnTo>
                    <a:pt x="1822" y="1828"/>
                  </a:lnTo>
                  <a:lnTo>
                    <a:pt x="1815" y="1835"/>
                  </a:lnTo>
                  <a:lnTo>
                    <a:pt x="1799" y="1829"/>
                  </a:lnTo>
                  <a:lnTo>
                    <a:pt x="1806" y="1799"/>
                  </a:lnTo>
                  <a:lnTo>
                    <a:pt x="1813" y="1799"/>
                  </a:lnTo>
                  <a:lnTo>
                    <a:pt x="1813" y="1776"/>
                  </a:lnTo>
                  <a:lnTo>
                    <a:pt x="1829" y="1773"/>
                  </a:lnTo>
                  <a:lnTo>
                    <a:pt x="1813" y="1763"/>
                  </a:lnTo>
                  <a:lnTo>
                    <a:pt x="1819" y="1757"/>
                  </a:lnTo>
                  <a:close/>
                  <a:moveTo>
                    <a:pt x="1768" y="1797"/>
                  </a:moveTo>
                  <a:lnTo>
                    <a:pt x="1777" y="1819"/>
                  </a:lnTo>
                  <a:lnTo>
                    <a:pt x="1764" y="1842"/>
                  </a:lnTo>
                  <a:lnTo>
                    <a:pt x="1764" y="1849"/>
                  </a:lnTo>
                  <a:lnTo>
                    <a:pt x="1774" y="1852"/>
                  </a:lnTo>
                  <a:lnTo>
                    <a:pt x="1763" y="1854"/>
                  </a:lnTo>
                  <a:lnTo>
                    <a:pt x="1761" y="1884"/>
                  </a:lnTo>
                  <a:lnTo>
                    <a:pt x="1731" y="1891"/>
                  </a:lnTo>
                  <a:lnTo>
                    <a:pt x="1735" y="1884"/>
                  </a:lnTo>
                  <a:lnTo>
                    <a:pt x="1722" y="1878"/>
                  </a:lnTo>
                  <a:lnTo>
                    <a:pt x="1715" y="1894"/>
                  </a:lnTo>
                  <a:lnTo>
                    <a:pt x="1701" y="1898"/>
                  </a:lnTo>
                  <a:lnTo>
                    <a:pt x="1705" y="1872"/>
                  </a:lnTo>
                  <a:lnTo>
                    <a:pt x="1712" y="1868"/>
                  </a:lnTo>
                  <a:lnTo>
                    <a:pt x="1717" y="1874"/>
                  </a:lnTo>
                  <a:lnTo>
                    <a:pt x="1730" y="1858"/>
                  </a:lnTo>
                  <a:lnTo>
                    <a:pt x="1728" y="1852"/>
                  </a:lnTo>
                  <a:lnTo>
                    <a:pt x="1711" y="1854"/>
                  </a:lnTo>
                  <a:lnTo>
                    <a:pt x="1714" y="1844"/>
                  </a:lnTo>
                  <a:lnTo>
                    <a:pt x="1741" y="1844"/>
                  </a:lnTo>
                  <a:lnTo>
                    <a:pt x="1737" y="1823"/>
                  </a:lnTo>
                  <a:lnTo>
                    <a:pt x="1748" y="1809"/>
                  </a:lnTo>
                  <a:lnTo>
                    <a:pt x="1758" y="1816"/>
                  </a:lnTo>
                  <a:lnTo>
                    <a:pt x="1768" y="1797"/>
                  </a:lnTo>
                  <a:close/>
                  <a:moveTo>
                    <a:pt x="484" y="1952"/>
                  </a:moveTo>
                  <a:lnTo>
                    <a:pt x="493" y="1962"/>
                  </a:lnTo>
                  <a:lnTo>
                    <a:pt x="510" y="1962"/>
                  </a:lnTo>
                  <a:lnTo>
                    <a:pt x="512" y="1969"/>
                  </a:lnTo>
                  <a:lnTo>
                    <a:pt x="519" y="1963"/>
                  </a:lnTo>
                  <a:lnTo>
                    <a:pt x="523" y="1975"/>
                  </a:lnTo>
                  <a:lnTo>
                    <a:pt x="526" y="1960"/>
                  </a:lnTo>
                  <a:lnTo>
                    <a:pt x="538" y="1966"/>
                  </a:lnTo>
                  <a:lnTo>
                    <a:pt x="530" y="1978"/>
                  </a:lnTo>
                  <a:lnTo>
                    <a:pt x="543" y="2016"/>
                  </a:lnTo>
                  <a:lnTo>
                    <a:pt x="535" y="2044"/>
                  </a:lnTo>
                  <a:lnTo>
                    <a:pt x="538" y="2067"/>
                  </a:lnTo>
                  <a:lnTo>
                    <a:pt x="528" y="2065"/>
                  </a:lnTo>
                  <a:lnTo>
                    <a:pt x="510" y="2083"/>
                  </a:lnTo>
                  <a:lnTo>
                    <a:pt x="497" y="2081"/>
                  </a:lnTo>
                  <a:lnTo>
                    <a:pt x="492" y="2109"/>
                  </a:lnTo>
                  <a:lnTo>
                    <a:pt x="510" y="2148"/>
                  </a:lnTo>
                  <a:lnTo>
                    <a:pt x="520" y="2156"/>
                  </a:lnTo>
                  <a:lnTo>
                    <a:pt x="510" y="2172"/>
                  </a:lnTo>
                  <a:lnTo>
                    <a:pt x="538" y="2192"/>
                  </a:lnTo>
                  <a:lnTo>
                    <a:pt x="549" y="2186"/>
                  </a:lnTo>
                  <a:lnTo>
                    <a:pt x="568" y="2198"/>
                  </a:lnTo>
                  <a:lnTo>
                    <a:pt x="571" y="2237"/>
                  </a:lnTo>
                  <a:lnTo>
                    <a:pt x="587" y="2244"/>
                  </a:lnTo>
                  <a:lnTo>
                    <a:pt x="601" y="2241"/>
                  </a:lnTo>
                  <a:lnTo>
                    <a:pt x="607" y="2235"/>
                  </a:lnTo>
                  <a:lnTo>
                    <a:pt x="595" y="2225"/>
                  </a:lnTo>
                  <a:lnTo>
                    <a:pt x="627" y="2214"/>
                  </a:lnTo>
                  <a:lnTo>
                    <a:pt x="626" y="2201"/>
                  </a:lnTo>
                  <a:lnTo>
                    <a:pt x="649" y="2189"/>
                  </a:lnTo>
                  <a:lnTo>
                    <a:pt x="696" y="2192"/>
                  </a:lnTo>
                  <a:lnTo>
                    <a:pt x="698" y="2186"/>
                  </a:lnTo>
                  <a:lnTo>
                    <a:pt x="715" y="2184"/>
                  </a:lnTo>
                  <a:lnTo>
                    <a:pt x="722" y="2198"/>
                  </a:lnTo>
                  <a:lnTo>
                    <a:pt x="741" y="2208"/>
                  </a:lnTo>
                  <a:lnTo>
                    <a:pt x="745" y="2202"/>
                  </a:lnTo>
                  <a:lnTo>
                    <a:pt x="767" y="2211"/>
                  </a:lnTo>
                  <a:lnTo>
                    <a:pt x="777" y="2228"/>
                  </a:lnTo>
                  <a:lnTo>
                    <a:pt x="768" y="2244"/>
                  </a:lnTo>
                  <a:lnTo>
                    <a:pt x="775" y="2253"/>
                  </a:lnTo>
                  <a:lnTo>
                    <a:pt x="767" y="2259"/>
                  </a:lnTo>
                  <a:lnTo>
                    <a:pt x="754" y="2253"/>
                  </a:lnTo>
                  <a:lnTo>
                    <a:pt x="752" y="2264"/>
                  </a:lnTo>
                  <a:lnTo>
                    <a:pt x="763" y="2270"/>
                  </a:lnTo>
                  <a:lnTo>
                    <a:pt x="750" y="2292"/>
                  </a:lnTo>
                  <a:lnTo>
                    <a:pt x="764" y="2355"/>
                  </a:lnTo>
                  <a:lnTo>
                    <a:pt x="760" y="2368"/>
                  </a:lnTo>
                  <a:lnTo>
                    <a:pt x="748" y="2372"/>
                  </a:lnTo>
                  <a:lnTo>
                    <a:pt x="726" y="2395"/>
                  </a:lnTo>
                  <a:lnTo>
                    <a:pt x="722" y="2410"/>
                  </a:lnTo>
                  <a:lnTo>
                    <a:pt x="767" y="2442"/>
                  </a:lnTo>
                  <a:lnTo>
                    <a:pt x="755" y="2436"/>
                  </a:lnTo>
                  <a:lnTo>
                    <a:pt x="755" y="2444"/>
                  </a:lnTo>
                  <a:lnTo>
                    <a:pt x="744" y="2446"/>
                  </a:lnTo>
                  <a:lnTo>
                    <a:pt x="737" y="2457"/>
                  </a:lnTo>
                  <a:lnTo>
                    <a:pt x="724" y="2455"/>
                  </a:lnTo>
                  <a:lnTo>
                    <a:pt x="726" y="2446"/>
                  </a:lnTo>
                  <a:lnTo>
                    <a:pt x="711" y="2446"/>
                  </a:lnTo>
                  <a:lnTo>
                    <a:pt x="706" y="2460"/>
                  </a:lnTo>
                  <a:lnTo>
                    <a:pt x="698" y="2457"/>
                  </a:lnTo>
                  <a:lnTo>
                    <a:pt x="709" y="2421"/>
                  </a:lnTo>
                  <a:lnTo>
                    <a:pt x="692" y="2411"/>
                  </a:lnTo>
                  <a:lnTo>
                    <a:pt x="677" y="2416"/>
                  </a:lnTo>
                  <a:lnTo>
                    <a:pt x="683" y="2429"/>
                  </a:lnTo>
                  <a:lnTo>
                    <a:pt x="679" y="2436"/>
                  </a:lnTo>
                  <a:lnTo>
                    <a:pt x="672" y="2436"/>
                  </a:lnTo>
                  <a:lnTo>
                    <a:pt x="666" y="2427"/>
                  </a:lnTo>
                  <a:lnTo>
                    <a:pt x="652" y="2433"/>
                  </a:lnTo>
                  <a:lnTo>
                    <a:pt x="646" y="2417"/>
                  </a:lnTo>
                  <a:lnTo>
                    <a:pt x="637" y="2423"/>
                  </a:lnTo>
                  <a:lnTo>
                    <a:pt x="644" y="2436"/>
                  </a:lnTo>
                  <a:lnTo>
                    <a:pt x="637" y="2443"/>
                  </a:lnTo>
                  <a:lnTo>
                    <a:pt x="618" y="2437"/>
                  </a:lnTo>
                  <a:lnTo>
                    <a:pt x="591" y="2442"/>
                  </a:lnTo>
                  <a:lnTo>
                    <a:pt x="584" y="2427"/>
                  </a:lnTo>
                  <a:lnTo>
                    <a:pt x="592" y="2423"/>
                  </a:lnTo>
                  <a:lnTo>
                    <a:pt x="592" y="2414"/>
                  </a:lnTo>
                  <a:lnTo>
                    <a:pt x="579" y="2411"/>
                  </a:lnTo>
                  <a:lnTo>
                    <a:pt x="569" y="2365"/>
                  </a:lnTo>
                  <a:lnTo>
                    <a:pt x="577" y="2328"/>
                  </a:lnTo>
                  <a:lnTo>
                    <a:pt x="588" y="2310"/>
                  </a:lnTo>
                  <a:lnTo>
                    <a:pt x="581" y="2302"/>
                  </a:lnTo>
                  <a:lnTo>
                    <a:pt x="542" y="2305"/>
                  </a:lnTo>
                  <a:lnTo>
                    <a:pt x="502" y="2325"/>
                  </a:lnTo>
                  <a:lnTo>
                    <a:pt x="515" y="2391"/>
                  </a:lnTo>
                  <a:lnTo>
                    <a:pt x="506" y="2406"/>
                  </a:lnTo>
                  <a:lnTo>
                    <a:pt x="477" y="2416"/>
                  </a:lnTo>
                  <a:lnTo>
                    <a:pt x="422" y="2404"/>
                  </a:lnTo>
                  <a:lnTo>
                    <a:pt x="430" y="2391"/>
                  </a:lnTo>
                  <a:lnTo>
                    <a:pt x="411" y="2384"/>
                  </a:lnTo>
                  <a:lnTo>
                    <a:pt x="421" y="2374"/>
                  </a:lnTo>
                  <a:lnTo>
                    <a:pt x="414" y="2362"/>
                  </a:lnTo>
                  <a:lnTo>
                    <a:pt x="388" y="2361"/>
                  </a:lnTo>
                  <a:lnTo>
                    <a:pt x="385" y="2345"/>
                  </a:lnTo>
                  <a:lnTo>
                    <a:pt x="395" y="2342"/>
                  </a:lnTo>
                  <a:lnTo>
                    <a:pt x="399" y="2332"/>
                  </a:lnTo>
                  <a:lnTo>
                    <a:pt x="394" y="2322"/>
                  </a:lnTo>
                  <a:lnTo>
                    <a:pt x="414" y="2318"/>
                  </a:lnTo>
                  <a:lnTo>
                    <a:pt x="402" y="2282"/>
                  </a:lnTo>
                  <a:lnTo>
                    <a:pt x="389" y="2277"/>
                  </a:lnTo>
                  <a:lnTo>
                    <a:pt x="382" y="2264"/>
                  </a:lnTo>
                  <a:lnTo>
                    <a:pt x="386" y="2238"/>
                  </a:lnTo>
                  <a:lnTo>
                    <a:pt x="372" y="2233"/>
                  </a:lnTo>
                  <a:lnTo>
                    <a:pt x="373" y="2220"/>
                  </a:lnTo>
                  <a:lnTo>
                    <a:pt x="347" y="2186"/>
                  </a:lnTo>
                  <a:lnTo>
                    <a:pt x="337" y="2136"/>
                  </a:lnTo>
                  <a:lnTo>
                    <a:pt x="355" y="2119"/>
                  </a:lnTo>
                  <a:lnTo>
                    <a:pt x="350" y="2106"/>
                  </a:lnTo>
                  <a:lnTo>
                    <a:pt x="356" y="2100"/>
                  </a:lnTo>
                  <a:lnTo>
                    <a:pt x="373" y="2099"/>
                  </a:lnTo>
                  <a:lnTo>
                    <a:pt x="371" y="2083"/>
                  </a:lnTo>
                  <a:lnTo>
                    <a:pt x="381" y="2065"/>
                  </a:lnTo>
                  <a:lnTo>
                    <a:pt x="375" y="2061"/>
                  </a:lnTo>
                  <a:lnTo>
                    <a:pt x="394" y="2051"/>
                  </a:lnTo>
                  <a:lnTo>
                    <a:pt x="396" y="2035"/>
                  </a:lnTo>
                  <a:lnTo>
                    <a:pt x="404" y="2047"/>
                  </a:lnTo>
                  <a:lnTo>
                    <a:pt x="432" y="2042"/>
                  </a:lnTo>
                  <a:lnTo>
                    <a:pt x="415" y="2019"/>
                  </a:lnTo>
                  <a:lnTo>
                    <a:pt x="415" y="2003"/>
                  </a:lnTo>
                  <a:lnTo>
                    <a:pt x="425" y="2003"/>
                  </a:lnTo>
                  <a:lnTo>
                    <a:pt x="418" y="1991"/>
                  </a:lnTo>
                  <a:lnTo>
                    <a:pt x="437" y="1985"/>
                  </a:lnTo>
                  <a:lnTo>
                    <a:pt x="435" y="1973"/>
                  </a:lnTo>
                  <a:lnTo>
                    <a:pt x="444" y="1962"/>
                  </a:lnTo>
                  <a:lnTo>
                    <a:pt x="484" y="1952"/>
                  </a:lnTo>
                  <a:close/>
                  <a:moveTo>
                    <a:pt x="716" y="2002"/>
                  </a:moveTo>
                  <a:lnTo>
                    <a:pt x="721" y="2015"/>
                  </a:lnTo>
                  <a:lnTo>
                    <a:pt x="708" y="2045"/>
                  </a:lnTo>
                  <a:lnTo>
                    <a:pt x="692" y="2060"/>
                  </a:lnTo>
                  <a:lnTo>
                    <a:pt x="682" y="2116"/>
                  </a:lnTo>
                  <a:lnTo>
                    <a:pt x="705" y="2122"/>
                  </a:lnTo>
                  <a:lnTo>
                    <a:pt x="703" y="2084"/>
                  </a:lnTo>
                  <a:lnTo>
                    <a:pt x="726" y="2052"/>
                  </a:lnTo>
                  <a:lnTo>
                    <a:pt x="744" y="2055"/>
                  </a:lnTo>
                  <a:lnTo>
                    <a:pt x="748" y="2084"/>
                  </a:lnTo>
                  <a:lnTo>
                    <a:pt x="760" y="2080"/>
                  </a:lnTo>
                  <a:lnTo>
                    <a:pt x="778" y="2103"/>
                  </a:lnTo>
                  <a:lnTo>
                    <a:pt x="775" y="2127"/>
                  </a:lnTo>
                  <a:lnTo>
                    <a:pt x="763" y="2133"/>
                  </a:lnTo>
                  <a:lnTo>
                    <a:pt x="757" y="2148"/>
                  </a:lnTo>
                  <a:lnTo>
                    <a:pt x="770" y="2142"/>
                  </a:lnTo>
                  <a:lnTo>
                    <a:pt x="774" y="2155"/>
                  </a:lnTo>
                  <a:lnTo>
                    <a:pt x="767" y="2162"/>
                  </a:lnTo>
                  <a:lnTo>
                    <a:pt x="793" y="2162"/>
                  </a:lnTo>
                  <a:lnTo>
                    <a:pt x="794" y="2175"/>
                  </a:lnTo>
                  <a:lnTo>
                    <a:pt x="810" y="2179"/>
                  </a:lnTo>
                  <a:lnTo>
                    <a:pt x="813" y="2197"/>
                  </a:lnTo>
                  <a:lnTo>
                    <a:pt x="797" y="2197"/>
                  </a:lnTo>
                  <a:lnTo>
                    <a:pt x="788" y="2182"/>
                  </a:lnTo>
                  <a:lnTo>
                    <a:pt x="775" y="2192"/>
                  </a:lnTo>
                  <a:lnTo>
                    <a:pt x="758" y="2175"/>
                  </a:lnTo>
                  <a:lnTo>
                    <a:pt x="744" y="2181"/>
                  </a:lnTo>
                  <a:lnTo>
                    <a:pt x="702" y="2153"/>
                  </a:lnTo>
                  <a:lnTo>
                    <a:pt x="696" y="2175"/>
                  </a:lnTo>
                  <a:lnTo>
                    <a:pt x="672" y="2181"/>
                  </a:lnTo>
                  <a:lnTo>
                    <a:pt x="643" y="2181"/>
                  </a:lnTo>
                  <a:lnTo>
                    <a:pt x="613" y="2165"/>
                  </a:lnTo>
                  <a:lnTo>
                    <a:pt x="617" y="2159"/>
                  </a:lnTo>
                  <a:lnTo>
                    <a:pt x="604" y="2146"/>
                  </a:lnTo>
                  <a:lnTo>
                    <a:pt x="600" y="2125"/>
                  </a:lnTo>
                  <a:lnTo>
                    <a:pt x="603" y="2107"/>
                  </a:lnTo>
                  <a:lnTo>
                    <a:pt x="626" y="2093"/>
                  </a:lnTo>
                  <a:lnTo>
                    <a:pt x="628" y="2077"/>
                  </a:lnTo>
                  <a:lnTo>
                    <a:pt x="649" y="2061"/>
                  </a:lnTo>
                  <a:lnTo>
                    <a:pt x="650" y="2042"/>
                  </a:lnTo>
                  <a:lnTo>
                    <a:pt x="662" y="2025"/>
                  </a:lnTo>
                  <a:lnTo>
                    <a:pt x="693" y="2006"/>
                  </a:lnTo>
                  <a:lnTo>
                    <a:pt x="705" y="2009"/>
                  </a:lnTo>
                  <a:lnTo>
                    <a:pt x="716" y="2002"/>
                  </a:lnTo>
                  <a:close/>
                  <a:moveTo>
                    <a:pt x="1005" y="2130"/>
                  </a:moveTo>
                  <a:lnTo>
                    <a:pt x="1046" y="2148"/>
                  </a:lnTo>
                  <a:lnTo>
                    <a:pt x="1061" y="2162"/>
                  </a:lnTo>
                  <a:lnTo>
                    <a:pt x="1057" y="2168"/>
                  </a:lnTo>
                  <a:lnTo>
                    <a:pt x="1016" y="2166"/>
                  </a:lnTo>
                  <a:lnTo>
                    <a:pt x="1005" y="2174"/>
                  </a:lnTo>
                  <a:lnTo>
                    <a:pt x="997" y="2197"/>
                  </a:lnTo>
                  <a:lnTo>
                    <a:pt x="979" y="2202"/>
                  </a:lnTo>
                  <a:lnTo>
                    <a:pt x="970" y="2189"/>
                  </a:lnTo>
                  <a:lnTo>
                    <a:pt x="977" y="2179"/>
                  </a:lnTo>
                  <a:lnTo>
                    <a:pt x="954" y="2174"/>
                  </a:lnTo>
                  <a:lnTo>
                    <a:pt x="948" y="2150"/>
                  </a:lnTo>
                  <a:lnTo>
                    <a:pt x="1005" y="2130"/>
                  </a:lnTo>
                  <a:close/>
                  <a:moveTo>
                    <a:pt x="1068" y="2169"/>
                  </a:moveTo>
                  <a:lnTo>
                    <a:pt x="1090" y="2205"/>
                  </a:lnTo>
                  <a:lnTo>
                    <a:pt x="1117" y="2221"/>
                  </a:lnTo>
                  <a:lnTo>
                    <a:pt x="1107" y="2235"/>
                  </a:lnTo>
                  <a:lnTo>
                    <a:pt x="1071" y="2233"/>
                  </a:lnTo>
                  <a:lnTo>
                    <a:pt x="1081" y="2253"/>
                  </a:lnTo>
                  <a:lnTo>
                    <a:pt x="1075" y="2266"/>
                  </a:lnTo>
                  <a:lnTo>
                    <a:pt x="1067" y="2253"/>
                  </a:lnTo>
                  <a:lnTo>
                    <a:pt x="1045" y="2253"/>
                  </a:lnTo>
                  <a:lnTo>
                    <a:pt x="1044" y="2238"/>
                  </a:lnTo>
                  <a:lnTo>
                    <a:pt x="1022" y="2240"/>
                  </a:lnTo>
                  <a:lnTo>
                    <a:pt x="1019" y="2233"/>
                  </a:lnTo>
                  <a:lnTo>
                    <a:pt x="1032" y="2230"/>
                  </a:lnTo>
                  <a:lnTo>
                    <a:pt x="1028" y="2224"/>
                  </a:lnTo>
                  <a:lnTo>
                    <a:pt x="1003" y="2217"/>
                  </a:lnTo>
                  <a:lnTo>
                    <a:pt x="1006" y="2202"/>
                  </a:lnTo>
                  <a:lnTo>
                    <a:pt x="1013" y="2211"/>
                  </a:lnTo>
                  <a:lnTo>
                    <a:pt x="1028" y="2210"/>
                  </a:lnTo>
                  <a:lnTo>
                    <a:pt x="1016" y="2199"/>
                  </a:lnTo>
                  <a:lnTo>
                    <a:pt x="1032" y="2176"/>
                  </a:lnTo>
                  <a:lnTo>
                    <a:pt x="1068" y="2169"/>
                  </a:lnTo>
                  <a:close/>
                  <a:moveTo>
                    <a:pt x="1489" y="2218"/>
                  </a:moveTo>
                  <a:lnTo>
                    <a:pt x="1490" y="2224"/>
                  </a:lnTo>
                  <a:lnTo>
                    <a:pt x="1477" y="2231"/>
                  </a:lnTo>
                  <a:lnTo>
                    <a:pt x="1485" y="2238"/>
                  </a:lnTo>
                  <a:lnTo>
                    <a:pt x="1486" y="2230"/>
                  </a:lnTo>
                  <a:lnTo>
                    <a:pt x="1493" y="2231"/>
                  </a:lnTo>
                  <a:lnTo>
                    <a:pt x="1489" y="2240"/>
                  </a:lnTo>
                  <a:lnTo>
                    <a:pt x="1502" y="2254"/>
                  </a:lnTo>
                  <a:lnTo>
                    <a:pt x="1503" y="2292"/>
                  </a:lnTo>
                  <a:lnTo>
                    <a:pt x="1525" y="2287"/>
                  </a:lnTo>
                  <a:lnTo>
                    <a:pt x="1535" y="2303"/>
                  </a:lnTo>
                  <a:lnTo>
                    <a:pt x="1529" y="2323"/>
                  </a:lnTo>
                  <a:lnTo>
                    <a:pt x="1495" y="2344"/>
                  </a:lnTo>
                  <a:lnTo>
                    <a:pt x="1483" y="2335"/>
                  </a:lnTo>
                  <a:lnTo>
                    <a:pt x="1460" y="2336"/>
                  </a:lnTo>
                  <a:lnTo>
                    <a:pt x="1466" y="2331"/>
                  </a:lnTo>
                  <a:lnTo>
                    <a:pt x="1460" y="2319"/>
                  </a:lnTo>
                  <a:lnTo>
                    <a:pt x="1470" y="2315"/>
                  </a:lnTo>
                  <a:lnTo>
                    <a:pt x="1446" y="2283"/>
                  </a:lnTo>
                  <a:lnTo>
                    <a:pt x="1451" y="2273"/>
                  </a:lnTo>
                  <a:lnTo>
                    <a:pt x="1450" y="2241"/>
                  </a:lnTo>
                  <a:lnTo>
                    <a:pt x="1460" y="2253"/>
                  </a:lnTo>
                  <a:lnTo>
                    <a:pt x="1459" y="2274"/>
                  </a:lnTo>
                  <a:lnTo>
                    <a:pt x="1472" y="2267"/>
                  </a:lnTo>
                  <a:lnTo>
                    <a:pt x="1469" y="2248"/>
                  </a:lnTo>
                  <a:lnTo>
                    <a:pt x="1489" y="2260"/>
                  </a:lnTo>
                  <a:lnTo>
                    <a:pt x="1477" y="2241"/>
                  </a:lnTo>
                  <a:lnTo>
                    <a:pt x="1461" y="2246"/>
                  </a:lnTo>
                  <a:lnTo>
                    <a:pt x="1457" y="2233"/>
                  </a:lnTo>
                  <a:lnTo>
                    <a:pt x="1461" y="2218"/>
                  </a:lnTo>
                  <a:lnTo>
                    <a:pt x="1489" y="2218"/>
                  </a:lnTo>
                  <a:close/>
                  <a:moveTo>
                    <a:pt x="1082" y="2557"/>
                  </a:moveTo>
                  <a:lnTo>
                    <a:pt x="1104" y="2574"/>
                  </a:lnTo>
                  <a:lnTo>
                    <a:pt x="1116" y="2571"/>
                  </a:lnTo>
                  <a:lnTo>
                    <a:pt x="1133" y="2586"/>
                  </a:lnTo>
                  <a:lnTo>
                    <a:pt x="1129" y="2596"/>
                  </a:lnTo>
                  <a:lnTo>
                    <a:pt x="1116" y="2599"/>
                  </a:lnTo>
                  <a:lnTo>
                    <a:pt x="1127" y="2604"/>
                  </a:lnTo>
                  <a:lnTo>
                    <a:pt x="1133" y="2615"/>
                  </a:lnTo>
                  <a:lnTo>
                    <a:pt x="1149" y="2586"/>
                  </a:lnTo>
                  <a:lnTo>
                    <a:pt x="1173" y="2584"/>
                  </a:lnTo>
                  <a:lnTo>
                    <a:pt x="1163" y="2594"/>
                  </a:lnTo>
                  <a:lnTo>
                    <a:pt x="1169" y="2602"/>
                  </a:lnTo>
                  <a:lnTo>
                    <a:pt x="1155" y="2610"/>
                  </a:lnTo>
                  <a:lnTo>
                    <a:pt x="1157" y="2626"/>
                  </a:lnTo>
                  <a:lnTo>
                    <a:pt x="1127" y="2625"/>
                  </a:lnTo>
                  <a:lnTo>
                    <a:pt x="1126" y="2616"/>
                  </a:lnTo>
                  <a:lnTo>
                    <a:pt x="1111" y="2610"/>
                  </a:lnTo>
                  <a:lnTo>
                    <a:pt x="1100" y="2626"/>
                  </a:lnTo>
                  <a:lnTo>
                    <a:pt x="1081" y="2627"/>
                  </a:lnTo>
                  <a:lnTo>
                    <a:pt x="1078" y="2643"/>
                  </a:lnTo>
                  <a:lnTo>
                    <a:pt x="1061" y="2640"/>
                  </a:lnTo>
                  <a:lnTo>
                    <a:pt x="1057" y="2630"/>
                  </a:lnTo>
                  <a:lnTo>
                    <a:pt x="1077" y="2627"/>
                  </a:lnTo>
                  <a:lnTo>
                    <a:pt x="1077" y="2617"/>
                  </a:lnTo>
                  <a:lnTo>
                    <a:pt x="1062" y="2607"/>
                  </a:lnTo>
                  <a:lnTo>
                    <a:pt x="1068" y="2594"/>
                  </a:lnTo>
                  <a:lnTo>
                    <a:pt x="1052" y="2603"/>
                  </a:lnTo>
                  <a:lnTo>
                    <a:pt x="1044" y="2590"/>
                  </a:lnTo>
                  <a:lnTo>
                    <a:pt x="1064" y="2583"/>
                  </a:lnTo>
                  <a:lnTo>
                    <a:pt x="1052" y="2566"/>
                  </a:lnTo>
                  <a:lnTo>
                    <a:pt x="1061" y="2558"/>
                  </a:lnTo>
                  <a:lnTo>
                    <a:pt x="1082" y="2557"/>
                  </a:lnTo>
                  <a:close/>
                </a:path>
              </a:pathLst>
            </a:custGeom>
            <a:solidFill>
              <a:srgbClr val="767171"/>
            </a:solidFill>
            <a:ln w="4763">
              <a:solidFill>
                <a:srgbClr val="3D4B4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08" name="Freeform 20">
              <a:extLst>
                <a:ext uri="{FF2B5EF4-FFF2-40B4-BE49-F238E27FC236}">
                  <a16:creationId xmlns:a16="http://schemas.microsoft.com/office/drawing/2014/main" id="{7299D6F0-A1CA-7610-1512-E20FD5EFEA0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52415" y="6097496"/>
              <a:ext cx="713464" cy="387752"/>
            </a:xfrm>
            <a:custGeom>
              <a:avLst/>
              <a:gdLst>
                <a:gd name="T0" fmla="*/ 1355 w 1381"/>
                <a:gd name="T1" fmla="*/ 105 h 751"/>
                <a:gd name="T2" fmla="*/ 1371 w 1381"/>
                <a:gd name="T3" fmla="*/ 113 h 751"/>
                <a:gd name="T4" fmla="*/ 1330 w 1381"/>
                <a:gd name="T5" fmla="*/ 147 h 751"/>
                <a:gd name="T6" fmla="*/ 1350 w 1381"/>
                <a:gd name="T7" fmla="*/ 81 h 751"/>
                <a:gd name="T8" fmla="*/ 1211 w 1381"/>
                <a:gd name="T9" fmla="*/ 394 h 751"/>
                <a:gd name="T10" fmla="*/ 1160 w 1381"/>
                <a:gd name="T11" fmla="*/ 500 h 751"/>
                <a:gd name="T12" fmla="*/ 1046 w 1381"/>
                <a:gd name="T13" fmla="*/ 525 h 751"/>
                <a:gd name="T14" fmla="*/ 878 w 1381"/>
                <a:gd name="T15" fmla="*/ 605 h 751"/>
                <a:gd name="T16" fmla="*/ 780 w 1381"/>
                <a:gd name="T17" fmla="*/ 643 h 751"/>
                <a:gd name="T18" fmla="*/ 729 w 1381"/>
                <a:gd name="T19" fmla="*/ 662 h 751"/>
                <a:gd name="T20" fmla="*/ 688 w 1381"/>
                <a:gd name="T21" fmla="*/ 675 h 751"/>
                <a:gd name="T22" fmla="*/ 594 w 1381"/>
                <a:gd name="T23" fmla="*/ 676 h 751"/>
                <a:gd name="T24" fmla="*/ 494 w 1381"/>
                <a:gd name="T25" fmla="*/ 659 h 751"/>
                <a:gd name="T26" fmla="*/ 418 w 1381"/>
                <a:gd name="T27" fmla="*/ 652 h 751"/>
                <a:gd name="T28" fmla="*/ 228 w 1381"/>
                <a:gd name="T29" fmla="*/ 695 h 751"/>
                <a:gd name="T30" fmla="*/ 212 w 1381"/>
                <a:gd name="T31" fmla="*/ 739 h 751"/>
                <a:gd name="T32" fmla="*/ 170 w 1381"/>
                <a:gd name="T33" fmla="*/ 739 h 751"/>
                <a:gd name="T34" fmla="*/ 121 w 1381"/>
                <a:gd name="T35" fmla="*/ 667 h 751"/>
                <a:gd name="T36" fmla="*/ 0 w 1381"/>
                <a:gd name="T37" fmla="*/ 562 h 751"/>
                <a:gd name="T38" fmla="*/ 7 w 1381"/>
                <a:gd name="T39" fmla="*/ 457 h 751"/>
                <a:gd name="T40" fmla="*/ 82 w 1381"/>
                <a:gd name="T41" fmla="*/ 386 h 751"/>
                <a:gd name="T42" fmla="*/ 164 w 1381"/>
                <a:gd name="T43" fmla="*/ 313 h 751"/>
                <a:gd name="T44" fmla="*/ 249 w 1381"/>
                <a:gd name="T45" fmla="*/ 200 h 751"/>
                <a:gd name="T46" fmla="*/ 324 w 1381"/>
                <a:gd name="T47" fmla="*/ 186 h 751"/>
                <a:gd name="T48" fmla="*/ 382 w 1381"/>
                <a:gd name="T49" fmla="*/ 153 h 751"/>
                <a:gd name="T50" fmla="*/ 424 w 1381"/>
                <a:gd name="T51" fmla="*/ 150 h 751"/>
                <a:gd name="T52" fmla="*/ 545 w 1381"/>
                <a:gd name="T53" fmla="*/ 111 h 751"/>
                <a:gd name="T54" fmla="*/ 601 w 1381"/>
                <a:gd name="T55" fmla="*/ 100 h 751"/>
                <a:gd name="T56" fmla="*/ 662 w 1381"/>
                <a:gd name="T57" fmla="*/ 91 h 751"/>
                <a:gd name="T58" fmla="*/ 737 w 1381"/>
                <a:gd name="T59" fmla="*/ 61 h 751"/>
                <a:gd name="T60" fmla="*/ 823 w 1381"/>
                <a:gd name="T61" fmla="*/ 19 h 751"/>
                <a:gd name="T62" fmla="*/ 876 w 1381"/>
                <a:gd name="T63" fmla="*/ 26 h 751"/>
                <a:gd name="T64" fmla="*/ 1018 w 1381"/>
                <a:gd name="T65" fmla="*/ 16 h 751"/>
                <a:gd name="T66" fmla="*/ 1081 w 1381"/>
                <a:gd name="T67" fmla="*/ 20 h 751"/>
                <a:gd name="T68" fmla="*/ 1133 w 1381"/>
                <a:gd name="T69" fmla="*/ 36 h 751"/>
                <a:gd name="T70" fmla="*/ 1186 w 1381"/>
                <a:gd name="T71" fmla="*/ 82 h 751"/>
                <a:gd name="T72" fmla="*/ 1263 w 1381"/>
                <a:gd name="T73" fmla="*/ 89 h 751"/>
                <a:gd name="T74" fmla="*/ 1280 w 1381"/>
                <a:gd name="T75" fmla="*/ 130 h 751"/>
                <a:gd name="T76" fmla="*/ 1258 w 1381"/>
                <a:gd name="T77" fmla="*/ 169 h 751"/>
                <a:gd name="T78" fmla="*/ 1317 w 1381"/>
                <a:gd name="T79" fmla="*/ 202 h 751"/>
                <a:gd name="T80" fmla="*/ 1309 w 1381"/>
                <a:gd name="T81" fmla="*/ 215 h 751"/>
                <a:gd name="T82" fmla="*/ 1319 w 1381"/>
                <a:gd name="T83" fmla="*/ 274 h 751"/>
                <a:gd name="T84" fmla="*/ 1299 w 1381"/>
                <a:gd name="T85" fmla="*/ 273 h 7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381" h="751">
                  <a:moveTo>
                    <a:pt x="1350" y="81"/>
                  </a:moveTo>
                  <a:lnTo>
                    <a:pt x="1362" y="94"/>
                  </a:lnTo>
                  <a:lnTo>
                    <a:pt x="1355" y="105"/>
                  </a:lnTo>
                  <a:lnTo>
                    <a:pt x="1369" y="100"/>
                  </a:lnTo>
                  <a:lnTo>
                    <a:pt x="1381" y="104"/>
                  </a:lnTo>
                  <a:lnTo>
                    <a:pt x="1371" y="113"/>
                  </a:lnTo>
                  <a:lnTo>
                    <a:pt x="1378" y="134"/>
                  </a:lnTo>
                  <a:lnTo>
                    <a:pt x="1368" y="156"/>
                  </a:lnTo>
                  <a:lnTo>
                    <a:pt x="1330" y="147"/>
                  </a:lnTo>
                  <a:lnTo>
                    <a:pt x="1323" y="121"/>
                  </a:lnTo>
                  <a:lnTo>
                    <a:pt x="1337" y="85"/>
                  </a:lnTo>
                  <a:lnTo>
                    <a:pt x="1350" y="81"/>
                  </a:lnTo>
                  <a:close/>
                  <a:moveTo>
                    <a:pt x="1267" y="352"/>
                  </a:moveTo>
                  <a:lnTo>
                    <a:pt x="1241" y="362"/>
                  </a:lnTo>
                  <a:lnTo>
                    <a:pt x="1211" y="394"/>
                  </a:lnTo>
                  <a:lnTo>
                    <a:pt x="1202" y="430"/>
                  </a:lnTo>
                  <a:lnTo>
                    <a:pt x="1157" y="474"/>
                  </a:lnTo>
                  <a:lnTo>
                    <a:pt x="1160" y="500"/>
                  </a:lnTo>
                  <a:lnTo>
                    <a:pt x="1137" y="526"/>
                  </a:lnTo>
                  <a:lnTo>
                    <a:pt x="1098" y="535"/>
                  </a:lnTo>
                  <a:lnTo>
                    <a:pt x="1046" y="525"/>
                  </a:lnTo>
                  <a:lnTo>
                    <a:pt x="990" y="584"/>
                  </a:lnTo>
                  <a:lnTo>
                    <a:pt x="945" y="587"/>
                  </a:lnTo>
                  <a:lnTo>
                    <a:pt x="878" y="605"/>
                  </a:lnTo>
                  <a:lnTo>
                    <a:pt x="863" y="598"/>
                  </a:lnTo>
                  <a:lnTo>
                    <a:pt x="827" y="604"/>
                  </a:lnTo>
                  <a:lnTo>
                    <a:pt x="780" y="643"/>
                  </a:lnTo>
                  <a:lnTo>
                    <a:pt x="778" y="656"/>
                  </a:lnTo>
                  <a:lnTo>
                    <a:pt x="745" y="669"/>
                  </a:lnTo>
                  <a:lnTo>
                    <a:pt x="729" y="662"/>
                  </a:lnTo>
                  <a:lnTo>
                    <a:pt x="728" y="653"/>
                  </a:lnTo>
                  <a:lnTo>
                    <a:pt x="696" y="652"/>
                  </a:lnTo>
                  <a:lnTo>
                    <a:pt x="688" y="675"/>
                  </a:lnTo>
                  <a:lnTo>
                    <a:pt x="662" y="659"/>
                  </a:lnTo>
                  <a:lnTo>
                    <a:pt x="623" y="662"/>
                  </a:lnTo>
                  <a:lnTo>
                    <a:pt x="594" y="676"/>
                  </a:lnTo>
                  <a:lnTo>
                    <a:pt x="528" y="692"/>
                  </a:lnTo>
                  <a:lnTo>
                    <a:pt x="507" y="662"/>
                  </a:lnTo>
                  <a:lnTo>
                    <a:pt x="494" y="659"/>
                  </a:lnTo>
                  <a:lnTo>
                    <a:pt x="453" y="670"/>
                  </a:lnTo>
                  <a:lnTo>
                    <a:pt x="428" y="650"/>
                  </a:lnTo>
                  <a:lnTo>
                    <a:pt x="418" y="652"/>
                  </a:lnTo>
                  <a:lnTo>
                    <a:pt x="359" y="679"/>
                  </a:lnTo>
                  <a:lnTo>
                    <a:pt x="283" y="659"/>
                  </a:lnTo>
                  <a:lnTo>
                    <a:pt x="228" y="695"/>
                  </a:lnTo>
                  <a:lnTo>
                    <a:pt x="228" y="748"/>
                  </a:lnTo>
                  <a:lnTo>
                    <a:pt x="218" y="751"/>
                  </a:lnTo>
                  <a:lnTo>
                    <a:pt x="212" y="739"/>
                  </a:lnTo>
                  <a:lnTo>
                    <a:pt x="203" y="739"/>
                  </a:lnTo>
                  <a:lnTo>
                    <a:pt x="186" y="751"/>
                  </a:lnTo>
                  <a:lnTo>
                    <a:pt x="170" y="739"/>
                  </a:lnTo>
                  <a:lnTo>
                    <a:pt x="174" y="719"/>
                  </a:lnTo>
                  <a:lnTo>
                    <a:pt x="159" y="719"/>
                  </a:lnTo>
                  <a:lnTo>
                    <a:pt x="121" y="667"/>
                  </a:lnTo>
                  <a:lnTo>
                    <a:pt x="66" y="644"/>
                  </a:lnTo>
                  <a:lnTo>
                    <a:pt x="33" y="617"/>
                  </a:lnTo>
                  <a:lnTo>
                    <a:pt x="0" y="562"/>
                  </a:lnTo>
                  <a:lnTo>
                    <a:pt x="10" y="503"/>
                  </a:lnTo>
                  <a:lnTo>
                    <a:pt x="0" y="470"/>
                  </a:lnTo>
                  <a:lnTo>
                    <a:pt x="7" y="457"/>
                  </a:lnTo>
                  <a:lnTo>
                    <a:pt x="32" y="444"/>
                  </a:lnTo>
                  <a:lnTo>
                    <a:pt x="32" y="418"/>
                  </a:lnTo>
                  <a:lnTo>
                    <a:pt x="82" y="386"/>
                  </a:lnTo>
                  <a:lnTo>
                    <a:pt x="104" y="353"/>
                  </a:lnTo>
                  <a:lnTo>
                    <a:pt x="125" y="358"/>
                  </a:lnTo>
                  <a:lnTo>
                    <a:pt x="164" y="313"/>
                  </a:lnTo>
                  <a:lnTo>
                    <a:pt x="172" y="261"/>
                  </a:lnTo>
                  <a:lnTo>
                    <a:pt x="248" y="231"/>
                  </a:lnTo>
                  <a:lnTo>
                    <a:pt x="249" y="200"/>
                  </a:lnTo>
                  <a:lnTo>
                    <a:pt x="255" y="196"/>
                  </a:lnTo>
                  <a:lnTo>
                    <a:pt x="291" y="195"/>
                  </a:lnTo>
                  <a:lnTo>
                    <a:pt x="324" y="186"/>
                  </a:lnTo>
                  <a:lnTo>
                    <a:pt x="329" y="176"/>
                  </a:lnTo>
                  <a:lnTo>
                    <a:pt x="352" y="177"/>
                  </a:lnTo>
                  <a:lnTo>
                    <a:pt x="382" y="153"/>
                  </a:lnTo>
                  <a:lnTo>
                    <a:pt x="391" y="153"/>
                  </a:lnTo>
                  <a:lnTo>
                    <a:pt x="404" y="166"/>
                  </a:lnTo>
                  <a:lnTo>
                    <a:pt x="424" y="150"/>
                  </a:lnTo>
                  <a:lnTo>
                    <a:pt x="499" y="131"/>
                  </a:lnTo>
                  <a:lnTo>
                    <a:pt x="522" y="113"/>
                  </a:lnTo>
                  <a:lnTo>
                    <a:pt x="545" y="111"/>
                  </a:lnTo>
                  <a:lnTo>
                    <a:pt x="552" y="97"/>
                  </a:lnTo>
                  <a:lnTo>
                    <a:pt x="565" y="89"/>
                  </a:lnTo>
                  <a:lnTo>
                    <a:pt x="601" y="100"/>
                  </a:lnTo>
                  <a:lnTo>
                    <a:pt x="624" y="97"/>
                  </a:lnTo>
                  <a:lnTo>
                    <a:pt x="644" y="82"/>
                  </a:lnTo>
                  <a:lnTo>
                    <a:pt x="662" y="91"/>
                  </a:lnTo>
                  <a:lnTo>
                    <a:pt x="685" y="78"/>
                  </a:lnTo>
                  <a:lnTo>
                    <a:pt x="722" y="81"/>
                  </a:lnTo>
                  <a:lnTo>
                    <a:pt x="737" y="61"/>
                  </a:lnTo>
                  <a:lnTo>
                    <a:pt x="803" y="55"/>
                  </a:lnTo>
                  <a:lnTo>
                    <a:pt x="804" y="40"/>
                  </a:lnTo>
                  <a:lnTo>
                    <a:pt x="823" y="19"/>
                  </a:lnTo>
                  <a:lnTo>
                    <a:pt x="856" y="46"/>
                  </a:lnTo>
                  <a:lnTo>
                    <a:pt x="872" y="42"/>
                  </a:lnTo>
                  <a:lnTo>
                    <a:pt x="876" y="26"/>
                  </a:lnTo>
                  <a:lnTo>
                    <a:pt x="892" y="32"/>
                  </a:lnTo>
                  <a:lnTo>
                    <a:pt x="960" y="10"/>
                  </a:lnTo>
                  <a:lnTo>
                    <a:pt x="1018" y="16"/>
                  </a:lnTo>
                  <a:lnTo>
                    <a:pt x="1022" y="0"/>
                  </a:lnTo>
                  <a:lnTo>
                    <a:pt x="1075" y="10"/>
                  </a:lnTo>
                  <a:lnTo>
                    <a:pt x="1081" y="20"/>
                  </a:lnTo>
                  <a:lnTo>
                    <a:pt x="1114" y="9"/>
                  </a:lnTo>
                  <a:lnTo>
                    <a:pt x="1131" y="10"/>
                  </a:lnTo>
                  <a:lnTo>
                    <a:pt x="1133" y="36"/>
                  </a:lnTo>
                  <a:lnTo>
                    <a:pt x="1154" y="65"/>
                  </a:lnTo>
                  <a:lnTo>
                    <a:pt x="1173" y="66"/>
                  </a:lnTo>
                  <a:lnTo>
                    <a:pt x="1186" y="82"/>
                  </a:lnTo>
                  <a:lnTo>
                    <a:pt x="1203" y="71"/>
                  </a:lnTo>
                  <a:lnTo>
                    <a:pt x="1244" y="75"/>
                  </a:lnTo>
                  <a:lnTo>
                    <a:pt x="1263" y="89"/>
                  </a:lnTo>
                  <a:lnTo>
                    <a:pt x="1255" y="113"/>
                  </a:lnTo>
                  <a:lnTo>
                    <a:pt x="1273" y="113"/>
                  </a:lnTo>
                  <a:lnTo>
                    <a:pt x="1280" y="130"/>
                  </a:lnTo>
                  <a:lnTo>
                    <a:pt x="1277" y="153"/>
                  </a:lnTo>
                  <a:lnTo>
                    <a:pt x="1263" y="156"/>
                  </a:lnTo>
                  <a:lnTo>
                    <a:pt x="1258" y="169"/>
                  </a:lnTo>
                  <a:lnTo>
                    <a:pt x="1291" y="195"/>
                  </a:lnTo>
                  <a:lnTo>
                    <a:pt x="1316" y="186"/>
                  </a:lnTo>
                  <a:lnTo>
                    <a:pt x="1317" y="202"/>
                  </a:lnTo>
                  <a:lnTo>
                    <a:pt x="1335" y="216"/>
                  </a:lnTo>
                  <a:lnTo>
                    <a:pt x="1326" y="226"/>
                  </a:lnTo>
                  <a:lnTo>
                    <a:pt x="1309" y="215"/>
                  </a:lnTo>
                  <a:lnTo>
                    <a:pt x="1294" y="236"/>
                  </a:lnTo>
                  <a:lnTo>
                    <a:pt x="1291" y="255"/>
                  </a:lnTo>
                  <a:lnTo>
                    <a:pt x="1319" y="274"/>
                  </a:lnTo>
                  <a:lnTo>
                    <a:pt x="1306" y="290"/>
                  </a:lnTo>
                  <a:lnTo>
                    <a:pt x="1294" y="281"/>
                  </a:lnTo>
                  <a:lnTo>
                    <a:pt x="1299" y="273"/>
                  </a:lnTo>
                  <a:lnTo>
                    <a:pt x="1283" y="267"/>
                  </a:lnTo>
                  <a:lnTo>
                    <a:pt x="1267" y="352"/>
                  </a:lnTo>
                  <a:close/>
                </a:path>
              </a:pathLst>
            </a:custGeom>
            <a:solidFill>
              <a:srgbClr val="767171"/>
            </a:solidFill>
            <a:ln w="4763">
              <a:solidFill>
                <a:srgbClr val="3D4B4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09" name="Freeform 21">
              <a:extLst>
                <a:ext uri="{FF2B5EF4-FFF2-40B4-BE49-F238E27FC236}">
                  <a16:creationId xmlns:a16="http://schemas.microsoft.com/office/drawing/2014/main" id="{04096E6E-A0D8-884B-1C46-B5891FD8C819}"/>
                </a:ext>
              </a:extLst>
            </p:cNvPr>
            <p:cNvSpPr>
              <a:spLocks/>
            </p:cNvSpPr>
            <p:nvPr/>
          </p:nvSpPr>
          <p:spPr bwMode="auto">
            <a:xfrm>
              <a:off x="3451895" y="3788045"/>
              <a:ext cx="198529" cy="448242"/>
            </a:xfrm>
            <a:custGeom>
              <a:avLst/>
              <a:gdLst>
                <a:gd name="T0" fmla="*/ 268 w 385"/>
                <a:gd name="T1" fmla="*/ 85 h 865"/>
                <a:gd name="T2" fmla="*/ 296 w 385"/>
                <a:gd name="T3" fmla="*/ 125 h 865"/>
                <a:gd name="T4" fmla="*/ 290 w 385"/>
                <a:gd name="T5" fmla="*/ 176 h 865"/>
                <a:gd name="T6" fmla="*/ 251 w 385"/>
                <a:gd name="T7" fmla="*/ 186 h 865"/>
                <a:gd name="T8" fmla="*/ 302 w 385"/>
                <a:gd name="T9" fmla="*/ 248 h 865"/>
                <a:gd name="T10" fmla="*/ 302 w 385"/>
                <a:gd name="T11" fmla="*/ 298 h 865"/>
                <a:gd name="T12" fmla="*/ 309 w 385"/>
                <a:gd name="T13" fmla="*/ 323 h 865"/>
                <a:gd name="T14" fmla="*/ 369 w 385"/>
                <a:gd name="T15" fmla="*/ 327 h 865"/>
                <a:gd name="T16" fmla="*/ 368 w 385"/>
                <a:gd name="T17" fmla="*/ 353 h 865"/>
                <a:gd name="T18" fmla="*/ 353 w 385"/>
                <a:gd name="T19" fmla="*/ 385 h 865"/>
                <a:gd name="T20" fmla="*/ 372 w 385"/>
                <a:gd name="T21" fmla="*/ 406 h 865"/>
                <a:gd name="T22" fmla="*/ 339 w 385"/>
                <a:gd name="T23" fmla="*/ 516 h 865"/>
                <a:gd name="T24" fmla="*/ 349 w 385"/>
                <a:gd name="T25" fmla="*/ 501 h 865"/>
                <a:gd name="T26" fmla="*/ 356 w 385"/>
                <a:gd name="T27" fmla="*/ 496 h 865"/>
                <a:gd name="T28" fmla="*/ 369 w 385"/>
                <a:gd name="T29" fmla="*/ 498 h 865"/>
                <a:gd name="T30" fmla="*/ 381 w 385"/>
                <a:gd name="T31" fmla="*/ 514 h 865"/>
                <a:gd name="T32" fmla="*/ 385 w 385"/>
                <a:gd name="T33" fmla="*/ 514 h 865"/>
                <a:gd name="T34" fmla="*/ 379 w 385"/>
                <a:gd name="T35" fmla="*/ 573 h 865"/>
                <a:gd name="T36" fmla="*/ 364 w 385"/>
                <a:gd name="T37" fmla="*/ 624 h 865"/>
                <a:gd name="T38" fmla="*/ 302 w 385"/>
                <a:gd name="T39" fmla="*/ 651 h 865"/>
                <a:gd name="T40" fmla="*/ 284 w 385"/>
                <a:gd name="T41" fmla="*/ 653 h 865"/>
                <a:gd name="T42" fmla="*/ 240 w 385"/>
                <a:gd name="T43" fmla="*/ 663 h 865"/>
                <a:gd name="T44" fmla="*/ 245 w 385"/>
                <a:gd name="T45" fmla="*/ 820 h 865"/>
                <a:gd name="T46" fmla="*/ 206 w 385"/>
                <a:gd name="T47" fmla="*/ 865 h 865"/>
                <a:gd name="T48" fmla="*/ 175 w 385"/>
                <a:gd name="T49" fmla="*/ 828 h 865"/>
                <a:gd name="T50" fmla="*/ 145 w 385"/>
                <a:gd name="T51" fmla="*/ 804 h 865"/>
                <a:gd name="T52" fmla="*/ 121 w 385"/>
                <a:gd name="T53" fmla="*/ 748 h 865"/>
                <a:gd name="T54" fmla="*/ 124 w 385"/>
                <a:gd name="T55" fmla="*/ 676 h 865"/>
                <a:gd name="T56" fmla="*/ 120 w 385"/>
                <a:gd name="T57" fmla="*/ 624 h 865"/>
                <a:gd name="T58" fmla="*/ 96 w 385"/>
                <a:gd name="T59" fmla="*/ 555 h 865"/>
                <a:gd name="T60" fmla="*/ 47 w 385"/>
                <a:gd name="T61" fmla="*/ 527 h 865"/>
                <a:gd name="T62" fmla="*/ 13 w 385"/>
                <a:gd name="T63" fmla="*/ 481 h 865"/>
                <a:gd name="T64" fmla="*/ 10 w 385"/>
                <a:gd name="T65" fmla="*/ 445 h 865"/>
                <a:gd name="T66" fmla="*/ 31 w 385"/>
                <a:gd name="T67" fmla="*/ 402 h 865"/>
                <a:gd name="T68" fmla="*/ 31 w 385"/>
                <a:gd name="T69" fmla="*/ 346 h 865"/>
                <a:gd name="T70" fmla="*/ 28 w 385"/>
                <a:gd name="T71" fmla="*/ 282 h 865"/>
                <a:gd name="T72" fmla="*/ 22 w 385"/>
                <a:gd name="T73" fmla="*/ 222 h 865"/>
                <a:gd name="T74" fmla="*/ 35 w 385"/>
                <a:gd name="T75" fmla="*/ 179 h 865"/>
                <a:gd name="T76" fmla="*/ 31 w 385"/>
                <a:gd name="T77" fmla="*/ 122 h 865"/>
                <a:gd name="T78" fmla="*/ 21 w 385"/>
                <a:gd name="T79" fmla="*/ 86 h 865"/>
                <a:gd name="T80" fmla="*/ 0 w 385"/>
                <a:gd name="T81" fmla="*/ 50 h 865"/>
                <a:gd name="T82" fmla="*/ 8 w 385"/>
                <a:gd name="T83" fmla="*/ 19 h 865"/>
                <a:gd name="T84" fmla="*/ 57 w 385"/>
                <a:gd name="T85" fmla="*/ 0 h 865"/>
                <a:gd name="T86" fmla="*/ 103 w 385"/>
                <a:gd name="T87" fmla="*/ 14 h 865"/>
                <a:gd name="T88" fmla="*/ 129 w 385"/>
                <a:gd name="T89" fmla="*/ 43 h 865"/>
                <a:gd name="T90" fmla="*/ 178 w 385"/>
                <a:gd name="T91" fmla="*/ 72 h 865"/>
                <a:gd name="T92" fmla="*/ 224 w 385"/>
                <a:gd name="T93" fmla="*/ 89 h 865"/>
                <a:gd name="T94" fmla="*/ 268 w 385"/>
                <a:gd name="T95" fmla="*/ 85 h 8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85" h="865">
                  <a:moveTo>
                    <a:pt x="268" y="85"/>
                  </a:moveTo>
                  <a:lnTo>
                    <a:pt x="296" y="125"/>
                  </a:lnTo>
                  <a:lnTo>
                    <a:pt x="290" y="176"/>
                  </a:lnTo>
                  <a:lnTo>
                    <a:pt x="251" y="186"/>
                  </a:lnTo>
                  <a:lnTo>
                    <a:pt x="302" y="248"/>
                  </a:lnTo>
                  <a:lnTo>
                    <a:pt x="302" y="298"/>
                  </a:lnTo>
                  <a:lnTo>
                    <a:pt x="309" y="323"/>
                  </a:lnTo>
                  <a:lnTo>
                    <a:pt x="369" y="327"/>
                  </a:lnTo>
                  <a:lnTo>
                    <a:pt x="368" y="353"/>
                  </a:lnTo>
                  <a:lnTo>
                    <a:pt x="353" y="385"/>
                  </a:lnTo>
                  <a:lnTo>
                    <a:pt x="372" y="406"/>
                  </a:lnTo>
                  <a:lnTo>
                    <a:pt x="339" y="516"/>
                  </a:lnTo>
                  <a:lnTo>
                    <a:pt x="349" y="501"/>
                  </a:lnTo>
                  <a:lnTo>
                    <a:pt x="356" y="496"/>
                  </a:lnTo>
                  <a:lnTo>
                    <a:pt x="369" y="498"/>
                  </a:lnTo>
                  <a:lnTo>
                    <a:pt x="381" y="514"/>
                  </a:lnTo>
                  <a:lnTo>
                    <a:pt x="385" y="514"/>
                  </a:lnTo>
                  <a:lnTo>
                    <a:pt x="379" y="573"/>
                  </a:lnTo>
                  <a:lnTo>
                    <a:pt x="364" y="624"/>
                  </a:lnTo>
                  <a:lnTo>
                    <a:pt x="302" y="651"/>
                  </a:lnTo>
                  <a:lnTo>
                    <a:pt x="284" y="653"/>
                  </a:lnTo>
                  <a:lnTo>
                    <a:pt x="240" y="663"/>
                  </a:lnTo>
                  <a:lnTo>
                    <a:pt x="245" y="820"/>
                  </a:lnTo>
                  <a:lnTo>
                    <a:pt x="206" y="865"/>
                  </a:lnTo>
                  <a:lnTo>
                    <a:pt x="175" y="828"/>
                  </a:lnTo>
                  <a:lnTo>
                    <a:pt x="145" y="804"/>
                  </a:lnTo>
                  <a:lnTo>
                    <a:pt x="121" y="748"/>
                  </a:lnTo>
                  <a:lnTo>
                    <a:pt x="124" y="676"/>
                  </a:lnTo>
                  <a:lnTo>
                    <a:pt x="120" y="624"/>
                  </a:lnTo>
                  <a:lnTo>
                    <a:pt x="96" y="555"/>
                  </a:lnTo>
                  <a:lnTo>
                    <a:pt x="47" y="527"/>
                  </a:lnTo>
                  <a:lnTo>
                    <a:pt x="13" y="481"/>
                  </a:lnTo>
                  <a:lnTo>
                    <a:pt x="10" y="445"/>
                  </a:lnTo>
                  <a:lnTo>
                    <a:pt x="31" y="402"/>
                  </a:lnTo>
                  <a:lnTo>
                    <a:pt x="31" y="346"/>
                  </a:lnTo>
                  <a:lnTo>
                    <a:pt x="28" y="282"/>
                  </a:lnTo>
                  <a:lnTo>
                    <a:pt x="22" y="222"/>
                  </a:lnTo>
                  <a:lnTo>
                    <a:pt x="35" y="179"/>
                  </a:lnTo>
                  <a:lnTo>
                    <a:pt x="31" y="122"/>
                  </a:lnTo>
                  <a:lnTo>
                    <a:pt x="21" y="86"/>
                  </a:lnTo>
                  <a:lnTo>
                    <a:pt x="0" y="50"/>
                  </a:lnTo>
                  <a:lnTo>
                    <a:pt x="8" y="19"/>
                  </a:lnTo>
                  <a:lnTo>
                    <a:pt x="57" y="0"/>
                  </a:lnTo>
                  <a:lnTo>
                    <a:pt x="103" y="14"/>
                  </a:lnTo>
                  <a:lnTo>
                    <a:pt x="129" y="43"/>
                  </a:lnTo>
                  <a:lnTo>
                    <a:pt x="178" y="72"/>
                  </a:lnTo>
                  <a:lnTo>
                    <a:pt x="224" y="89"/>
                  </a:lnTo>
                  <a:lnTo>
                    <a:pt x="268" y="85"/>
                  </a:lnTo>
                  <a:close/>
                </a:path>
              </a:pathLst>
            </a:custGeom>
            <a:grpFill/>
            <a:ln w="4763">
              <a:solidFill>
                <a:srgbClr val="3D4B4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10" name="사각형: 둥근 모서리 109">
            <a:extLst>
              <a:ext uri="{FF2B5EF4-FFF2-40B4-BE49-F238E27FC236}">
                <a16:creationId xmlns:a16="http://schemas.microsoft.com/office/drawing/2014/main" id="{FDFB033F-F150-6B6E-ACB2-DF28605C110F}"/>
              </a:ext>
            </a:extLst>
          </p:cNvPr>
          <p:cNvSpPr/>
          <p:nvPr/>
        </p:nvSpPr>
        <p:spPr>
          <a:xfrm>
            <a:off x="6107330" y="3216334"/>
            <a:ext cx="4379587" cy="1430975"/>
          </a:xfrm>
          <a:prstGeom prst="roundRect">
            <a:avLst/>
          </a:prstGeom>
          <a:solidFill>
            <a:srgbClr val="EBEC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3F5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상품을 찾는 과정에서 발생하는 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srgbClr val="333F5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3F5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비효율성을 개선하기 위한 목적</a:t>
            </a:r>
          </a:p>
        </p:txBody>
      </p:sp>
    </p:spTree>
    <p:extLst>
      <p:ext uri="{BB962C8B-B14F-4D97-AF65-F5344CB8AC3E}">
        <p14:creationId xmlns:p14="http://schemas.microsoft.com/office/powerpoint/2010/main" val="34726604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ebec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B344F809-802C-27CD-6FE4-DB1009E2513D}"/>
              </a:ext>
            </a:extLst>
          </p:cNvPr>
          <p:cNvSpPr/>
          <p:nvPr/>
        </p:nvSpPr>
        <p:spPr>
          <a:xfrm>
            <a:off x="6210724" y="131545"/>
            <a:ext cx="1800000" cy="1353312"/>
          </a:xfrm>
          <a:prstGeom prst="roundRect">
            <a:avLst>
              <a:gd name="adj" fmla="val 8007"/>
            </a:avLst>
          </a:prstGeom>
          <a:solidFill>
            <a:schemeClr val="bg1"/>
          </a:solidFill>
          <a:ln w="28575">
            <a:solidFill>
              <a:srgbClr val="333F50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+mn-cs"/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D3A9709E-6C81-8E03-947C-47249CA57B72}"/>
              </a:ext>
            </a:extLst>
          </p:cNvPr>
          <p:cNvSpPr/>
          <p:nvPr/>
        </p:nvSpPr>
        <p:spPr>
          <a:xfrm>
            <a:off x="4181278" y="330099"/>
            <a:ext cx="1800000" cy="1353312"/>
          </a:xfrm>
          <a:prstGeom prst="roundRect">
            <a:avLst>
              <a:gd name="adj" fmla="val 8007"/>
            </a:avLst>
          </a:prstGeom>
          <a:solidFill>
            <a:srgbClr val="333F50"/>
          </a:solidFill>
          <a:ln w="28575">
            <a:solidFill>
              <a:srgbClr val="333F50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rPr>
              <a:t>CB Model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+mn-cs"/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C1FF4C9A-1927-0DEA-19B1-9CFAAF12AC53}"/>
              </a:ext>
            </a:extLst>
          </p:cNvPr>
          <p:cNvSpPr/>
          <p:nvPr/>
        </p:nvSpPr>
        <p:spPr>
          <a:xfrm>
            <a:off x="2203604" y="330099"/>
            <a:ext cx="1800000" cy="1353312"/>
          </a:xfrm>
          <a:prstGeom prst="roundRect">
            <a:avLst>
              <a:gd name="adj" fmla="val 8007"/>
            </a:avLst>
          </a:prstGeom>
          <a:solidFill>
            <a:srgbClr val="333F50"/>
          </a:solidFill>
          <a:ln w="28575">
            <a:solidFill>
              <a:srgbClr val="333F50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rPr>
              <a:t>문제 상황 정의</a:t>
            </a: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D768F0BA-3F43-0D46-F1A1-120FA039DED4}"/>
              </a:ext>
            </a:extLst>
          </p:cNvPr>
          <p:cNvSpPr/>
          <p:nvPr/>
        </p:nvSpPr>
        <p:spPr>
          <a:xfrm>
            <a:off x="208363" y="330099"/>
            <a:ext cx="1800000" cy="1353312"/>
          </a:xfrm>
          <a:prstGeom prst="roundRect">
            <a:avLst>
              <a:gd name="adj" fmla="val 8007"/>
            </a:avLst>
          </a:prstGeom>
          <a:solidFill>
            <a:srgbClr val="333F50"/>
          </a:solidFill>
          <a:ln w="28575">
            <a:solidFill>
              <a:srgbClr val="333F50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rPr>
              <a:t>배경 및 목적</a:t>
            </a: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03DE1782-498B-2050-2FD1-A688A0C19342}"/>
              </a:ext>
            </a:extLst>
          </p:cNvPr>
          <p:cNvSpPr/>
          <p:nvPr/>
        </p:nvSpPr>
        <p:spPr>
          <a:xfrm>
            <a:off x="8215326" y="330099"/>
            <a:ext cx="1800000" cy="1353312"/>
          </a:xfrm>
          <a:prstGeom prst="roundRect">
            <a:avLst>
              <a:gd name="adj" fmla="val 8007"/>
            </a:avLst>
          </a:prstGeom>
          <a:solidFill>
            <a:srgbClr val="333F50"/>
          </a:solidFill>
          <a:ln w="28575">
            <a:solidFill>
              <a:srgbClr val="333F50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rPr>
              <a:t>CF Model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+mn-cs"/>
            </a:endParaRP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98E90260-F8F9-DFBA-DEAF-43E7F19D4696}"/>
              </a:ext>
            </a:extLst>
          </p:cNvPr>
          <p:cNvSpPr/>
          <p:nvPr/>
        </p:nvSpPr>
        <p:spPr>
          <a:xfrm>
            <a:off x="10166535" y="330099"/>
            <a:ext cx="1800000" cy="1353312"/>
          </a:xfrm>
          <a:prstGeom prst="roundRect">
            <a:avLst>
              <a:gd name="adj" fmla="val 8007"/>
            </a:avLst>
          </a:prstGeom>
          <a:solidFill>
            <a:srgbClr val="333F50"/>
          </a:solidFill>
          <a:ln w="28575">
            <a:solidFill>
              <a:srgbClr val="333F50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rPr>
              <a:t>종합 결과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C6AD6DE2-9AED-4B7B-9228-489DB6ED81A0}"/>
              </a:ext>
            </a:extLst>
          </p:cNvPr>
          <p:cNvSpPr/>
          <p:nvPr/>
        </p:nvSpPr>
        <p:spPr>
          <a:xfrm>
            <a:off x="186774" y="637418"/>
            <a:ext cx="11806952" cy="6055050"/>
          </a:xfrm>
          <a:prstGeom prst="roundRect">
            <a:avLst>
              <a:gd name="adj" fmla="val 2109"/>
            </a:avLst>
          </a:prstGeom>
          <a:solidFill>
            <a:schemeClr val="bg1"/>
          </a:solidFill>
          <a:ln>
            <a:noFill/>
          </a:ln>
          <a:effectLst>
            <a:outerShdw blurRad="241300" dist="698500" dir="5400000" sx="90000" sy="90000" algn="t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FAE29EB1-ED23-5BEB-0D9B-6332B4C55D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820" t="42873" r="13733" b="39369"/>
          <a:stretch/>
        </p:blipFill>
        <p:spPr>
          <a:xfrm>
            <a:off x="9702697" y="1064039"/>
            <a:ext cx="2160495" cy="425038"/>
          </a:xfrm>
          <a:prstGeom prst="rect">
            <a:avLst/>
          </a:prstGeom>
        </p:spPr>
      </p:pic>
      <p:sp>
        <p:nvSpPr>
          <p:cNvPr id="17" name="모서리가 둥근 직사각형 40"/>
          <p:cNvSpPr/>
          <p:nvPr/>
        </p:nvSpPr>
        <p:spPr>
          <a:xfrm>
            <a:off x="403139" y="862182"/>
            <a:ext cx="9115128" cy="778634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215900" dist="241300" dir="5400000" sx="95000" sy="95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914400" marR="0" lvl="2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2400" b="1" i="0" u="none" strike="noStrike" kern="0" cap="none" spc="0" normalizeH="0" baseline="0">
                <a:solidFill>
                  <a:srgbClr val="2b2d63"/>
                </a:solidFill>
                <a:effectLst/>
                <a:uLnTx/>
                <a:uFillTx/>
                <a:latin typeface="나눔스퀘어 ExtraBold"/>
                <a:ea typeface="나눔스퀘어 ExtraBold"/>
              </a:rPr>
              <a:t>사용 모델</a:t>
            </a:r>
            <a:endParaRPr kumimoji="0" lang="en-US" altLang="ko-KR" sz="2400" b="1" i="0" u="none" strike="noStrike" kern="0" cap="none" spc="0" normalizeH="0" baseline="0">
              <a:solidFill>
                <a:srgbClr val="2b2d63"/>
              </a:solidFill>
              <a:effectLst/>
              <a:uLnTx/>
              <a:uFillTx/>
              <a:latin typeface="나눔스퀘어 ExtraBold"/>
              <a:ea typeface="나눔스퀘어 ExtraBold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4E9819A3-4D51-7CC1-DF33-FEA7879DFF59}"/>
              </a:ext>
            </a:extLst>
          </p:cNvPr>
          <p:cNvCxnSpPr>
            <a:cxnSpLocks/>
          </p:cNvCxnSpPr>
          <p:nvPr/>
        </p:nvCxnSpPr>
        <p:spPr>
          <a:xfrm>
            <a:off x="1260048" y="983198"/>
            <a:ext cx="0" cy="57600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모서리가 둥근 직사각형 43">
            <a:extLst>
              <a:ext uri="{FF2B5EF4-FFF2-40B4-BE49-F238E27FC236}">
                <a16:creationId xmlns:a16="http://schemas.microsoft.com/office/drawing/2014/main" id="{24FD321C-22A3-2882-38A3-07AB659F77E2}"/>
              </a:ext>
            </a:extLst>
          </p:cNvPr>
          <p:cNvSpPr/>
          <p:nvPr/>
        </p:nvSpPr>
        <p:spPr>
          <a:xfrm>
            <a:off x="688931" y="1134160"/>
            <a:ext cx="285325" cy="285325"/>
          </a:xfrm>
          <a:prstGeom prst="roundRect">
            <a:avLst>
              <a:gd name="adj" fmla="val 24456"/>
            </a:avLst>
          </a:prstGeom>
          <a:solidFill>
            <a:schemeClr val="tx2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√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1524017-CB26-0AF7-A398-B952FDBD8CB2}"/>
              </a:ext>
            </a:extLst>
          </p:cNvPr>
          <p:cNvSpPr txBox="1"/>
          <p:nvPr/>
        </p:nvSpPr>
        <p:spPr>
          <a:xfrm>
            <a:off x="6393174" y="237195"/>
            <a:ext cx="1435100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srgbClr val="333F50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rPr>
              <a:t>MF Model</a:t>
            </a:r>
            <a:endParaRPr kumimoji="0" lang="ko-KR" altLang="en-US" sz="1500" b="0" i="0" u="none" strike="noStrike" kern="1200" cap="none" spc="0" normalizeH="0" baseline="0" noProof="0" dirty="0">
              <a:ln>
                <a:noFill/>
              </a:ln>
              <a:solidFill>
                <a:srgbClr val="333F50"/>
              </a:solidFill>
              <a:effectLst/>
              <a:uLnTx/>
              <a:uFillTx/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+mn-cs"/>
            </a:endParaRPr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8D3E92B6-3EB1-BDF8-6D2F-1A46B4367A31}"/>
              </a:ext>
            </a:extLst>
          </p:cNvPr>
          <p:cNvCxnSpPr>
            <a:cxnSpLocks/>
          </p:cNvCxnSpPr>
          <p:nvPr/>
        </p:nvCxnSpPr>
        <p:spPr>
          <a:xfrm>
            <a:off x="6421148" y="643962"/>
            <a:ext cx="1332000" cy="0"/>
          </a:xfrm>
          <a:prstGeom prst="line">
            <a:avLst/>
          </a:prstGeom>
          <a:ln w="25400">
            <a:solidFill>
              <a:srgbClr val="333F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그림 34">
            <a:extLst>
              <a:ext uri="{FF2B5EF4-FFF2-40B4-BE49-F238E27FC236}">
                <a16:creationId xmlns:a16="http://schemas.microsoft.com/office/drawing/2014/main" id="{D8441CB5-00A9-1EDD-DCED-9FF783F7465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520652" y="2806066"/>
            <a:ext cx="3615911" cy="2118497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AF14B990-F5DE-6545-E34D-188E8838B5C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222770" y="4307121"/>
            <a:ext cx="3738666" cy="924165"/>
          </a:xfrm>
          <a:prstGeom prst="rect">
            <a:avLst/>
          </a:prstGeom>
        </p:spPr>
      </p:pic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C613F4A6-5161-DAFD-6BC3-47041A872B3E}"/>
              </a:ext>
            </a:extLst>
          </p:cNvPr>
          <p:cNvCxnSpPr/>
          <p:nvPr/>
        </p:nvCxnSpPr>
        <p:spPr>
          <a:xfrm>
            <a:off x="6091736" y="2036814"/>
            <a:ext cx="0" cy="4176000"/>
          </a:xfrm>
          <a:prstGeom prst="line">
            <a:avLst/>
          </a:prstGeom>
          <a:ln>
            <a:solidFill>
              <a:srgbClr val="333F5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그림 46">
            <a:extLst>
              <a:ext uri="{FF2B5EF4-FFF2-40B4-BE49-F238E27FC236}">
                <a16:creationId xmlns:a16="http://schemas.microsoft.com/office/drawing/2014/main" id="{7AAEF4A9-F997-37A3-59B6-C52E6940266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50602"/>
          <a:stretch/>
        </p:blipFill>
        <p:spPr>
          <a:xfrm>
            <a:off x="7336043" y="2687445"/>
            <a:ext cx="1504515" cy="1527957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AE1F1F6C-9200-48B2-85A4-5B8DD832A0F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9653"/>
          <a:stretch/>
        </p:blipFill>
        <p:spPr>
          <a:xfrm>
            <a:off x="9535759" y="2719675"/>
            <a:ext cx="1504515" cy="1499163"/>
          </a:xfrm>
          <a:prstGeom prst="rect">
            <a:avLst/>
          </a:prstGeom>
        </p:spPr>
      </p:pic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DE4402C4-790E-FBE3-7463-8AB213001A51}"/>
              </a:ext>
            </a:extLst>
          </p:cNvPr>
          <p:cNvSpPr/>
          <p:nvPr/>
        </p:nvSpPr>
        <p:spPr>
          <a:xfrm>
            <a:off x="1473944" y="2055764"/>
            <a:ext cx="3486759" cy="486000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Matrix-Factorization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1ED40DCA-2699-9113-73D4-3A2027C41252}"/>
              </a:ext>
            </a:extLst>
          </p:cNvPr>
          <p:cNvSpPr/>
          <p:nvPr/>
        </p:nvSpPr>
        <p:spPr>
          <a:xfrm>
            <a:off x="7378906" y="2020169"/>
            <a:ext cx="3486759" cy="486000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Cosine-Similarity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18E69906-DD4C-5D5F-BF1E-6F046C517C60}"/>
              </a:ext>
            </a:extLst>
          </p:cNvPr>
          <p:cNvSpPr/>
          <p:nvPr/>
        </p:nvSpPr>
        <p:spPr>
          <a:xfrm>
            <a:off x="1473944" y="5367680"/>
            <a:ext cx="3662618" cy="936603"/>
          </a:xfrm>
          <a:prstGeom prst="roundRect">
            <a:avLst/>
          </a:prstGeom>
          <a:solidFill>
            <a:srgbClr val="EBEC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dirty="0">
                <a:solidFill>
                  <a:srgbClr val="333F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SVD</a:t>
            </a:r>
            <a:r>
              <a:rPr lang="ko-KR" altLang="en-US" b="1" dirty="0">
                <a:solidFill>
                  <a:srgbClr val="333F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와 유사한 컨셉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333F5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1660D6AD-45AB-3317-DD38-7AABDAD6058A}"/>
              </a:ext>
            </a:extLst>
          </p:cNvPr>
          <p:cNvSpPr/>
          <p:nvPr/>
        </p:nvSpPr>
        <p:spPr>
          <a:xfrm>
            <a:off x="7403917" y="5367679"/>
            <a:ext cx="3662618" cy="936603"/>
          </a:xfrm>
          <a:prstGeom prst="roundRect">
            <a:avLst/>
          </a:prstGeom>
          <a:solidFill>
            <a:srgbClr val="EBEC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3F5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지역 특성을 더 반영하기 위해 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333F5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(Euclidean distance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3F5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 아닌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333F5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 Cosine-Similarity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3F5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적용</a:t>
            </a:r>
          </a:p>
        </p:txBody>
      </p:sp>
    </p:spTree>
    <p:extLst>
      <p:ext uri="{BB962C8B-B14F-4D97-AF65-F5344CB8AC3E}">
        <p14:creationId xmlns:p14="http://schemas.microsoft.com/office/powerpoint/2010/main" val="28559278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ebec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B344F809-802C-27CD-6FE4-DB1009E2513D}"/>
              </a:ext>
            </a:extLst>
          </p:cNvPr>
          <p:cNvSpPr/>
          <p:nvPr/>
        </p:nvSpPr>
        <p:spPr>
          <a:xfrm>
            <a:off x="6210724" y="131545"/>
            <a:ext cx="1800000" cy="1353312"/>
          </a:xfrm>
          <a:prstGeom prst="roundRect">
            <a:avLst>
              <a:gd name="adj" fmla="val 8007"/>
            </a:avLst>
          </a:prstGeom>
          <a:solidFill>
            <a:schemeClr val="bg1"/>
          </a:solidFill>
          <a:ln w="28575">
            <a:solidFill>
              <a:srgbClr val="333F50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+mn-cs"/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D3A9709E-6C81-8E03-947C-47249CA57B72}"/>
              </a:ext>
            </a:extLst>
          </p:cNvPr>
          <p:cNvSpPr/>
          <p:nvPr/>
        </p:nvSpPr>
        <p:spPr>
          <a:xfrm>
            <a:off x="4181278" y="330099"/>
            <a:ext cx="1800000" cy="1353312"/>
          </a:xfrm>
          <a:prstGeom prst="roundRect">
            <a:avLst>
              <a:gd name="adj" fmla="val 8007"/>
            </a:avLst>
          </a:prstGeom>
          <a:solidFill>
            <a:srgbClr val="333F50"/>
          </a:solidFill>
          <a:ln w="28575">
            <a:solidFill>
              <a:srgbClr val="333F50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rPr>
              <a:t>CB Model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+mn-cs"/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C1FF4C9A-1927-0DEA-19B1-9CFAAF12AC53}"/>
              </a:ext>
            </a:extLst>
          </p:cNvPr>
          <p:cNvSpPr/>
          <p:nvPr/>
        </p:nvSpPr>
        <p:spPr>
          <a:xfrm>
            <a:off x="2203604" y="330099"/>
            <a:ext cx="1800000" cy="1353312"/>
          </a:xfrm>
          <a:prstGeom prst="roundRect">
            <a:avLst>
              <a:gd name="adj" fmla="val 8007"/>
            </a:avLst>
          </a:prstGeom>
          <a:solidFill>
            <a:srgbClr val="333F50"/>
          </a:solidFill>
          <a:ln w="28575">
            <a:solidFill>
              <a:srgbClr val="333F50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rPr>
              <a:t>문제 상황 정의</a:t>
            </a: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D768F0BA-3F43-0D46-F1A1-120FA039DED4}"/>
              </a:ext>
            </a:extLst>
          </p:cNvPr>
          <p:cNvSpPr/>
          <p:nvPr/>
        </p:nvSpPr>
        <p:spPr>
          <a:xfrm>
            <a:off x="208363" y="330099"/>
            <a:ext cx="1800000" cy="1353312"/>
          </a:xfrm>
          <a:prstGeom prst="roundRect">
            <a:avLst>
              <a:gd name="adj" fmla="val 8007"/>
            </a:avLst>
          </a:prstGeom>
          <a:solidFill>
            <a:srgbClr val="333F50"/>
          </a:solidFill>
          <a:ln w="28575">
            <a:solidFill>
              <a:srgbClr val="333F50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rPr>
              <a:t>배경 및 목적</a:t>
            </a: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03DE1782-498B-2050-2FD1-A688A0C19342}"/>
              </a:ext>
            </a:extLst>
          </p:cNvPr>
          <p:cNvSpPr/>
          <p:nvPr/>
        </p:nvSpPr>
        <p:spPr>
          <a:xfrm>
            <a:off x="8215326" y="330099"/>
            <a:ext cx="1800000" cy="1353312"/>
          </a:xfrm>
          <a:prstGeom prst="roundRect">
            <a:avLst>
              <a:gd name="adj" fmla="val 8007"/>
            </a:avLst>
          </a:prstGeom>
          <a:solidFill>
            <a:srgbClr val="333F50"/>
          </a:solidFill>
          <a:ln w="28575">
            <a:solidFill>
              <a:srgbClr val="333F50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rPr>
              <a:t>CF Model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+mn-cs"/>
            </a:endParaRP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98E90260-F8F9-DFBA-DEAF-43E7F19D4696}"/>
              </a:ext>
            </a:extLst>
          </p:cNvPr>
          <p:cNvSpPr/>
          <p:nvPr/>
        </p:nvSpPr>
        <p:spPr>
          <a:xfrm>
            <a:off x="10166535" y="330099"/>
            <a:ext cx="1800000" cy="1353312"/>
          </a:xfrm>
          <a:prstGeom prst="roundRect">
            <a:avLst>
              <a:gd name="adj" fmla="val 8007"/>
            </a:avLst>
          </a:prstGeom>
          <a:solidFill>
            <a:srgbClr val="333F50"/>
          </a:solidFill>
          <a:ln w="28575">
            <a:solidFill>
              <a:srgbClr val="333F50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rPr>
              <a:t>종합 결과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C6AD6DE2-9AED-4B7B-9228-489DB6ED81A0}"/>
              </a:ext>
            </a:extLst>
          </p:cNvPr>
          <p:cNvSpPr/>
          <p:nvPr/>
        </p:nvSpPr>
        <p:spPr>
          <a:xfrm>
            <a:off x="186774" y="637418"/>
            <a:ext cx="11806952" cy="6055050"/>
          </a:xfrm>
          <a:prstGeom prst="roundRect">
            <a:avLst>
              <a:gd name="adj" fmla="val 2109"/>
            </a:avLst>
          </a:prstGeom>
          <a:solidFill>
            <a:schemeClr val="bg1"/>
          </a:solidFill>
          <a:ln>
            <a:noFill/>
          </a:ln>
          <a:effectLst>
            <a:outerShdw blurRad="241300" dist="698500" dir="5400000" sx="90000" sy="90000" algn="t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FAE29EB1-ED23-5BEB-0D9B-6332B4C55D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820" t="42873" r="13733" b="39369"/>
          <a:stretch/>
        </p:blipFill>
        <p:spPr>
          <a:xfrm>
            <a:off x="9702697" y="1064039"/>
            <a:ext cx="2160495" cy="425038"/>
          </a:xfrm>
          <a:prstGeom prst="rect">
            <a:avLst/>
          </a:prstGeom>
        </p:spPr>
      </p:pic>
      <p:sp>
        <p:nvSpPr>
          <p:cNvPr id="17" name="모서리가 둥근 직사각형 40"/>
          <p:cNvSpPr/>
          <p:nvPr/>
        </p:nvSpPr>
        <p:spPr>
          <a:xfrm>
            <a:off x="403139" y="862182"/>
            <a:ext cx="9115128" cy="778634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215900" dist="241300" dir="5400000" sx="95000" sy="95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914400" marR="0" lvl="2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2400" b="1" i="0" u="none" strike="noStrike" kern="0" cap="none" spc="0" normalizeH="0" baseline="0">
                <a:solidFill>
                  <a:srgbClr val="2b2d63"/>
                </a:solidFill>
                <a:effectLst/>
                <a:uLnTx/>
                <a:uFillTx/>
                <a:latin typeface="나눔스퀘어 ExtraBold"/>
                <a:ea typeface="나눔스퀘어 ExtraBold"/>
              </a:rPr>
              <a:t>사용 데이터</a:t>
            </a:r>
            <a:endParaRPr kumimoji="0" lang="en-US" altLang="ko-KR" sz="2400" b="1" i="0" u="none" strike="noStrike" kern="0" cap="none" spc="0" normalizeH="0" baseline="0">
              <a:solidFill>
                <a:srgbClr val="2b2d63"/>
              </a:solidFill>
              <a:effectLst/>
              <a:uLnTx/>
              <a:uFillTx/>
              <a:latin typeface="나눔스퀘어 ExtraBold"/>
              <a:ea typeface="나눔스퀘어 ExtraBold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4E9819A3-4D51-7CC1-DF33-FEA7879DFF59}"/>
              </a:ext>
            </a:extLst>
          </p:cNvPr>
          <p:cNvCxnSpPr>
            <a:cxnSpLocks/>
          </p:cNvCxnSpPr>
          <p:nvPr/>
        </p:nvCxnSpPr>
        <p:spPr>
          <a:xfrm>
            <a:off x="1260048" y="983198"/>
            <a:ext cx="0" cy="57600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모서리가 둥근 직사각형 43">
            <a:extLst>
              <a:ext uri="{FF2B5EF4-FFF2-40B4-BE49-F238E27FC236}">
                <a16:creationId xmlns:a16="http://schemas.microsoft.com/office/drawing/2014/main" id="{24FD321C-22A3-2882-38A3-07AB659F77E2}"/>
              </a:ext>
            </a:extLst>
          </p:cNvPr>
          <p:cNvSpPr/>
          <p:nvPr/>
        </p:nvSpPr>
        <p:spPr>
          <a:xfrm>
            <a:off x="688931" y="1134160"/>
            <a:ext cx="285325" cy="285325"/>
          </a:xfrm>
          <a:prstGeom prst="roundRect">
            <a:avLst>
              <a:gd name="adj" fmla="val 24456"/>
            </a:avLst>
          </a:prstGeom>
          <a:solidFill>
            <a:schemeClr val="tx2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√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1524017-CB26-0AF7-A398-B952FDBD8CB2}"/>
              </a:ext>
            </a:extLst>
          </p:cNvPr>
          <p:cNvSpPr txBox="1"/>
          <p:nvPr/>
        </p:nvSpPr>
        <p:spPr>
          <a:xfrm>
            <a:off x="6393174" y="237195"/>
            <a:ext cx="1435100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srgbClr val="333F50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rPr>
              <a:t>MF Model</a:t>
            </a:r>
            <a:endParaRPr kumimoji="0" lang="ko-KR" altLang="en-US" sz="1500" b="0" i="0" u="none" strike="noStrike" kern="1200" cap="none" spc="0" normalizeH="0" baseline="0" noProof="0" dirty="0">
              <a:ln>
                <a:noFill/>
              </a:ln>
              <a:solidFill>
                <a:srgbClr val="333F50"/>
              </a:solidFill>
              <a:effectLst/>
              <a:uLnTx/>
              <a:uFillTx/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+mn-cs"/>
            </a:endParaRPr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8D3E92B6-3EB1-BDF8-6D2F-1A46B4367A31}"/>
              </a:ext>
            </a:extLst>
          </p:cNvPr>
          <p:cNvCxnSpPr>
            <a:cxnSpLocks/>
          </p:cNvCxnSpPr>
          <p:nvPr/>
        </p:nvCxnSpPr>
        <p:spPr>
          <a:xfrm>
            <a:off x="6421148" y="643962"/>
            <a:ext cx="1332000" cy="0"/>
          </a:xfrm>
          <a:prstGeom prst="line">
            <a:avLst/>
          </a:prstGeom>
          <a:ln w="25400">
            <a:solidFill>
              <a:srgbClr val="333F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BB84345E-EF97-87A0-4DE4-8CCA8AEAC755}"/>
              </a:ext>
            </a:extLst>
          </p:cNvPr>
          <p:cNvGrpSpPr/>
          <p:nvPr/>
        </p:nvGrpSpPr>
        <p:grpSpPr>
          <a:xfrm>
            <a:off x="741971" y="2743897"/>
            <a:ext cx="4566274" cy="2929755"/>
            <a:chOff x="853684" y="2009558"/>
            <a:chExt cx="4566274" cy="2929755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B8F0A819-D4FB-25D4-1C3E-0E083309FC91}"/>
                </a:ext>
              </a:extLst>
            </p:cNvPr>
            <p:cNvGrpSpPr/>
            <p:nvPr/>
          </p:nvGrpSpPr>
          <p:grpSpPr>
            <a:xfrm>
              <a:off x="853684" y="2009558"/>
              <a:ext cx="4566274" cy="2929755"/>
              <a:chOff x="5400695" y="2413564"/>
              <a:chExt cx="4335615" cy="3407621"/>
            </a:xfrm>
          </p:grpSpPr>
          <p:pic>
            <p:nvPicPr>
              <p:cNvPr id="27" name="그림 26">
                <a:extLst>
                  <a:ext uri="{FF2B5EF4-FFF2-40B4-BE49-F238E27FC236}">
                    <a16:creationId xmlns:a16="http://schemas.microsoft.com/office/drawing/2014/main" id="{2D8AD709-D643-5B19-291C-BA9FA0D4CC0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tretch>
                <a:fillRect/>
              </a:stretch>
            </p:blipFill>
            <p:spPr>
              <a:xfrm>
                <a:off x="5400695" y="2413564"/>
                <a:ext cx="4335615" cy="1272540"/>
              </a:xfrm>
              <a:prstGeom prst="rect">
                <a:avLst/>
              </a:prstGeom>
              <a:solidFill>
                <a:srgbClr val="595959"/>
              </a:solidFill>
              <a:ln>
                <a:noFill/>
              </a:ln>
            </p:spPr>
          </p:pic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4E1FED88-4D73-CDCE-B2E3-DACE1CC0152F}"/>
                  </a:ext>
                </a:extLst>
              </p:cNvPr>
              <p:cNvSpPr/>
              <p:nvPr/>
            </p:nvSpPr>
            <p:spPr>
              <a:xfrm>
                <a:off x="5400695" y="2882667"/>
                <a:ext cx="4335615" cy="2938518"/>
              </a:xfrm>
              <a:prstGeom prst="rect">
                <a:avLst/>
              </a:prstGeom>
              <a:solidFill>
                <a:srgbClr val="34343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002">
                <a:schemeClr val="dk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287CC0AB-023E-C19A-E7BD-AFE4B35B8B2D}"/>
                </a:ext>
              </a:extLst>
            </p:cNvPr>
            <p:cNvSpPr/>
            <p:nvPr/>
          </p:nvSpPr>
          <p:spPr>
            <a:xfrm>
              <a:off x="1974361" y="2646640"/>
              <a:ext cx="2324919" cy="1720645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33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n-cs"/>
                </a:rPr>
                <a:t>보안</a:t>
              </a:r>
            </a:p>
          </p:txBody>
        </p:sp>
      </p:grpSp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C1873733-ADDB-04F2-67E0-23365E2EE7CF}"/>
              </a:ext>
            </a:extLst>
          </p:cNvPr>
          <p:cNvGraphicFramePr>
            <a:graphicFrameLocks noGrp="1"/>
          </p:cNvGraphicFramePr>
          <p:nvPr/>
        </p:nvGraphicFramePr>
        <p:xfrm>
          <a:off x="5884204" y="2093722"/>
          <a:ext cx="5447728" cy="41449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495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981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38036">
                <a:tc gridSpan="2"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800" dirty="0">
                          <a:solidFill>
                            <a:schemeClr val="bg1"/>
                          </a:solidFill>
                        </a:rPr>
                        <a:t>컬럼 정보</a:t>
                      </a:r>
                      <a:endParaRPr lang="en-US" altLang="ko-KR" sz="1800" dirty="0">
                        <a:solidFill>
                          <a:schemeClr val="bg1"/>
                        </a:solidFill>
                      </a:endParaRPr>
                    </a:p>
                  </a:txBody>
                  <a:tcPr marL="21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1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2169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en-US" altLang="ko-KR" sz="1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star</a:t>
                      </a:r>
                    </a:p>
                  </a:txBody>
                  <a:tcPr marL="21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구매한 호텔 등급</a:t>
                      </a:r>
                    </a:p>
                  </a:txBody>
                  <a:tcPr marL="21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2169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en-US" altLang="ko-KR" sz="1800" b="1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room_cnt</a:t>
                      </a:r>
                      <a:endParaRPr lang="en-US" altLang="ko-KR" sz="1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21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구매한 호텔의 룸 수</a:t>
                      </a:r>
                    </a:p>
                  </a:txBody>
                  <a:tcPr marL="21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2169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en-US" altLang="ko-KR" sz="1800" b="1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adt_cnt</a:t>
                      </a:r>
                      <a:endParaRPr lang="en-US" altLang="ko-KR" sz="1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21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상품을 이용한 성인 수</a:t>
                      </a:r>
                    </a:p>
                  </a:txBody>
                  <a:tcPr marL="21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2169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en-US" altLang="ko-KR" sz="1800" b="1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chd_cnt</a:t>
                      </a:r>
                      <a:endParaRPr lang="en-US" altLang="ko-KR" sz="1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21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상품을 이용한 아이 수</a:t>
                      </a:r>
                    </a:p>
                  </a:txBody>
                  <a:tcPr marL="21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2169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en-US" altLang="ko-KR" sz="1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terms</a:t>
                      </a:r>
                    </a:p>
                  </a:txBody>
                  <a:tcPr marL="21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구매 시 숙박 기간</a:t>
                      </a:r>
                    </a:p>
                  </a:txBody>
                  <a:tcPr marL="21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3127391"/>
                  </a:ext>
                </a:extLst>
              </a:tr>
              <a:tr h="442169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en-US" altLang="ko-KR" sz="1800" b="1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address_idx</a:t>
                      </a:r>
                      <a:endParaRPr lang="en-US" altLang="ko-KR" sz="1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21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상품이 위치한 지역</a:t>
                      </a:r>
                    </a:p>
                  </a:txBody>
                  <a:tcPr marL="21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8505786"/>
                  </a:ext>
                </a:extLst>
              </a:tr>
              <a:tr h="442169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endParaRPr lang="en-US" altLang="ko-KR" sz="1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21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상품 결제 상태</a:t>
                      </a:r>
                    </a:p>
                  </a:txBody>
                  <a:tcPr marL="21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1935272"/>
                  </a:ext>
                </a:extLst>
              </a:tr>
              <a:tr h="442169">
                <a:tc gridSpan="2"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총 상품 수 </a:t>
                      </a:r>
                      <a:r>
                        <a:rPr lang="en-US" altLang="ko-KR" sz="1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: 2093</a:t>
                      </a:r>
                    </a:p>
                  </a:txBody>
                  <a:tcPr marL="21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21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28442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665023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ebec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B344F809-802C-27CD-6FE4-DB1009E2513D}"/>
              </a:ext>
            </a:extLst>
          </p:cNvPr>
          <p:cNvSpPr/>
          <p:nvPr/>
        </p:nvSpPr>
        <p:spPr>
          <a:xfrm>
            <a:off x="6210724" y="131545"/>
            <a:ext cx="1800000" cy="1353312"/>
          </a:xfrm>
          <a:prstGeom prst="roundRect">
            <a:avLst>
              <a:gd name="adj" fmla="val 8007"/>
            </a:avLst>
          </a:prstGeom>
          <a:solidFill>
            <a:schemeClr val="bg1"/>
          </a:solidFill>
          <a:ln w="28575">
            <a:solidFill>
              <a:srgbClr val="333F50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+mn-cs"/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D3A9709E-6C81-8E03-947C-47249CA57B72}"/>
              </a:ext>
            </a:extLst>
          </p:cNvPr>
          <p:cNvSpPr/>
          <p:nvPr/>
        </p:nvSpPr>
        <p:spPr>
          <a:xfrm>
            <a:off x="4181278" y="330099"/>
            <a:ext cx="1800000" cy="1353312"/>
          </a:xfrm>
          <a:prstGeom prst="roundRect">
            <a:avLst>
              <a:gd name="adj" fmla="val 8007"/>
            </a:avLst>
          </a:prstGeom>
          <a:solidFill>
            <a:srgbClr val="333F50"/>
          </a:solidFill>
          <a:ln w="28575">
            <a:solidFill>
              <a:srgbClr val="333F50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rPr>
              <a:t>CB Model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+mn-cs"/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C1FF4C9A-1927-0DEA-19B1-9CFAAF12AC53}"/>
              </a:ext>
            </a:extLst>
          </p:cNvPr>
          <p:cNvSpPr/>
          <p:nvPr/>
        </p:nvSpPr>
        <p:spPr>
          <a:xfrm>
            <a:off x="2203604" y="330099"/>
            <a:ext cx="1800000" cy="1353312"/>
          </a:xfrm>
          <a:prstGeom prst="roundRect">
            <a:avLst>
              <a:gd name="adj" fmla="val 8007"/>
            </a:avLst>
          </a:prstGeom>
          <a:solidFill>
            <a:srgbClr val="333F50"/>
          </a:solidFill>
          <a:ln w="28575">
            <a:solidFill>
              <a:srgbClr val="333F50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rPr>
              <a:t>문제 상황 정의</a:t>
            </a: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D768F0BA-3F43-0D46-F1A1-120FA039DED4}"/>
              </a:ext>
            </a:extLst>
          </p:cNvPr>
          <p:cNvSpPr/>
          <p:nvPr/>
        </p:nvSpPr>
        <p:spPr>
          <a:xfrm>
            <a:off x="208363" y="330099"/>
            <a:ext cx="1800000" cy="1353312"/>
          </a:xfrm>
          <a:prstGeom prst="roundRect">
            <a:avLst>
              <a:gd name="adj" fmla="val 8007"/>
            </a:avLst>
          </a:prstGeom>
          <a:solidFill>
            <a:srgbClr val="333F50"/>
          </a:solidFill>
          <a:ln w="28575">
            <a:solidFill>
              <a:srgbClr val="333F50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rPr>
              <a:t>배경 및 목적</a:t>
            </a: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03DE1782-498B-2050-2FD1-A688A0C19342}"/>
              </a:ext>
            </a:extLst>
          </p:cNvPr>
          <p:cNvSpPr/>
          <p:nvPr/>
        </p:nvSpPr>
        <p:spPr>
          <a:xfrm>
            <a:off x="8215326" y="330099"/>
            <a:ext cx="1800000" cy="1353312"/>
          </a:xfrm>
          <a:prstGeom prst="roundRect">
            <a:avLst>
              <a:gd name="adj" fmla="val 8007"/>
            </a:avLst>
          </a:prstGeom>
          <a:solidFill>
            <a:srgbClr val="333F50"/>
          </a:solidFill>
          <a:ln w="28575">
            <a:solidFill>
              <a:srgbClr val="333F50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rPr>
              <a:t>CF Model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+mn-cs"/>
            </a:endParaRP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98E90260-F8F9-DFBA-DEAF-43E7F19D4696}"/>
              </a:ext>
            </a:extLst>
          </p:cNvPr>
          <p:cNvSpPr/>
          <p:nvPr/>
        </p:nvSpPr>
        <p:spPr>
          <a:xfrm>
            <a:off x="10166535" y="330099"/>
            <a:ext cx="1800000" cy="1353312"/>
          </a:xfrm>
          <a:prstGeom prst="roundRect">
            <a:avLst>
              <a:gd name="adj" fmla="val 8007"/>
            </a:avLst>
          </a:prstGeom>
          <a:solidFill>
            <a:srgbClr val="333F50"/>
          </a:solidFill>
          <a:ln w="28575">
            <a:solidFill>
              <a:srgbClr val="333F50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rPr>
              <a:t>종합 결과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C6AD6DE2-9AED-4B7B-9228-489DB6ED81A0}"/>
              </a:ext>
            </a:extLst>
          </p:cNvPr>
          <p:cNvSpPr/>
          <p:nvPr/>
        </p:nvSpPr>
        <p:spPr>
          <a:xfrm>
            <a:off x="186774" y="637418"/>
            <a:ext cx="11806952" cy="6055050"/>
          </a:xfrm>
          <a:prstGeom prst="roundRect">
            <a:avLst>
              <a:gd name="adj" fmla="val 2109"/>
            </a:avLst>
          </a:prstGeom>
          <a:solidFill>
            <a:schemeClr val="bg1"/>
          </a:solidFill>
          <a:ln>
            <a:noFill/>
          </a:ln>
          <a:effectLst>
            <a:outerShdw blurRad="241300" dist="698500" dir="5400000" sx="90000" sy="90000" algn="t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FAE29EB1-ED23-5BEB-0D9B-6332B4C55D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820" t="42873" r="13733" b="39369"/>
          <a:stretch/>
        </p:blipFill>
        <p:spPr>
          <a:xfrm>
            <a:off x="9702697" y="1064039"/>
            <a:ext cx="2160495" cy="425038"/>
          </a:xfrm>
          <a:prstGeom prst="rect">
            <a:avLst/>
          </a:prstGeom>
        </p:spPr>
      </p:pic>
      <p:sp>
        <p:nvSpPr>
          <p:cNvPr id="17" name="모서리가 둥근 직사각형 40"/>
          <p:cNvSpPr/>
          <p:nvPr/>
        </p:nvSpPr>
        <p:spPr>
          <a:xfrm>
            <a:off x="403139" y="862182"/>
            <a:ext cx="9115128" cy="778634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215900" dist="241300" dir="5400000" sx="95000" sy="95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914400" marR="0" lvl="2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2400" b="1" i="0" u="none" strike="noStrike" kern="0" cap="none" spc="0" normalizeH="0" baseline="0">
                <a:solidFill>
                  <a:srgbClr val="2b2d63"/>
                </a:solidFill>
                <a:effectLst/>
                <a:uLnTx/>
                <a:uFillTx/>
                <a:latin typeface="나눔스퀘어 ExtraBold"/>
                <a:ea typeface="나눔스퀘어 ExtraBold"/>
              </a:rPr>
              <a:t>유사도 기반 추천 적합성 검증</a:t>
            </a:r>
            <a:endParaRPr kumimoji="0" lang="en-US" altLang="ko-KR" sz="2400" b="1" i="0" u="none" strike="noStrike" kern="0" cap="none" spc="0" normalizeH="0" baseline="0">
              <a:solidFill>
                <a:srgbClr val="2b2d63"/>
              </a:solidFill>
              <a:effectLst/>
              <a:uLnTx/>
              <a:uFillTx/>
              <a:latin typeface="나눔스퀘어 ExtraBold"/>
              <a:ea typeface="나눔스퀘어 ExtraBold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4E9819A3-4D51-7CC1-DF33-FEA7879DFF59}"/>
              </a:ext>
            </a:extLst>
          </p:cNvPr>
          <p:cNvCxnSpPr>
            <a:cxnSpLocks/>
          </p:cNvCxnSpPr>
          <p:nvPr/>
        </p:nvCxnSpPr>
        <p:spPr>
          <a:xfrm>
            <a:off x="1260048" y="983198"/>
            <a:ext cx="0" cy="57600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모서리가 둥근 직사각형 43">
            <a:extLst>
              <a:ext uri="{FF2B5EF4-FFF2-40B4-BE49-F238E27FC236}">
                <a16:creationId xmlns:a16="http://schemas.microsoft.com/office/drawing/2014/main" id="{24FD321C-22A3-2882-38A3-07AB659F77E2}"/>
              </a:ext>
            </a:extLst>
          </p:cNvPr>
          <p:cNvSpPr/>
          <p:nvPr/>
        </p:nvSpPr>
        <p:spPr>
          <a:xfrm>
            <a:off x="688931" y="1134160"/>
            <a:ext cx="285325" cy="285325"/>
          </a:xfrm>
          <a:prstGeom prst="roundRect">
            <a:avLst>
              <a:gd name="adj" fmla="val 24456"/>
            </a:avLst>
          </a:prstGeom>
          <a:solidFill>
            <a:schemeClr val="tx2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√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1524017-CB26-0AF7-A398-B952FDBD8CB2}"/>
              </a:ext>
            </a:extLst>
          </p:cNvPr>
          <p:cNvSpPr txBox="1"/>
          <p:nvPr/>
        </p:nvSpPr>
        <p:spPr>
          <a:xfrm>
            <a:off x="6393174" y="237195"/>
            <a:ext cx="1435100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srgbClr val="333F50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rPr>
              <a:t>MF Model</a:t>
            </a:r>
            <a:endParaRPr kumimoji="0" lang="ko-KR" altLang="en-US" sz="1500" b="0" i="0" u="none" strike="noStrike" kern="1200" cap="none" spc="0" normalizeH="0" baseline="0" noProof="0" dirty="0">
              <a:ln>
                <a:noFill/>
              </a:ln>
              <a:solidFill>
                <a:srgbClr val="333F50"/>
              </a:solidFill>
              <a:effectLst/>
              <a:uLnTx/>
              <a:uFillTx/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+mn-cs"/>
            </a:endParaRPr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8D3E92B6-3EB1-BDF8-6D2F-1A46B4367A31}"/>
              </a:ext>
            </a:extLst>
          </p:cNvPr>
          <p:cNvCxnSpPr>
            <a:cxnSpLocks/>
          </p:cNvCxnSpPr>
          <p:nvPr/>
        </p:nvCxnSpPr>
        <p:spPr>
          <a:xfrm>
            <a:off x="6421148" y="643962"/>
            <a:ext cx="1332000" cy="0"/>
          </a:xfrm>
          <a:prstGeom prst="line">
            <a:avLst/>
          </a:prstGeom>
          <a:ln w="25400">
            <a:solidFill>
              <a:srgbClr val="333F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C9E0F4BC-FCFC-766B-9E46-13EE2D811CF2}"/>
              </a:ext>
            </a:extLst>
          </p:cNvPr>
          <p:cNvGrpSpPr/>
          <p:nvPr/>
        </p:nvGrpSpPr>
        <p:grpSpPr>
          <a:xfrm>
            <a:off x="3395582" y="2850831"/>
            <a:ext cx="5389336" cy="3144987"/>
            <a:chOff x="4967191" y="2576064"/>
            <a:chExt cx="6022711" cy="3928371"/>
          </a:xfrm>
        </p:grpSpPr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D281677B-BFCB-49B5-E635-343EEEB495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4967191" y="2576064"/>
              <a:ext cx="5990360" cy="3928371"/>
            </a:xfrm>
            <a:prstGeom prst="rect">
              <a:avLst/>
            </a:prstGeom>
          </p:spPr>
        </p:pic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C0EF16F8-76B2-F06D-D7DD-F61B736202F6}"/>
                </a:ext>
              </a:extLst>
            </p:cNvPr>
            <p:cNvSpPr/>
            <p:nvPr/>
          </p:nvSpPr>
          <p:spPr>
            <a:xfrm rot="19795474">
              <a:off x="5307780" y="3324912"/>
              <a:ext cx="3318862" cy="567031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en-US" altLang="ko-KR"/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115C4AFE-02EC-006F-B287-3C23B338E301}"/>
                </a:ext>
              </a:extLst>
            </p:cNvPr>
            <p:cNvSpPr/>
            <p:nvPr/>
          </p:nvSpPr>
          <p:spPr>
            <a:xfrm rot="19795474">
              <a:off x="8063393" y="5172750"/>
              <a:ext cx="2325646" cy="42695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en-US" altLang="ko-KR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72532E87-D3BE-8900-1944-FED481EEEEC0}"/>
                </a:ext>
              </a:extLst>
            </p:cNvPr>
            <p:cNvSpPr/>
            <p:nvPr/>
          </p:nvSpPr>
          <p:spPr>
            <a:xfrm rot="19795474">
              <a:off x="9286600" y="5442774"/>
              <a:ext cx="1703302" cy="41341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en-US" altLang="ko-KR"/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5ABCFCDD-80C8-9979-AC69-15130A48FB39}"/>
                </a:ext>
              </a:extLst>
            </p:cNvPr>
            <p:cNvSpPr/>
            <p:nvPr/>
          </p:nvSpPr>
          <p:spPr>
            <a:xfrm rot="19795474">
              <a:off x="7328746" y="4788376"/>
              <a:ext cx="2562647" cy="473599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en-US" altLang="ko-KR"/>
            </a:p>
          </p:txBody>
        </p:sp>
      </p:grp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1EE9FC5B-4702-C24E-6D6F-A251E245DF4E}"/>
              </a:ext>
            </a:extLst>
          </p:cNvPr>
          <p:cNvSpPr/>
          <p:nvPr/>
        </p:nvSpPr>
        <p:spPr>
          <a:xfrm>
            <a:off x="3187015" y="1968360"/>
            <a:ext cx="5806470" cy="486000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n_components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 = 2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일때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Item </a:t>
            </a:r>
            <a:r>
              <a:rPr kumimoji="0" lang="en-US" altLang="ko-KR" sz="1800" b="1" i="0" u="none" strike="noStrike" kern="1200" cap="none" spc="0" normalizeH="0" baseline="0" dirty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vector</a:t>
            </a:r>
            <a:r>
              <a:rPr kumimoji="0" lang="ko-KR" altLang="en-US" sz="1800" b="1" i="0" u="none" strike="noStrike" kern="1200" cap="none" spc="0" normalizeH="0" baseline="0" dirty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kumimoji="0" lang="en-US" altLang="ko-KR" sz="1800" b="1" i="0" u="none" strike="noStrike" kern="1200" cap="none" spc="0" normalizeH="0" baseline="0" dirty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cluster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398497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ebec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B344F809-802C-27CD-6FE4-DB1009E2513D}"/>
              </a:ext>
            </a:extLst>
          </p:cNvPr>
          <p:cNvSpPr/>
          <p:nvPr/>
        </p:nvSpPr>
        <p:spPr>
          <a:xfrm>
            <a:off x="6210724" y="131545"/>
            <a:ext cx="1800000" cy="1353312"/>
          </a:xfrm>
          <a:prstGeom prst="roundRect">
            <a:avLst>
              <a:gd name="adj" fmla="val 8007"/>
            </a:avLst>
          </a:prstGeom>
          <a:solidFill>
            <a:schemeClr val="bg1"/>
          </a:solidFill>
          <a:ln w="28575">
            <a:solidFill>
              <a:srgbClr val="333F50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+mn-cs"/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D3A9709E-6C81-8E03-947C-47249CA57B72}"/>
              </a:ext>
            </a:extLst>
          </p:cNvPr>
          <p:cNvSpPr/>
          <p:nvPr/>
        </p:nvSpPr>
        <p:spPr>
          <a:xfrm>
            <a:off x="4181278" y="330099"/>
            <a:ext cx="1800000" cy="1353312"/>
          </a:xfrm>
          <a:prstGeom prst="roundRect">
            <a:avLst>
              <a:gd name="adj" fmla="val 8007"/>
            </a:avLst>
          </a:prstGeom>
          <a:solidFill>
            <a:srgbClr val="333F50"/>
          </a:solidFill>
          <a:ln w="28575">
            <a:solidFill>
              <a:srgbClr val="333F50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rPr>
              <a:t>CB Model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+mn-cs"/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C1FF4C9A-1927-0DEA-19B1-9CFAAF12AC53}"/>
              </a:ext>
            </a:extLst>
          </p:cNvPr>
          <p:cNvSpPr/>
          <p:nvPr/>
        </p:nvSpPr>
        <p:spPr>
          <a:xfrm>
            <a:off x="2203604" y="330099"/>
            <a:ext cx="1800000" cy="1353312"/>
          </a:xfrm>
          <a:prstGeom prst="roundRect">
            <a:avLst>
              <a:gd name="adj" fmla="val 8007"/>
            </a:avLst>
          </a:prstGeom>
          <a:solidFill>
            <a:srgbClr val="333F50"/>
          </a:solidFill>
          <a:ln w="28575">
            <a:solidFill>
              <a:srgbClr val="333F50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rPr>
              <a:t>문제 상황 정의</a:t>
            </a: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D768F0BA-3F43-0D46-F1A1-120FA039DED4}"/>
              </a:ext>
            </a:extLst>
          </p:cNvPr>
          <p:cNvSpPr/>
          <p:nvPr/>
        </p:nvSpPr>
        <p:spPr>
          <a:xfrm>
            <a:off x="208363" y="330099"/>
            <a:ext cx="1800000" cy="1353312"/>
          </a:xfrm>
          <a:prstGeom prst="roundRect">
            <a:avLst>
              <a:gd name="adj" fmla="val 8007"/>
            </a:avLst>
          </a:prstGeom>
          <a:solidFill>
            <a:srgbClr val="333F50"/>
          </a:solidFill>
          <a:ln w="28575">
            <a:solidFill>
              <a:srgbClr val="333F50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rPr>
              <a:t>배경 및 목적</a:t>
            </a: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03DE1782-498B-2050-2FD1-A688A0C19342}"/>
              </a:ext>
            </a:extLst>
          </p:cNvPr>
          <p:cNvSpPr/>
          <p:nvPr/>
        </p:nvSpPr>
        <p:spPr>
          <a:xfrm>
            <a:off x="8215326" y="330099"/>
            <a:ext cx="1800000" cy="1353312"/>
          </a:xfrm>
          <a:prstGeom prst="roundRect">
            <a:avLst>
              <a:gd name="adj" fmla="val 8007"/>
            </a:avLst>
          </a:prstGeom>
          <a:solidFill>
            <a:srgbClr val="333F50"/>
          </a:solidFill>
          <a:ln w="28575">
            <a:solidFill>
              <a:srgbClr val="333F50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rPr>
              <a:t>CF Model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+mn-cs"/>
            </a:endParaRP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98E90260-F8F9-DFBA-DEAF-43E7F19D4696}"/>
              </a:ext>
            </a:extLst>
          </p:cNvPr>
          <p:cNvSpPr/>
          <p:nvPr/>
        </p:nvSpPr>
        <p:spPr>
          <a:xfrm>
            <a:off x="10166535" y="330099"/>
            <a:ext cx="1800000" cy="1353312"/>
          </a:xfrm>
          <a:prstGeom prst="roundRect">
            <a:avLst>
              <a:gd name="adj" fmla="val 8007"/>
            </a:avLst>
          </a:prstGeom>
          <a:solidFill>
            <a:srgbClr val="333F50"/>
          </a:solidFill>
          <a:ln w="28575">
            <a:solidFill>
              <a:srgbClr val="333F50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rPr>
              <a:t>종합 결과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C6AD6DE2-9AED-4B7B-9228-489DB6ED81A0}"/>
              </a:ext>
            </a:extLst>
          </p:cNvPr>
          <p:cNvSpPr/>
          <p:nvPr/>
        </p:nvSpPr>
        <p:spPr>
          <a:xfrm>
            <a:off x="186774" y="637418"/>
            <a:ext cx="11806952" cy="6055050"/>
          </a:xfrm>
          <a:prstGeom prst="roundRect">
            <a:avLst>
              <a:gd name="adj" fmla="val 2109"/>
            </a:avLst>
          </a:prstGeom>
          <a:solidFill>
            <a:schemeClr val="bg1"/>
          </a:solidFill>
          <a:ln>
            <a:noFill/>
          </a:ln>
          <a:effectLst>
            <a:outerShdw blurRad="241300" dist="698500" dir="5400000" sx="90000" sy="90000" algn="t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FAE29EB1-ED23-5BEB-0D9B-6332B4C55D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820" t="42873" r="13733" b="39369"/>
          <a:stretch/>
        </p:blipFill>
        <p:spPr>
          <a:xfrm>
            <a:off x="9702697" y="1064039"/>
            <a:ext cx="2160495" cy="425038"/>
          </a:xfrm>
          <a:prstGeom prst="rect">
            <a:avLst/>
          </a:prstGeom>
        </p:spPr>
      </p:pic>
      <p:sp>
        <p:nvSpPr>
          <p:cNvPr id="17" name="모서리가 둥근 직사각형 40"/>
          <p:cNvSpPr/>
          <p:nvPr/>
        </p:nvSpPr>
        <p:spPr>
          <a:xfrm>
            <a:off x="403139" y="862182"/>
            <a:ext cx="9115128" cy="778634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215900" dist="241300" dir="5400000" sx="95000" sy="95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914400" marR="0" lvl="2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400" b="1" i="0" u="none" strike="noStrike" kern="0" cap="none" spc="0" normalizeH="0" baseline="0">
                <a:solidFill>
                  <a:srgbClr val="2b2d63"/>
                </a:solidFill>
                <a:effectLst/>
                <a:uLnTx/>
                <a:uFillTx/>
                <a:latin typeface="나눔스퀘어 ExtraBold"/>
                <a:ea typeface="나눔스퀘어 ExtraBold"/>
              </a:rPr>
              <a:t>n_components </a:t>
            </a:r>
            <a:r>
              <a:rPr kumimoji="0" lang="ko-KR" altLang="en-US" sz="2400" b="1" i="0" u="none" strike="noStrike" kern="0" cap="none" spc="0" normalizeH="0" baseline="0">
                <a:solidFill>
                  <a:srgbClr val="2b2d63"/>
                </a:solidFill>
                <a:effectLst/>
                <a:uLnTx/>
                <a:uFillTx/>
                <a:latin typeface="나눔스퀘어 ExtraBold"/>
                <a:ea typeface="나눔스퀘어 ExtraBold"/>
              </a:rPr>
              <a:t>설정</a:t>
            </a:r>
            <a:endParaRPr kumimoji="0" lang="en-US" altLang="ko-KR" sz="2400" b="1" i="0" u="none" strike="noStrike" kern="0" cap="none" spc="0" normalizeH="0" baseline="0">
              <a:solidFill>
                <a:srgbClr val="2b2d63"/>
              </a:solidFill>
              <a:effectLst/>
              <a:uLnTx/>
              <a:uFillTx/>
              <a:latin typeface="나눔스퀘어 ExtraBold"/>
              <a:ea typeface="나눔스퀘어 ExtraBold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4E9819A3-4D51-7CC1-DF33-FEA7879DFF59}"/>
              </a:ext>
            </a:extLst>
          </p:cNvPr>
          <p:cNvCxnSpPr>
            <a:cxnSpLocks/>
          </p:cNvCxnSpPr>
          <p:nvPr/>
        </p:nvCxnSpPr>
        <p:spPr>
          <a:xfrm>
            <a:off x="1260048" y="983198"/>
            <a:ext cx="0" cy="57600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모서리가 둥근 직사각형 43">
            <a:extLst>
              <a:ext uri="{FF2B5EF4-FFF2-40B4-BE49-F238E27FC236}">
                <a16:creationId xmlns:a16="http://schemas.microsoft.com/office/drawing/2014/main" id="{24FD321C-22A3-2882-38A3-07AB659F77E2}"/>
              </a:ext>
            </a:extLst>
          </p:cNvPr>
          <p:cNvSpPr/>
          <p:nvPr/>
        </p:nvSpPr>
        <p:spPr>
          <a:xfrm>
            <a:off x="688931" y="1134160"/>
            <a:ext cx="285325" cy="285325"/>
          </a:xfrm>
          <a:prstGeom prst="roundRect">
            <a:avLst>
              <a:gd name="adj" fmla="val 24456"/>
            </a:avLst>
          </a:prstGeom>
          <a:solidFill>
            <a:schemeClr val="tx2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√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1524017-CB26-0AF7-A398-B952FDBD8CB2}"/>
              </a:ext>
            </a:extLst>
          </p:cNvPr>
          <p:cNvSpPr txBox="1"/>
          <p:nvPr/>
        </p:nvSpPr>
        <p:spPr>
          <a:xfrm>
            <a:off x="6393174" y="237195"/>
            <a:ext cx="1435100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srgbClr val="333F50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rPr>
              <a:t>MF Model</a:t>
            </a:r>
            <a:endParaRPr kumimoji="0" lang="ko-KR" altLang="en-US" sz="1500" b="0" i="0" u="none" strike="noStrike" kern="1200" cap="none" spc="0" normalizeH="0" baseline="0" noProof="0" dirty="0">
              <a:ln>
                <a:noFill/>
              </a:ln>
              <a:solidFill>
                <a:srgbClr val="333F50"/>
              </a:solidFill>
              <a:effectLst/>
              <a:uLnTx/>
              <a:uFillTx/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+mn-cs"/>
            </a:endParaRPr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8D3E92B6-3EB1-BDF8-6D2F-1A46B4367A31}"/>
              </a:ext>
            </a:extLst>
          </p:cNvPr>
          <p:cNvCxnSpPr>
            <a:cxnSpLocks/>
          </p:cNvCxnSpPr>
          <p:nvPr/>
        </p:nvCxnSpPr>
        <p:spPr>
          <a:xfrm>
            <a:off x="6421148" y="643962"/>
            <a:ext cx="1332000" cy="0"/>
          </a:xfrm>
          <a:prstGeom prst="line">
            <a:avLst/>
          </a:prstGeom>
          <a:ln w="25400">
            <a:solidFill>
              <a:srgbClr val="333F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1E9522AD-2B11-D806-0C25-26C008B33D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8373386"/>
              </p:ext>
            </p:extLst>
          </p:nvPr>
        </p:nvGraphicFramePr>
        <p:xfrm>
          <a:off x="688931" y="2568894"/>
          <a:ext cx="5096085" cy="31452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09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1190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632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24330"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SVD </a:t>
                      </a:r>
                      <a:r>
                        <a:rPr lang="en-US" altLang="ko-KR" sz="1400" dirty="0" err="1">
                          <a:solidFill>
                            <a:schemeClr val="bg1"/>
                          </a:solidFill>
                        </a:rPr>
                        <a:t>n_components</a:t>
                      </a:r>
                      <a:endParaRPr lang="en-US" altLang="ko-KR" sz="1400" dirty="0">
                        <a:solidFill>
                          <a:schemeClr val="bg1"/>
                        </a:solidFill>
                      </a:endParaRPr>
                    </a:p>
                  </a:txBody>
                  <a:tcPr marL="21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latin typeface="나눔스퀘어 Bold"/>
                          <a:ea typeface="나눔스퀘어 Bold"/>
                        </a:rPr>
                        <a:t>상위 4% </a:t>
                      </a:r>
                      <a:endParaRPr lang="en-US" altLang="ko-KR" sz="1400" dirty="0">
                        <a:latin typeface="나눔스퀘어 Bold"/>
                        <a:ea typeface="나눔스퀘어 Bold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latin typeface="나눔스퀘어 Bold"/>
                          <a:ea typeface="나눔스퀘어 Bold"/>
                        </a:rPr>
                        <a:t>유사도 기준 점수</a:t>
                      </a:r>
                      <a:endParaRPr kumimoji="0" lang="en-US" altLang="ko-KR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1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latin typeface="나눔스퀘어 Bold"/>
                          <a:ea typeface="나눔스퀘어 Bold"/>
                        </a:rPr>
                        <a:t>상위 4% </a:t>
                      </a:r>
                      <a:r>
                        <a:rPr lang="ko-KR" altLang="en-US" sz="1400">
                          <a:latin typeface="나눔스퀘어 Bold"/>
                          <a:ea typeface="나눔스퀘어 Bold"/>
                        </a:rPr>
                        <a:t>이내 </a:t>
                      </a:r>
                      <a:endParaRPr lang="en-US" altLang="ko-KR" sz="1400">
                        <a:latin typeface="나눔스퀘어 Bold"/>
                        <a:ea typeface="나눔스퀘어 Bold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>
                          <a:latin typeface="나눔스퀘어 Bold"/>
                          <a:ea typeface="나눔스퀘어 Bold"/>
                        </a:rPr>
                        <a:t>추천 </a:t>
                      </a:r>
                      <a:r>
                        <a:rPr lang="ko-KR" altLang="en-US" sz="1400" dirty="0">
                          <a:latin typeface="나눔스퀘어 Bold"/>
                          <a:ea typeface="나눔스퀘어 Bold"/>
                        </a:rPr>
                        <a:t>상품 수</a:t>
                      </a:r>
                      <a:endParaRPr kumimoji="0" lang="en-US" altLang="ko-KR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1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0221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en-US" altLang="ko-KR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</a:p>
                  </a:txBody>
                  <a:tcPr marL="21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0.999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21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167</a:t>
                      </a:r>
                      <a:endParaRPr kumimoji="0" lang="ko-KR" altLang="en-U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LnTx/>
                        <a:uFillTx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21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0221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en-US" altLang="ko-KR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7</a:t>
                      </a:r>
                    </a:p>
                  </a:txBody>
                  <a:tcPr marL="21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0.75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21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287</a:t>
                      </a:r>
                      <a:endParaRPr kumimoji="0" lang="ko-KR" altLang="en-U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LnTx/>
                        <a:uFillTx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21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0221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en-US" altLang="ko-KR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5</a:t>
                      </a:r>
                    </a:p>
                  </a:txBody>
                  <a:tcPr marL="21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0.994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21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261</a:t>
                      </a:r>
                      <a:endParaRPr kumimoji="0" lang="ko-KR" altLang="en-U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LnTx/>
                        <a:uFillTx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21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30221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en-US" altLang="ko-KR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6</a:t>
                      </a:r>
                    </a:p>
                  </a:txBody>
                  <a:tcPr marL="21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0.981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21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274</a:t>
                      </a:r>
                      <a:endParaRPr kumimoji="0" lang="ko-KR" altLang="en-U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LnTx/>
                        <a:uFillTx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21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5" name="직사각형 24">
            <a:extLst>
              <a:ext uri="{FF2B5EF4-FFF2-40B4-BE49-F238E27FC236}">
                <a16:creationId xmlns:a16="http://schemas.microsoft.com/office/drawing/2014/main" id="{59A2C899-5216-657C-A09F-52AC367278D5}"/>
              </a:ext>
            </a:extLst>
          </p:cNvPr>
          <p:cNvSpPr/>
          <p:nvPr/>
        </p:nvSpPr>
        <p:spPr>
          <a:xfrm>
            <a:off x="673293" y="4438681"/>
            <a:ext cx="5111724" cy="632152"/>
          </a:xfrm>
          <a:prstGeom prst="rect">
            <a:avLst/>
          </a:prstGeom>
          <a:noFill/>
          <a:ln w="28575"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6" name="양쪽 모서리가 둥근 사각형 18">
            <a:extLst>
              <a:ext uri="{FF2B5EF4-FFF2-40B4-BE49-F238E27FC236}">
                <a16:creationId xmlns:a16="http://schemas.microsoft.com/office/drawing/2014/main" id="{93025740-BC4F-0833-7D1A-0F1260A2FF5F}"/>
              </a:ext>
            </a:extLst>
          </p:cNvPr>
          <p:cNvSpPr/>
          <p:nvPr/>
        </p:nvSpPr>
        <p:spPr>
          <a:xfrm rot="16200000">
            <a:off x="218930" y="4600833"/>
            <a:ext cx="632153" cy="307849"/>
          </a:xfrm>
          <a:prstGeom prst="round2SameRect">
            <a:avLst/>
          </a:prstGeom>
          <a:solidFill>
            <a:srgbClr val="333F50"/>
          </a:solidFill>
          <a:ln w="28575">
            <a:solidFill>
              <a:srgbClr val="54B0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000" dirty="0">
                <a:solidFill>
                  <a:prstClr val="white"/>
                </a:solidFill>
              </a:rPr>
              <a:t>PICK!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6B9072E4-4D36-3474-EC9B-9834B3209D21}"/>
              </a:ext>
            </a:extLst>
          </p:cNvPr>
          <p:cNvGrpSpPr/>
          <p:nvPr/>
        </p:nvGrpSpPr>
        <p:grpSpPr>
          <a:xfrm>
            <a:off x="6092865" y="2397685"/>
            <a:ext cx="5440157" cy="3945995"/>
            <a:chOff x="6092865" y="2397685"/>
            <a:chExt cx="5440157" cy="3945995"/>
          </a:xfrm>
        </p:grpSpPr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E22142BB-603D-8F2F-95E8-E6444CE00B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0282" r="15129"/>
            <a:stretch/>
          </p:blipFill>
          <p:spPr>
            <a:xfrm>
              <a:off x="6092865" y="2397685"/>
              <a:ext cx="5425841" cy="3598133"/>
            </a:xfrm>
            <a:prstGeom prst="rect">
              <a:avLst/>
            </a:prstGeom>
          </p:spPr>
        </p:pic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6F709295-BFC8-54F1-8316-7340ADAB6E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84946" t="18023" b="70303"/>
            <a:stretch/>
          </p:blipFill>
          <p:spPr>
            <a:xfrm>
              <a:off x="8388094" y="5875489"/>
              <a:ext cx="835381" cy="468191"/>
            </a:xfrm>
            <a:prstGeom prst="rect">
              <a:avLst/>
            </a:prstGeom>
          </p:spPr>
        </p:pic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07E2E962-03D5-53BF-1D69-2B9D8F8A74AB}"/>
                </a:ext>
              </a:extLst>
            </p:cNvPr>
            <p:cNvSpPr/>
            <p:nvPr/>
          </p:nvSpPr>
          <p:spPr>
            <a:xfrm>
              <a:off x="6253056" y="2614816"/>
              <a:ext cx="912749" cy="26150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>
                  <a:solidFill>
                    <a:schemeClr val="tx1"/>
                  </a:solidFill>
                  <a:latin typeface="나눔스퀘어OTF_ac Bold" panose="020B0600000101010101" pitchFamily="34" charset="-127"/>
                  <a:ea typeface="나눔스퀘어OTF_ac Bold" panose="020B0600000101010101" pitchFamily="34" charset="-127"/>
                </a:rPr>
                <a:t>0.999</a:t>
              </a:r>
              <a:endParaRPr lang="ko-KR" altLang="en-US" sz="1000" b="1" dirty="0">
                <a:solidFill>
                  <a:schemeClr val="tx1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B1660165-44AE-14A1-0942-A1E7CFA757D1}"/>
                </a:ext>
              </a:extLst>
            </p:cNvPr>
            <p:cNvSpPr/>
            <p:nvPr/>
          </p:nvSpPr>
          <p:spPr>
            <a:xfrm>
              <a:off x="6232895" y="5215930"/>
              <a:ext cx="932910" cy="30343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>
                  <a:solidFill>
                    <a:schemeClr val="tx1"/>
                  </a:solidFill>
                  <a:latin typeface="나눔스퀘어OTF_ac Bold" panose="020B0600000101010101" pitchFamily="34" charset="-127"/>
                  <a:ea typeface="나눔스퀘어OTF_ac Bold" panose="020B0600000101010101" pitchFamily="34" charset="-127"/>
                </a:rPr>
                <a:t>167</a:t>
              </a:r>
              <a:endParaRPr lang="ko-KR" altLang="en-US" sz="1000" b="1" dirty="0">
                <a:solidFill>
                  <a:schemeClr val="tx1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CE5CD065-C9DA-155B-D994-5D2A4272AC85}"/>
                </a:ext>
              </a:extLst>
            </p:cNvPr>
            <p:cNvSpPr/>
            <p:nvPr/>
          </p:nvSpPr>
          <p:spPr>
            <a:xfrm>
              <a:off x="8769787" y="2614816"/>
              <a:ext cx="932910" cy="30343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>
                  <a:solidFill>
                    <a:srgbClr val="E83F56"/>
                  </a:solidFill>
                  <a:latin typeface="나눔스퀘어OTF_ac Bold" panose="020B0600000101010101" pitchFamily="34" charset="-127"/>
                  <a:ea typeface="나눔스퀘어OTF_ac Bold" panose="020B0600000101010101" pitchFamily="34" charset="-127"/>
                </a:rPr>
                <a:t>0.994</a:t>
              </a:r>
              <a:endParaRPr lang="ko-KR" altLang="en-US" sz="1000" b="1" dirty="0">
                <a:solidFill>
                  <a:srgbClr val="E83F56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A537C6E0-2EBA-DA91-4DA9-596A4332AE69}"/>
                </a:ext>
              </a:extLst>
            </p:cNvPr>
            <p:cNvSpPr/>
            <p:nvPr/>
          </p:nvSpPr>
          <p:spPr>
            <a:xfrm>
              <a:off x="8805784" y="3429000"/>
              <a:ext cx="932910" cy="30343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>
                  <a:solidFill>
                    <a:srgbClr val="E83F56"/>
                  </a:solidFill>
                  <a:latin typeface="나눔스퀘어OTF_ac Bold" panose="020B0600000101010101" pitchFamily="34" charset="-127"/>
                  <a:ea typeface="나눔스퀘어OTF_ac Bold" panose="020B0600000101010101" pitchFamily="34" charset="-127"/>
                </a:rPr>
                <a:t>261</a:t>
              </a:r>
              <a:endParaRPr lang="ko-KR" altLang="en-US" sz="1000" b="1" dirty="0">
                <a:solidFill>
                  <a:srgbClr val="E83F56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DC24C6BC-6ED6-B27A-8479-1A83D1C75062}"/>
                </a:ext>
              </a:extLst>
            </p:cNvPr>
            <p:cNvSpPr/>
            <p:nvPr/>
          </p:nvSpPr>
          <p:spPr>
            <a:xfrm>
              <a:off x="9677791" y="2724601"/>
              <a:ext cx="932910" cy="30343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>
                  <a:solidFill>
                    <a:schemeClr val="tx1"/>
                  </a:solidFill>
                  <a:latin typeface="나눔스퀘어OTF_ac Bold" panose="020B0600000101010101" pitchFamily="34" charset="-127"/>
                  <a:ea typeface="나눔스퀘어OTF_ac Bold" panose="020B0600000101010101" pitchFamily="34" charset="-127"/>
                </a:rPr>
                <a:t>0.981</a:t>
              </a:r>
              <a:endParaRPr lang="ko-KR" altLang="en-US" sz="1000" b="1" dirty="0">
                <a:solidFill>
                  <a:schemeClr val="tx1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EB562022-9082-949E-836E-6CDA29D85F25}"/>
                </a:ext>
              </a:extLst>
            </p:cNvPr>
            <p:cNvSpPr txBox="1"/>
            <p:nvPr/>
          </p:nvSpPr>
          <p:spPr>
            <a:xfrm>
              <a:off x="9570042" y="3224650"/>
              <a:ext cx="1040659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000" b="1" dirty="0">
                  <a:solidFill>
                    <a:schemeClr val="tx1"/>
                  </a:solidFill>
                  <a:latin typeface="나눔스퀘어OTF_ac Bold" panose="020B0600000101010101" pitchFamily="34" charset="-127"/>
                  <a:ea typeface="나눔스퀘어OTF_ac Bold" panose="020B0600000101010101" pitchFamily="34" charset="-127"/>
                </a:rPr>
                <a:t>274</a:t>
              </a:r>
              <a:endParaRPr lang="ko-KR" altLang="en-US" sz="1000" b="1" dirty="0">
                <a:solidFill>
                  <a:schemeClr val="tx1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A9F39F1E-921E-9646-5B88-5CE916917D72}"/>
                </a:ext>
              </a:extLst>
            </p:cNvPr>
            <p:cNvSpPr/>
            <p:nvPr/>
          </p:nvSpPr>
          <p:spPr>
            <a:xfrm>
              <a:off x="10452094" y="2898531"/>
              <a:ext cx="932910" cy="30343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>
                  <a:solidFill>
                    <a:schemeClr val="tx1"/>
                  </a:solidFill>
                  <a:latin typeface="나눔스퀘어OTF_ac Bold" panose="020B0600000101010101" pitchFamily="34" charset="-127"/>
                  <a:ea typeface="나눔스퀘어OTF_ac Bold" panose="020B0600000101010101" pitchFamily="34" charset="-127"/>
                </a:rPr>
                <a:t>287</a:t>
              </a:r>
              <a:endParaRPr lang="ko-KR" altLang="en-US" sz="1000" b="1" dirty="0">
                <a:solidFill>
                  <a:schemeClr val="tx1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FA7DF848-4CFD-0BB7-3D21-1D8B94DA56B3}"/>
                </a:ext>
              </a:extLst>
            </p:cNvPr>
            <p:cNvSpPr/>
            <p:nvPr/>
          </p:nvSpPr>
          <p:spPr>
            <a:xfrm>
              <a:off x="10600112" y="4991132"/>
              <a:ext cx="932910" cy="30343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>
                  <a:solidFill>
                    <a:schemeClr val="tx1"/>
                  </a:solidFill>
                  <a:latin typeface="나눔스퀘어OTF_ac Bold" panose="020B0600000101010101" pitchFamily="34" charset="-127"/>
                  <a:ea typeface="나눔스퀘어OTF_ac Bold" panose="020B0600000101010101" pitchFamily="34" charset="-127"/>
                </a:rPr>
                <a:t>0.75</a:t>
              </a:r>
              <a:endParaRPr lang="ko-KR" altLang="en-US" sz="1000" b="1" dirty="0">
                <a:solidFill>
                  <a:schemeClr val="tx1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320871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ebec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91FB2BA8-E959-323F-3BAE-E2AEA248B363}"/>
              </a:ext>
            </a:extLst>
          </p:cNvPr>
          <p:cNvSpPr/>
          <p:nvPr/>
        </p:nvSpPr>
        <p:spPr>
          <a:xfrm>
            <a:off x="2203604" y="330099"/>
            <a:ext cx="1800000" cy="1353312"/>
          </a:xfrm>
          <a:prstGeom prst="roundRect">
            <a:avLst>
              <a:gd name="adj" fmla="val 8007"/>
            </a:avLst>
          </a:prstGeom>
          <a:solidFill>
            <a:srgbClr val="333F50"/>
          </a:solidFill>
          <a:ln w="28575">
            <a:solidFill>
              <a:srgbClr val="333F50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rPr>
              <a:t>문제 상황 정의</a:t>
            </a: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59DBDE08-2BFF-8430-1F9F-9631FCF9E30E}"/>
              </a:ext>
            </a:extLst>
          </p:cNvPr>
          <p:cNvSpPr/>
          <p:nvPr/>
        </p:nvSpPr>
        <p:spPr>
          <a:xfrm>
            <a:off x="6195508" y="330099"/>
            <a:ext cx="1800000" cy="1353312"/>
          </a:xfrm>
          <a:prstGeom prst="roundRect">
            <a:avLst>
              <a:gd name="adj" fmla="val 8007"/>
            </a:avLst>
          </a:prstGeom>
          <a:solidFill>
            <a:srgbClr val="333F50"/>
          </a:solidFill>
          <a:ln w="28575">
            <a:solidFill>
              <a:srgbClr val="333F50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rPr>
              <a:t>MF Model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+mn-cs"/>
            </a:endParaRP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03DE1782-498B-2050-2FD1-A688A0C19342}"/>
              </a:ext>
            </a:extLst>
          </p:cNvPr>
          <p:cNvSpPr/>
          <p:nvPr/>
        </p:nvSpPr>
        <p:spPr>
          <a:xfrm>
            <a:off x="8215326" y="330099"/>
            <a:ext cx="1800000" cy="1353312"/>
          </a:xfrm>
          <a:prstGeom prst="roundRect">
            <a:avLst>
              <a:gd name="adj" fmla="val 8007"/>
            </a:avLst>
          </a:prstGeom>
          <a:solidFill>
            <a:srgbClr val="333F50"/>
          </a:solidFill>
          <a:ln w="28575">
            <a:solidFill>
              <a:srgbClr val="333F50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rPr>
              <a:t>CF Model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+mn-cs"/>
            </a:endParaRP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98E90260-F8F9-DFBA-DEAF-43E7F19D4696}"/>
              </a:ext>
            </a:extLst>
          </p:cNvPr>
          <p:cNvSpPr/>
          <p:nvPr/>
        </p:nvSpPr>
        <p:spPr>
          <a:xfrm>
            <a:off x="10166535" y="330099"/>
            <a:ext cx="1800000" cy="1353312"/>
          </a:xfrm>
          <a:prstGeom prst="roundRect">
            <a:avLst>
              <a:gd name="adj" fmla="val 8007"/>
            </a:avLst>
          </a:prstGeom>
          <a:solidFill>
            <a:srgbClr val="333F50"/>
          </a:solidFill>
          <a:ln w="28575">
            <a:solidFill>
              <a:srgbClr val="333F50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rPr>
              <a:t>종합 결과</a:t>
            </a: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4DFA0165-0C5B-9FB1-5B43-896F068B12C8}"/>
              </a:ext>
            </a:extLst>
          </p:cNvPr>
          <p:cNvSpPr/>
          <p:nvPr/>
        </p:nvSpPr>
        <p:spPr>
          <a:xfrm>
            <a:off x="225465" y="124077"/>
            <a:ext cx="1800000" cy="1353312"/>
          </a:xfrm>
          <a:prstGeom prst="roundRect">
            <a:avLst>
              <a:gd name="adj" fmla="val 8007"/>
            </a:avLst>
          </a:prstGeom>
          <a:solidFill>
            <a:schemeClr val="bg1"/>
          </a:solidFill>
          <a:ln w="28575">
            <a:solidFill>
              <a:srgbClr val="333F50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+mn-cs"/>
            </a:endParaRP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71236898-DE36-AE73-7B53-F272D169A431}"/>
              </a:ext>
            </a:extLst>
          </p:cNvPr>
          <p:cNvSpPr/>
          <p:nvPr/>
        </p:nvSpPr>
        <p:spPr>
          <a:xfrm>
            <a:off x="4181278" y="330099"/>
            <a:ext cx="1800000" cy="1353312"/>
          </a:xfrm>
          <a:prstGeom prst="roundRect">
            <a:avLst>
              <a:gd name="adj" fmla="val 8007"/>
            </a:avLst>
          </a:prstGeom>
          <a:solidFill>
            <a:srgbClr val="333F50"/>
          </a:solidFill>
          <a:ln w="28575">
            <a:solidFill>
              <a:srgbClr val="333F50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rPr>
              <a:t>CB Model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+mn-cs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F092BCA-4EF0-6B91-3F2B-4F0C5DDC81AE}"/>
              </a:ext>
            </a:extLst>
          </p:cNvPr>
          <p:cNvSpPr txBox="1"/>
          <p:nvPr/>
        </p:nvSpPr>
        <p:spPr>
          <a:xfrm>
            <a:off x="384339" y="237673"/>
            <a:ext cx="1435100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333F50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rPr>
              <a:t>배경 및 목적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C6AD6DE2-9AED-4B7B-9228-489DB6ED81A0}"/>
              </a:ext>
            </a:extLst>
          </p:cNvPr>
          <p:cNvSpPr/>
          <p:nvPr/>
        </p:nvSpPr>
        <p:spPr>
          <a:xfrm>
            <a:off x="188260" y="636494"/>
            <a:ext cx="11806952" cy="6055050"/>
          </a:xfrm>
          <a:prstGeom prst="roundRect">
            <a:avLst>
              <a:gd name="adj" fmla="val 2109"/>
            </a:avLst>
          </a:prstGeom>
          <a:solidFill>
            <a:schemeClr val="bg1"/>
          </a:solidFill>
          <a:ln>
            <a:noFill/>
          </a:ln>
          <a:effectLst>
            <a:outerShdw blurRad="241300" dist="698500" dir="5400000" sx="90000" sy="90000" algn="t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FAE29EB1-ED23-5BEB-0D9B-6332B4C55D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820" t="42873" r="13733" b="39369"/>
          <a:stretch/>
        </p:blipFill>
        <p:spPr>
          <a:xfrm>
            <a:off x="9702697" y="1064039"/>
            <a:ext cx="2160495" cy="425038"/>
          </a:xfrm>
          <a:prstGeom prst="rect">
            <a:avLst/>
          </a:prstGeom>
        </p:spPr>
      </p:pic>
      <p:sp>
        <p:nvSpPr>
          <p:cNvPr id="17" name="모서리가 둥근 직사각형 40"/>
          <p:cNvSpPr/>
          <p:nvPr/>
        </p:nvSpPr>
        <p:spPr>
          <a:xfrm>
            <a:off x="403139" y="862182"/>
            <a:ext cx="9115128" cy="778634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215900" dist="241300" dir="5400000" sx="95000" sy="95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914400" marR="0" lvl="2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400" b="1" i="0" u="none" strike="noStrike" kern="0" cap="none" spc="0" normalizeH="0" baseline="0">
                <a:solidFill>
                  <a:srgbClr val="2b2d63"/>
                </a:solidFill>
                <a:effectLst/>
                <a:uLnTx/>
                <a:uFillTx/>
                <a:latin typeface="나눔스퀘어 ExtraBold"/>
                <a:ea typeface="나눔스퀘어 ExtraBold"/>
              </a:rPr>
              <a:t>Retention</a:t>
            </a:r>
            <a:r>
              <a:rPr kumimoji="0" lang="ko-KR" altLang="en-US" sz="2400" b="1" i="0" u="none" strike="noStrike" kern="0" cap="none" spc="0" normalizeH="0" baseline="0">
                <a:solidFill>
                  <a:srgbClr val="2b2d63"/>
                </a:solidFill>
                <a:effectLst/>
                <a:uLnTx/>
                <a:uFillTx/>
                <a:latin typeface="나눔스퀘어 ExtraBold"/>
                <a:ea typeface="나눔스퀘어 ExtraBold"/>
              </a:rPr>
              <a:t>을 늘리려면</a:t>
            </a:r>
            <a:r>
              <a:rPr kumimoji="0" lang="en-US" altLang="ko-KR" sz="2400" b="1" i="0" u="none" strike="noStrike" kern="0" cap="none" spc="0" normalizeH="0" baseline="0">
                <a:solidFill>
                  <a:srgbClr val="2b2d63"/>
                </a:solidFill>
                <a:effectLst/>
                <a:uLnTx/>
                <a:uFillTx/>
                <a:latin typeface="나눔스퀘어 ExtraBold"/>
                <a:ea typeface="나눔스퀘어 ExtraBold"/>
              </a:rPr>
              <a:t>?</a:t>
            </a:r>
            <a:endParaRPr kumimoji="0" lang="en-US" altLang="ko-KR" sz="2400" b="1" i="0" u="none" strike="noStrike" kern="0" cap="none" spc="0" normalizeH="0" baseline="0">
              <a:solidFill>
                <a:srgbClr val="2b2d63"/>
              </a:solidFill>
              <a:latin typeface="나눔스퀘어 ExtraBold"/>
              <a:ea typeface="나눔스퀘어 ExtraBold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4E9819A3-4D51-7CC1-DF33-FEA7879DFF59}"/>
              </a:ext>
            </a:extLst>
          </p:cNvPr>
          <p:cNvCxnSpPr>
            <a:cxnSpLocks/>
          </p:cNvCxnSpPr>
          <p:nvPr/>
        </p:nvCxnSpPr>
        <p:spPr>
          <a:xfrm>
            <a:off x="1260048" y="983198"/>
            <a:ext cx="0" cy="57600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모서리가 둥근 직사각형 43">
            <a:extLst>
              <a:ext uri="{FF2B5EF4-FFF2-40B4-BE49-F238E27FC236}">
                <a16:creationId xmlns:a16="http://schemas.microsoft.com/office/drawing/2014/main" id="{24FD321C-22A3-2882-38A3-07AB659F77E2}"/>
              </a:ext>
            </a:extLst>
          </p:cNvPr>
          <p:cNvSpPr/>
          <p:nvPr/>
        </p:nvSpPr>
        <p:spPr>
          <a:xfrm>
            <a:off x="688931" y="1134160"/>
            <a:ext cx="285325" cy="285325"/>
          </a:xfrm>
          <a:prstGeom prst="roundRect">
            <a:avLst>
              <a:gd name="adj" fmla="val 24456"/>
            </a:avLst>
          </a:prstGeom>
          <a:solidFill>
            <a:schemeClr val="tx2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√</a:t>
            </a: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7FB629BB-ADED-1DB6-00AE-138521A9D9FF}"/>
              </a:ext>
            </a:extLst>
          </p:cNvPr>
          <p:cNvCxnSpPr>
            <a:cxnSpLocks/>
          </p:cNvCxnSpPr>
          <p:nvPr/>
        </p:nvCxnSpPr>
        <p:spPr>
          <a:xfrm>
            <a:off x="435889" y="636494"/>
            <a:ext cx="1332000" cy="0"/>
          </a:xfrm>
          <a:prstGeom prst="line">
            <a:avLst/>
          </a:prstGeom>
          <a:ln w="25400">
            <a:solidFill>
              <a:srgbClr val="333F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사각형: 둥근 모서리 43"/>
          <p:cNvSpPr/>
          <p:nvPr/>
        </p:nvSpPr>
        <p:spPr>
          <a:xfrm>
            <a:off x="6601489" y="2001494"/>
            <a:ext cx="4370569" cy="486000"/>
          </a:xfrm>
          <a:prstGeom prst="roundRect">
            <a:avLst>
              <a:gd name="adj" fmla="val 16667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8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나눔스퀘어 Bold"/>
                <a:ea typeface="나눔스퀘어 Bold"/>
              </a:rPr>
              <a:t>사용자 경험</a:t>
            </a:r>
            <a:r>
              <a:rPr kumimoji="0" lang="en-US" altLang="ko-KR" sz="18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나눔스퀘어 Bold"/>
                <a:ea typeface="나눔스퀘어 Bold"/>
              </a:rPr>
              <a:t>(UX) </a:t>
            </a:r>
            <a:r>
              <a:rPr kumimoji="0" lang="ko-KR" altLang="en-US" sz="18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나눔스퀘어 Bold"/>
                <a:ea typeface="나눔스퀘어 Bold"/>
              </a:rPr>
              <a:t>제공</a:t>
            </a: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latin typeface="나눔스퀘어 Bold"/>
              <a:ea typeface="나눔스퀘어 Bold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ACA0CF47-38E0-20E4-B8DF-3BDDB9A5CF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6774" y="4948469"/>
            <a:ext cx="2451850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impact-sale-sec3">
            <a:extLst>
              <a:ext uri="{FF2B5EF4-FFF2-40B4-BE49-F238E27FC236}">
                <a16:creationId xmlns:a16="http://schemas.microsoft.com/office/drawing/2014/main" id="{F8F9E7EF-F722-B7D6-43EF-BE35CDE761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2895" y="2597767"/>
            <a:ext cx="4070049" cy="3093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C208E241-9B0D-D681-6897-7DB9B83E9E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931" y="3105907"/>
            <a:ext cx="4947939" cy="2120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378B8B92-FED1-2F64-1B08-EFECFE47F6CF}"/>
              </a:ext>
            </a:extLst>
          </p:cNvPr>
          <p:cNvSpPr/>
          <p:nvPr/>
        </p:nvSpPr>
        <p:spPr>
          <a:xfrm>
            <a:off x="2916820" y="3915502"/>
            <a:ext cx="623796" cy="497712"/>
          </a:xfrm>
          <a:prstGeom prst="rightArrow">
            <a:avLst/>
          </a:prstGeom>
          <a:solidFill>
            <a:srgbClr val="333F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69753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ebec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B344F809-802C-27CD-6FE4-DB1009E2513D}"/>
              </a:ext>
            </a:extLst>
          </p:cNvPr>
          <p:cNvSpPr/>
          <p:nvPr/>
        </p:nvSpPr>
        <p:spPr>
          <a:xfrm>
            <a:off x="6210724" y="131545"/>
            <a:ext cx="1800000" cy="1353312"/>
          </a:xfrm>
          <a:prstGeom prst="roundRect">
            <a:avLst>
              <a:gd name="adj" fmla="val 8007"/>
            </a:avLst>
          </a:prstGeom>
          <a:solidFill>
            <a:schemeClr val="bg1"/>
          </a:solidFill>
          <a:ln w="28575">
            <a:solidFill>
              <a:srgbClr val="333F50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+mn-cs"/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D3A9709E-6C81-8E03-947C-47249CA57B72}"/>
              </a:ext>
            </a:extLst>
          </p:cNvPr>
          <p:cNvSpPr/>
          <p:nvPr/>
        </p:nvSpPr>
        <p:spPr>
          <a:xfrm>
            <a:off x="4181278" y="330099"/>
            <a:ext cx="1800000" cy="1353312"/>
          </a:xfrm>
          <a:prstGeom prst="roundRect">
            <a:avLst>
              <a:gd name="adj" fmla="val 8007"/>
            </a:avLst>
          </a:prstGeom>
          <a:solidFill>
            <a:srgbClr val="333F50"/>
          </a:solidFill>
          <a:ln w="28575">
            <a:solidFill>
              <a:srgbClr val="333F50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rPr>
              <a:t>CB Model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+mn-cs"/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C1FF4C9A-1927-0DEA-19B1-9CFAAF12AC53}"/>
              </a:ext>
            </a:extLst>
          </p:cNvPr>
          <p:cNvSpPr/>
          <p:nvPr/>
        </p:nvSpPr>
        <p:spPr>
          <a:xfrm>
            <a:off x="2203604" y="330099"/>
            <a:ext cx="1800000" cy="1353312"/>
          </a:xfrm>
          <a:prstGeom prst="roundRect">
            <a:avLst>
              <a:gd name="adj" fmla="val 8007"/>
            </a:avLst>
          </a:prstGeom>
          <a:solidFill>
            <a:srgbClr val="333F50"/>
          </a:solidFill>
          <a:ln w="28575">
            <a:solidFill>
              <a:srgbClr val="333F50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rPr>
              <a:t>문제 상황 정의</a:t>
            </a: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D768F0BA-3F43-0D46-F1A1-120FA039DED4}"/>
              </a:ext>
            </a:extLst>
          </p:cNvPr>
          <p:cNvSpPr/>
          <p:nvPr/>
        </p:nvSpPr>
        <p:spPr>
          <a:xfrm>
            <a:off x="208363" y="330099"/>
            <a:ext cx="1800000" cy="1353312"/>
          </a:xfrm>
          <a:prstGeom prst="roundRect">
            <a:avLst>
              <a:gd name="adj" fmla="val 8007"/>
            </a:avLst>
          </a:prstGeom>
          <a:solidFill>
            <a:srgbClr val="333F50"/>
          </a:solidFill>
          <a:ln w="28575">
            <a:solidFill>
              <a:srgbClr val="333F50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rPr>
              <a:t>배경 및 목적</a:t>
            </a: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03DE1782-498B-2050-2FD1-A688A0C19342}"/>
              </a:ext>
            </a:extLst>
          </p:cNvPr>
          <p:cNvSpPr/>
          <p:nvPr/>
        </p:nvSpPr>
        <p:spPr>
          <a:xfrm>
            <a:off x="8215326" y="330099"/>
            <a:ext cx="1800000" cy="1353312"/>
          </a:xfrm>
          <a:prstGeom prst="roundRect">
            <a:avLst>
              <a:gd name="adj" fmla="val 8007"/>
            </a:avLst>
          </a:prstGeom>
          <a:solidFill>
            <a:srgbClr val="333F50"/>
          </a:solidFill>
          <a:ln w="28575">
            <a:solidFill>
              <a:srgbClr val="333F50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rPr>
              <a:t>CF Model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+mn-cs"/>
            </a:endParaRP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98E90260-F8F9-DFBA-DEAF-43E7F19D4696}"/>
              </a:ext>
            </a:extLst>
          </p:cNvPr>
          <p:cNvSpPr/>
          <p:nvPr/>
        </p:nvSpPr>
        <p:spPr>
          <a:xfrm>
            <a:off x="10166535" y="330099"/>
            <a:ext cx="1800000" cy="1353312"/>
          </a:xfrm>
          <a:prstGeom prst="roundRect">
            <a:avLst>
              <a:gd name="adj" fmla="val 8007"/>
            </a:avLst>
          </a:prstGeom>
          <a:solidFill>
            <a:srgbClr val="333F50"/>
          </a:solidFill>
          <a:ln w="28575">
            <a:solidFill>
              <a:srgbClr val="333F50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rPr>
              <a:t>종합 결과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C6AD6DE2-9AED-4B7B-9228-489DB6ED81A0}"/>
              </a:ext>
            </a:extLst>
          </p:cNvPr>
          <p:cNvSpPr/>
          <p:nvPr/>
        </p:nvSpPr>
        <p:spPr>
          <a:xfrm>
            <a:off x="186774" y="637418"/>
            <a:ext cx="11806952" cy="6055050"/>
          </a:xfrm>
          <a:prstGeom prst="roundRect">
            <a:avLst>
              <a:gd name="adj" fmla="val 2109"/>
            </a:avLst>
          </a:prstGeom>
          <a:solidFill>
            <a:schemeClr val="bg1"/>
          </a:solidFill>
          <a:ln>
            <a:noFill/>
          </a:ln>
          <a:effectLst>
            <a:outerShdw blurRad="241300" dist="698500" dir="5400000" sx="90000" sy="90000" algn="t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FAE29EB1-ED23-5BEB-0D9B-6332B4C55D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820" t="42873" r="13733" b="39369"/>
          <a:stretch/>
        </p:blipFill>
        <p:spPr>
          <a:xfrm>
            <a:off x="9702697" y="1064039"/>
            <a:ext cx="2160495" cy="425038"/>
          </a:xfrm>
          <a:prstGeom prst="rect">
            <a:avLst/>
          </a:prstGeom>
        </p:spPr>
      </p:pic>
      <p:sp>
        <p:nvSpPr>
          <p:cNvPr id="17" name="모서리가 둥근 직사각형 40"/>
          <p:cNvSpPr/>
          <p:nvPr/>
        </p:nvSpPr>
        <p:spPr>
          <a:xfrm>
            <a:off x="403139" y="862182"/>
            <a:ext cx="9115128" cy="778634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215900" dist="241300" dir="5400000" sx="95000" sy="95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914400" marR="0" lvl="2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400" b="1" i="0" u="none" strike="noStrike" kern="0" cap="none" spc="0" normalizeH="0" baseline="0"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 ExtraBold"/>
                <a:ea typeface="나눔스퀘어 ExtraBold"/>
              </a:rPr>
              <a:t>MF </a:t>
            </a:r>
            <a:r>
              <a:rPr kumimoji="0" lang="ko-KR" altLang="en-US" sz="2400" b="1" i="0" u="none" strike="noStrike" kern="0" cap="none" spc="0" normalizeH="0" baseline="0"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 ExtraBold"/>
                <a:ea typeface="나눔스퀘어 ExtraBold"/>
              </a:rPr>
              <a:t>모델 선정 이유</a:t>
            </a:r>
            <a:endParaRPr kumimoji="0" lang="en-US" altLang="ko-KR" sz="2400" b="1" i="0" u="none" strike="noStrike" kern="0" cap="none" spc="0" normalizeH="0" baseline="0"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나눔스퀘어 ExtraBold"/>
              <a:ea typeface="나눔스퀘어 ExtraBold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4E9819A3-4D51-7CC1-DF33-FEA7879DFF59}"/>
              </a:ext>
            </a:extLst>
          </p:cNvPr>
          <p:cNvCxnSpPr>
            <a:cxnSpLocks/>
          </p:cNvCxnSpPr>
          <p:nvPr/>
        </p:nvCxnSpPr>
        <p:spPr>
          <a:xfrm>
            <a:off x="1260048" y="983198"/>
            <a:ext cx="0" cy="57600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모서리가 둥근 직사각형 43">
            <a:extLst>
              <a:ext uri="{FF2B5EF4-FFF2-40B4-BE49-F238E27FC236}">
                <a16:creationId xmlns:a16="http://schemas.microsoft.com/office/drawing/2014/main" id="{24FD321C-22A3-2882-38A3-07AB659F77E2}"/>
              </a:ext>
            </a:extLst>
          </p:cNvPr>
          <p:cNvSpPr/>
          <p:nvPr/>
        </p:nvSpPr>
        <p:spPr>
          <a:xfrm>
            <a:off x="688931" y="1134160"/>
            <a:ext cx="285325" cy="285325"/>
          </a:xfrm>
          <a:prstGeom prst="roundRect">
            <a:avLst>
              <a:gd name="adj" fmla="val 24456"/>
            </a:avLst>
          </a:prstGeom>
          <a:solidFill>
            <a:schemeClr val="tx2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√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1524017-CB26-0AF7-A398-B952FDBD8CB2}"/>
              </a:ext>
            </a:extLst>
          </p:cNvPr>
          <p:cNvSpPr txBox="1"/>
          <p:nvPr/>
        </p:nvSpPr>
        <p:spPr>
          <a:xfrm>
            <a:off x="6393174" y="237195"/>
            <a:ext cx="1435100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srgbClr val="333F50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rPr>
              <a:t>MF Model</a:t>
            </a:r>
            <a:endParaRPr kumimoji="0" lang="ko-KR" altLang="en-US" sz="1500" b="0" i="0" u="none" strike="noStrike" kern="1200" cap="none" spc="0" normalizeH="0" baseline="0" noProof="0" dirty="0">
              <a:ln>
                <a:noFill/>
              </a:ln>
              <a:solidFill>
                <a:srgbClr val="333F50"/>
              </a:solidFill>
              <a:effectLst/>
              <a:uLnTx/>
              <a:uFillTx/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+mn-cs"/>
            </a:endParaRPr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8D3E92B6-3EB1-BDF8-6D2F-1A46B4367A31}"/>
              </a:ext>
            </a:extLst>
          </p:cNvPr>
          <p:cNvCxnSpPr>
            <a:cxnSpLocks/>
          </p:cNvCxnSpPr>
          <p:nvPr/>
        </p:nvCxnSpPr>
        <p:spPr>
          <a:xfrm>
            <a:off x="6421148" y="643962"/>
            <a:ext cx="1332000" cy="0"/>
          </a:xfrm>
          <a:prstGeom prst="line">
            <a:avLst/>
          </a:prstGeom>
          <a:ln w="25400">
            <a:solidFill>
              <a:srgbClr val="333F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그림 29">
            <a:extLst>
              <a:ext uri="{FF2B5EF4-FFF2-40B4-BE49-F238E27FC236}">
                <a16:creationId xmlns:a16="http://schemas.microsoft.com/office/drawing/2014/main" id="{F1D8B5C4-5F81-0A3F-1D0E-4B76CAC295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538613" y="3516686"/>
            <a:ext cx="1275410" cy="1275410"/>
          </a:xfrm>
          <a:prstGeom prst="rect">
            <a:avLst/>
          </a:prstGeom>
        </p:spPr>
      </p:pic>
      <p:sp>
        <p:nvSpPr>
          <p:cNvPr id="31" name="타원 30">
            <a:extLst>
              <a:ext uri="{FF2B5EF4-FFF2-40B4-BE49-F238E27FC236}">
                <a16:creationId xmlns:a16="http://schemas.microsoft.com/office/drawing/2014/main" id="{77E61309-34EB-5CB9-8209-9FDE57455911}"/>
              </a:ext>
            </a:extLst>
          </p:cNvPr>
          <p:cNvSpPr/>
          <p:nvPr/>
        </p:nvSpPr>
        <p:spPr>
          <a:xfrm>
            <a:off x="928194" y="3626384"/>
            <a:ext cx="1275410" cy="864030"/>
          </a:xfrm>
          <a:prstGeom prst="ellipse">
            <a:avLst/>
          </a:prstGeom>
          <a:solidFill>
            <a:srgbClr val="EBEC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333F5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변수</a:t>
            </a: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6352632A-1FE5-AF10-2152-471E9ED422FB}"/>
              </a:ext>
            </a:extLst>
          </p:cNvPr>
          <p:cNvSpPr/>
          <p:nvPr/>
        </p:nvSpPr>
        <p:spPr>
          <a:xfrm>
            <a:off x="2538613" y="2350011"/>
            <a:ext cx="1275410" cy="864030"/>
          </a:xfrm>
          <a:prstGeom prst="ellipse">
            <a:avLst/>
          </a:prstGeom>
          <a:solidFill>
            <a:srgbClr val="EBEC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333F5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변수</a:t>
            </a: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26B1B038-1AC4-215A-0C89-E1C2D13CF5EC}"/>
              </a:ext>
            </a:extLst>
          </p:cNvPr>
          <p:cNvSpPr/>
          <p:nvPr/>
        </p:nvSpPr>
        <p:spPr>
          <a:xfrm>
            <a:off x="1565899" y="5093778"/>
            <a:ext cx="1275410" cy="864030"/>
          </a:xfrm>
          <a:prstGeom prst="ellipse">
            <a:avLst/>
          </a:prstGeom>
          <a:solidFill>
            <a:srgbClr val="EBEC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333F5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변수</a:t>
            </a: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A6FAD17A-C53B-ABF6-3721-E4EFCDC40424}"/>
              </a:ext>
            </a:extLst>
          </p:cNvPr>
          <p:cNvSpPr/>
          <p:nvPr/>
        </p:nvSpPr>
        <p:spPr>
          <a:xfrm>
            <a:off x="3543573" y="5093778"/>
            <a:ext cx="1275410" cy="864030"/>
          </a:xfrm>
          <a:prstGeom prst="ellipse">
            <a:avLst/>
          </a:prstGeom>
          <a:solidFill>
            <a:srgbClr val="EBEC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333F5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변수</a:t>
            </a: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00AC664E-33B3-CC2B-7BFA-A5A9FED1C65A}"/>
              </a:ext>
            </a:extLst>
          </p:cNvPr>
          <p:cNvSpPr/>
          <p:nvPr/>
        </p:nvSpPr>
        <p:spPr>
          <a:xfrm>
            <a:off x="4181278" y="3664943"/>
            <a:ext cx="1275410" cy="864030"/>
          </a:xfrm>
          <a:prstGeom prst="ellipse">
            <a:avLst/>
          </a:prstGeom>
          <a:solidFill>
            <a:srgbClr val="EBEC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333F5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변수</a:t>
            </a:r>
          </a:p>
        </p:txBody>
      </p:sp>
      <p:sp>
        <p:nvSpPr>
          <p:cNvPr id="51" name="사각형: 둥근 모서리 50"/>
          <p:cNvSpPr/>
          <p:nvPr/>
        </p:nvSpPr>
        <p:spPr>
          <a:xfrm>
            <a:off x="6210724" y="2436137"/>
            <a:ext cx="5322670" cy="1430975"/>
          </a:xfrm>
          <a:prstGeom prst="roundRect">
            <a:avLst>
              <a:gd name="adj" fmla="val 16667"/>
            </a:avLst>
          </a:prstGeom>
          <a:solidFill>
            <a:srgbClr val="ebec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FontTx/>
              <a:buNone/>
              <a:defRPr/>
            </a:pPr>
            <a:r>
              <a:rPr kumimoji="0" lang="ko-KR" altLang="en-US" sz="1800" b="1" i="0" u="none" strike="noStrike" kern="1200" cap="none" spc="0" normalizeH="0" baseline="0">
                <a:solidFill>
                  <a:srgbClr val="333f50"/>
                </a:solidFill>
                <a:effectLst/>
                <a:uLnTx/>
                <a:uFillTx/>
                <a:latin typeface="나눔스퀘어 Bold"/>
                <a:ea typeface="나눔스퀘어 Bold"/>
              </a:rPr>
              <a:t>실제 상품 구매 시 유저들은 다양한 변수 고려</a:t>
            </a:r>
            <a:endParaRPr kumimoji="0" lang="ko-KR" altLang="en-US" sz="1800" b="1" i="0" u="none" strike="noStrike" kern="1200" cap="none" spc="0" normalizeH="0" baseline="0">
              <a:solidFill>
                <a:srgbClr val="333f50"/>
              </a:solidFill>
              <a:effectLst/>
              <a:uLnTx/>
              <a:uFillTx/>
              <a:latin typeface="나눔스퀘어 Bold"/>
              <a:ea typeface="나눔스퀘어 Bold"/>
            </a:endParaRPr>
          </a:p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FontTx/>
              <a:buNone/>
              <a:defRPr/>
            </a:pPr>
            <a:r>
              <a:rPr kumimoji="0" lang="ko-KR" altLang="en-US" sz="1800" b="1" i="0" u="none" strike="noStrike" kern="1200" cap="none" spc="0" normalizeH="0" baseline="0">
                <a:solidFill>
                  <a:srgbClr val="333f50"/>
                </a:solidFill>
                <a:effectLst/>
                <a:uLnTx/>
                <a:uFillTx/>
                <a:latin typeface="나눔스퀘어 Bold"/>
                <a:ea typeface="나눔스퀘어 Bold"/>
              </a:rPr>
              <a:t>→</a:t>
            </a:r>
            <a:r>
              <a:rPr kumimoji="0" lang="en-US" altLang="ko-KR" sz="1800" b="1" i="0" u="none" strike="noStrike" kern="1200" cap="none" spc="0" normalizeH="0" baseline="0">
                <a:solidFill>
                  <a:srgbClr val="333f50"/>
                </a:solidFill>
                <a:effectLst/>
                <a:uLnTx/>
                <a:uFillTx/>
                <a:latin typeface="나눔스퀘어 Bold"/>
                <a:ea typeface="나눔스퀘어 Bold"/>
              </a:rPr>
              <a:t> </a:t>
            </a:r>
            <a:r>
              <a:rPr kumimoji="0" lang="en-US" altLang="ko-KR" sz="1800" i="0" u="none" strike="noStrike" kern="1200" cap="none" spc="0" normalizeH="0" baseline="0">
                <a:solidFill>
                  <a:srgbClr val="ff6600"/>
                </a:solidFill>
                <a:effectLst/>
                <a:uLnTx/>
                <a:uFillTx/>
                <a:latin typeface="나눔스퀘어 Bold"/>
                <a:ea typeface="나눔스퀘어 Bold"/>
              </a:rPr>
              <a:t>MF </a:t>
            </a:r>
            <a:r>
              <a:rPr kumimoji="0" lang="ko-KR" altLang="en-US" sz="1800" i="0" u="none" strike="noStrike" kern="1200" cap="none" spc="0" normalizeH="0" baseline="0">
                <a:solidFill>
                  <a:srgbClr val="ff6600"/>
                </a:solidFill>
                <a:effectLst/>
                <a:uLnTx/>
                <a:uFillTx/>
                <a:latin typeface="나눔스퀘어 Bold"/>
                <a:ea typeface="나눔스퀘어 Bold"/>
              </a:rPr>
              <a:t>기반 모델은 유저의 상품 선택 과정 반영</a:t>
            </a:r>
            <a:endParaRPr kumimoji="0" lang="ko-KR" altLang="en-US" sz="1800" i="0" u="none" strike="noStrike" kern="1200" cap="none" spc="0" normalizeH="0" baseline="0">
              <a:solidFill>
                <a:srgbClr val="ff6600"/>
              </a:solidFill>
              <a:effectLst/>
              <a:uLnTx/>
              <a:uFillTx/>
              <a:latin typeface="나눔스퀘어 Bold"/>
              <a:ea typeface="나눔스퀘어 Bold"/>
            </a:endParaRPr>
          </a:p>
        </p:txBody>
      </p:sp>
      <p:sp>
        <p:nvSpPr>
          <p:cNvPr id="52" name="사각형: 둥근 모서리 51"/>
          <p:cNvSpPr/>
          <p:nvPr/>
        </p:nvSpPr>
        <p:spPr>
          <a:xfrm>
            <a:off x="6209401" y="4305992"/>
            <a:ext cx="5322670" cy="1430975"/>
          </a:xfrm>
          <a:prstGeom prst="roundRect">
            <a:avLst>
              <a:gd name="adj" fmla="val 16667"/>
            </a:avLst>
          </a:prstGeom>
          <a:solidFill>
            <a:srgbClr val="ebec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FontTx/>
              <a:buNone/>
              <a:defRPr/>
            </a:pPr>
            <a:r>
              <a:rPr kumimoji="0" lang="ko-KR" altLang="en-US" sz="1800" b="1" i="0" u="none" strike="noStrike" kern="1200" cap="none" spc="0" normalizeH="0" baseline="0">
                <a:solidFill>
                  <a:srgbClr val="333f50"/>
                </a:solidFill>
                <a:effectLst/>
                <a:uLnTx/>
                <a:uFillTx/>
                <a:latin typeface="나눔스퀘어 Bold"/>
                <a:ea typeface="나눔스퀘어 Bold"/>
              </a:rPr>
              <a:t>행렬에서 </a:t>
            </a:r>
            <a:r>
              <a:rPr kumimoji="0" lang="en-US" altLang="ko-KR" sz="1800" b="1" i="0" u="none" strike="noStrike" kern="1200" cap="none" spc="0" normalizeH="0" baseline="0">
                <a:solidFill>
                  <a:srgbClr val="333f50"/>
                </a:solidFill>
                <a:effectLst/>
                <a:uLnTx/>
                <a:uFillTx/>
                <a:latin typeface="나눔스퀘어 Bold"/>
                <a:ea typeface="나눔스퀘어 Bold"/>
              </a:rPr>
              <a:t>n</a:t>
            </a:r>
            <a:r>
              <a:rPr kumimoji="0" lang="ko-KR" altLang="en-US" sz="1800" b="1" i="0" u="none" strike="noStrike" kern="1200" cap="none" spc="0" normalizeH="0" baseline="0">
                <a:solidFill>
                  <a:srgbClr val="333f50"/>
                </a:solidFill>
                <a:effectLst/>
                <a:uLnTx/>
                <a:uFillTx/>
                <a:latin typeface="나눔스퀘어 Bold"/>
                <a:ea typeface="나눔스퀘어 Bold"/>
              </a:rPr>
              <a:t>개의 요인 도출 과정에서 </a:t>
            </a:r>
            <a:endParaRPr kumimoji="0" lang="ko-KR" altLang="en-US" sz="1800" b="1" i="0" u="none" strike="noStrike" kern="1200" cap="none" spc="0" normalizeH="0" baseline="0">
              <a:solidFill>
                <a:srgbClr val="333f50"/>
              </a:solidFill>
              <a:effectLst/>
              <a:uLnTx/>
              <a:uFillTx/>
              <a:latin typeface="나눔스퀘어 Bold"/>
              <a:ea typeface="나눔스퀘어 Bold"/>
            </a:endParaRPr>
          </a:p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FontTx/>
              <a:buNone/>
              <a:defRPr/>
            </a:pPr>
            <a:r>
              <a:rPr kumimoji="0" lang="ko-KR" altLang="en-US" sz="1800" b="1" i="0" u="none" strike="noStrike" kern="1200" cap="none" spc="0" normalizeH="0" baseline="0">
                <a:solidFill>
                  <a:srgbClr val="333f50"/>
                </a:solidFill>
                <a:effectLst/>
                <a:uLnTx/>
                <a:uFillTx/>
                <a:latin typeface="나눔스퀘어 Bold"/>
                <a:ea typeface="나눔스퀘어 Bold"/>
              </a:rPr>
              <a:t>다양한 변수의 정보가 섞임</a:t>
            </a:r>
            <a:endParaRPr kumimoji="0" lang="ko-KR" altLang="en-US" sz="1800" b="1" i="0" u="none" strike="noStrike" kern="1200" cap="none" spc="0" normalizeH="0" baseline="0">
              <a:solidFill>
                <a:srgbClr val="333f50"/>
              </a:solidFill>
              <a:effectLst/>
              <a:uLnTx/>
              <a:uFillTx/>
              <a:latin typeface="나눔스퀘어 Bold"/>
              <a:ea typeface="나눔스퀘어 Bold"/>
            </a:endParaRPr>
          </a:p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FontTx/>
              <a:buNone/>
              <a:defRPr/>
            </a:pPr>
            <a:r>
              <a:rPr kumimoji="0" lang="ko-KR" altLang="en-US" sz="1800" b="1" i="0" u="none" strike="noStrike" kern="1200" cap="none" spc="0" normalizeH="0" baseline="0">
                <a:solidFill>
                  <a:srgbClr val="333f50"/>
                </a:solidFill>
                <a:effectLst/>
                <a:uLnTx/>
                <a:uFillTx/>
                <a:latin typeface="나눔스퀘어 Bold"/>
                <a:ea typeface="나눔스퀘어 Bold"/>
              </a:rPr>
              <a:t>→</a:t>
            </a:r>
            <a:r>
              <a:rPr kumimoji="0" lang="en-US" altLang="ko-KR" sz="1800" b="1" i="0" u="none" strike="noStrike" kern="1200" cap="none" spc="0" normalizeH="0" baseline="0">
                <a:solidFill>
                  <a:srgbClr val="333f50"/>
                </a:solidFill>
                <a:effectLst/>
                <a:uLnTx/>
                <a:uFillTx/>
                <a:latin typeface="나눔스퀘어 Bold"/>
                <a:ea typeface="나눔스퀘어 Bold"/>
              </a:rPr>
              <a:t> </a:t>
            </a:r>
            <a:r>
              <a:rPr kumimoji="0" lang="ko-KR" altLang="en-US" sz="1800" b="1" i="0" u="none" strike="noStrike" kern="1200" cap="none" spc="0" normalizeH="0" baseline="0">
                <a:solidFill>
                  <a:srgbClr val="ff6600"/>
                </a:solidFill>
                <a:effectLst/>
                <a:uLnTx/>
                <a:uFillTx/>
                <a:latin typeface="나눔스퀘어 Bold"/>
                <a:ea typeface="나눔스퀘어 Bold"/>
              </a:rPr>
              <a:t>상품 선택의 효율성 재고</a:t>
            </a:r>
            <a:endParaRPr kumimoji="0" lang="ko-KR" altLang="en-US" sz="1800" b="1" i="0" u="none" strike="noStrike" kern="1200" cap="none" spc="0" normalizeH="0" baseline="0">
              <a:solidFill>
                <a:srgbClr val="ff6600"/>
              </a:solidFill>
              <a:effectLst/>
              <a:uLnTx/>
              <a:uFillTx/>
              <a:latin typeface="나눔스퀘어 Bold"/>
              <a:ea typeface="나눔스퀘어 Bold"/>
            </a:endParaRPr>
          </a:p>
        </p:txBody>
      </p:sp>
    </p:spTree>
    <p:extLst>
      <p:ext uri="{BB962C8B-B14F-4D97-AF65-F5344CB8AC3E}">
        <p14:creationId xmlns:p14="http://schemas.microsoft.com/office/powerpoint/2010/main" val="12512953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ebec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B344F809-802C-27CD-6FE4-DB1009E2513D}"/>
              </a:ext>
            </a:extLst>
          </p:cNvPr>
          <p:cNvSpPr/>
          <p:nvPr/>
        </p:nvSpPr>
        <p:spPr>
          <a:xfrm>
            <a:off x="6210724" y="131545"/>
            <a:ext cx="1800000" cy="1353312"/>
          </a:xfrm>
          <a:prstGeom prst="roundRect">
            <a:avLst>
              <a:gd name="adj" fmla="val 8007"/>
            </a:avLst>
          </a:prstGeom>
          <a:solidFill>
            <a:schemeClr val="bg1"/>
          </a:solidFill>
          <a:ln w="28575">
            <a:solidFill>
              <a:srgbClr val="333F50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+mn-cs"/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D3A9709E-6C81-8E03-947C-47249CA57B72}"/>
              </a:ext>
            </a:extLst>
          </p:cNvPr>
          <p:cNvSpPr/>
          <p:nvPr/>
        </p:nvSpPr>
        <p:spPr>
          <a:xfrm>
            <a:off x="4181278" y="330099"/>
            <a:ext cx="1800000" cy="1353312"/>
          </a:xfrm>
          <a:prstGeom prst="roundRect">
            <a:avLst>
              <a:gd name="adj" fmla="val 8007"/>
            </a:avLst>
          </a:prstGeom>
          <a:solidFill>
            <a:srgbClr val="333F50"/>
          </a:solidFill>
          <a:ln w="28575">
            <a:solidFill>
              <a:srgbClr val="333F50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rPr>
              <a:t>CB Model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+mn-cs"/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C1FF4C9A-1927-0DEA-19B1-9CFAAF12AC53}"/>
              </a:ext>
            </a:extLst>
          </p:cNvPr>
          <p:cNvSpPr/>
          <p:nvPr/>
        </p:nvSpPr>
        <p:spPr>
          <a:xfrm>
            <a:off x="2203604" y="330099"/>
            <a:ext cx="1800000" cy="1353312"/>
          </a:xfrm>
          <a:prstGeom prst="roundRect">
            <a:avLst>
              <a:gd name="adj" fmla="val 8007"/>
            </a:avLst>
          </a:prstGeom>
          <a:solidFill>
            <a:srgbClr val="333F50"/>
          </a:solidFill>
          <a:ln w="28575">
            <a:solidFill>
              <a:srgbClr val="333F50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rPr>
              <a:t>문제 상황 정의</a:t>
            </a: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D768F0BA-3F43-0D46-F1A1-120FA039DED4}"/>
              </a:ext>
            </a:extLst>
          </p:cNvPr>
          <p:cNvSpPr/>
          <p:nvPr/>
        </p:nvSpPr>
        <p:spPr>
          <a:xfrm>
            <a:off x="208363" y="330099"/>
            <a:ext cx="1800000" cy="1353312"/>
          </a:xfrm>
          <a:prstGeom prst="roundRect">
            <a:avLst>
              <a:gd name="adj" fmla="val 8007"/>
            </a:avLst>
          </a:prstGeom>
          <a:solidFill>
            <a:srgbClr val="333F50"/>
          </a:solidFill>
          <a:ln w="28575">
            <a:solidFill>
              <a:srgbClr val="333F50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rPr>
              <a:t>배경 및 목적</a:t>
            </a: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03DE1782-498B-2050-2FD1-A688A0C19342}"/>
              </a:ext>
            </a:extLst>
          </p:cNvPr>
          <p:cNvSpPr/>
          <p:nvPr/>
        </p:nvSpPr>
        <p:spPr>
          <a:xfrm>
            <a:off x="8215326" y="330099"/>
            <a:ext cx="1800000" cy="1353312"/>
          </a:xfrm>
          <a:prstGeom prst="roundRect">
            <a:avLst>
              <a:gd name="adj" fmla="val 8007"/>
            </a:avLst>
          </a:prstGeom>
          <a:solidFill>
            <a:srgbClr val="333F50"/>
          </a:solidFill>
          <a:ln w="28575">
            <a:solidFill>
              <a:srgbClr val="333F50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rPr>
              <a:t>CF Model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+mn-cs"/>
            </a:endParaRP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98E90260-F8F9-DFBA-DEAF-43E7F19D4696}"/>
              </a:ext>
            </a:extLst>
          </p:cNvPr>
          <p:cNvSpPr/>
          <p:nvPr/>
        </p:nvSpPr>
        <p:spPr>
          <a:xfrm>
            <a:off x="10166535" y="330099"/>
            <a:ext cx="1800000" cy="1353312"/>
          </a:xfrm>
          <a:prstGeom prst="roundRect">
            <a:avLst>
              <a:gd name="adj" fmla="val 8007"/>
            </a:avLst>
          </a:prstGeom>
          <a:solidFill>
            <a:srgbClr val="333F50"/>
          </a:solidFill>
          <a:ln w="28575">
            <a:solidFill>
              <a:srgbClr val="333F50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rPr>
              <a:t>종합 결과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C6AD6DE2-9AED-4B7B-9228-489DB6ED81A0}"/>
              </a:ext>
            </a:extLst>
          </p:cNvPr>
          <p:cNvSpPr/>
          <p:nvPr/>
        </p:nvSpPr>
        <p:spPr>
          <a:xfrm>
            <a:off x="186774" y="637418"/>
            <a:ext cx="11806952" cy="6055050"/>
          </a:xfrm>
          <a:prstGeom prst="roundRect">
            <a:avLst>
              <a:gd name="adj" fmla="val 2109"/>
            </a:avLst>
          </a:prstGeom>
          <a:solidFill>
            <a:schemeClr val="bg1"/>
          </a:solidFill>
          <a:ln>
            <a:noFill/>
          </a:ln>
          <a:effectLst>
            <a:outerShdw blurRad="241300" dist="698500" dir="5400000" sx="90000" sy="90000" algn="t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FAE29EB1-ED23-5BEB-0D9B-6332B4C55D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820" t="42873" r="13733" b="39369"/>
          <a:stretch/>
        </p:blipFill>
        <p:spPr>
          <a:xfrm>
            <a:off x="9702697" y="1064039"/>
            <a:ext cx="2160495" cy="425038"/>
          </a:xfrm>
          <a:prstGeom prst="rect">
            <a:avLst/>
          </a:prstGeom>
        </p:spPr>
      </p:pic>
      <p:sp>
        <p:nvSpPr>
          <p:cNvPr id="17" name="모서리가 둥근 직사각형 40"/>
          <p:cNvSpPr/>
          <p:nvPr/>
        </p:nvSpPr>
        <p:spPr>
          <a:xfrm>
            <a:off x="403139" y="862182"/>
            <a:ext cx="9115128" cy="778634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215900" dist="241300" dir="5400000" sx="95000" sy="95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914400" marR="0" lvl="2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400" b="1" i="0" u="none" strike="noStrike" kern="0" cap="none" spc="0" normalizeH="0" baseline="0">
                <a:solidFill>
                  <a:srgbClr val="2b2d63"/>
                </a:solidFill>
                <a:effectLst/>
                <a:uLnTx/>
                <a:uFillTx/>
                <a:latin typeface="나눔스퀘어 ExtraBold"/>
                <a:ea typeface="나눔스퀘어 ExtraBold"/>
              </a:rPr>
              <a:t>MF</a:t>
            </a:r>
            <a:r>
              <a:rPr kumimoji="0" lang="ko-KR" altLang="en-US" sz="2400" b="1" i="0" u="none" strike="noStrike" kern="0" cap="none" spc="0" normalizeH="0" baseline="0">
                <a:solidFill>
                  <a:srgbClr val="2b2d63"/>
                </a:solidFill>
                <a:effectLst/>
                <a:uLnTx/>
                <a:uFillTx/>
                <a:latin typeface="나눔스퀘어 ExtraBold"/>
                <a:ea typeface="나눔스퀘어 ExtraBold"/>
              </a:rPr>
              <a:t> 모델 추천 결과 </a:t>
            </a:r>
            <a:r>
              <a:rPr kumimoji="0" lang="en-US" altLang="ko-KR" sz="2400" b="1" i="0" u="none" strike="noStrike" kern="0" cap="none" spc="0" normalizeH="0" baseline="0">
                <a:solidFill>
                  <a:srgbClr val="2b2d63"/>
                </a:solidFill>
                <a:effectLst/>
                <a:uLnTx/>
                <a:uFillTx/>
                <a:latin typeface="나눔스퀘어 ExtraBold"/>
                <a:ea typeface="나눔스퀘어 ExtraBold"/>
              </a:rPr>
              <a:t>– </a:t>
            </a:r>
            <a:r>
              <a:rPr kumimoji="0" lang="ko-KR" altLang="en-US" sz="2400" b="1" i="0" u="none" strike="noStrike" kern="0" cap="none" spc="0" normalizeH="0" baseline="0">
                <a:solidFill>
                  <a:srgbClr val="2b2d63"/>
                </a:solidFill>
                <a:effectLst/>
                <a:uLnTx/>
                <a:uFillTx/>
                <a:latin typeface="나눔스퀘어 ExtraBold"/>
                <a:ea typeface="나눔스퀘어 ExtraBold"/>
              </a:rPr>
              <a:t>서울</a:t>
            </a:r>
            <a:endParaRPr kumimoji="0" lang="ko-KR" altLang="en-US" sz="2400" b="1" i="0" u="none" strike="noStrike" kern="0" cap="none" spc="0" normalizeH="0" baseline="0">
              <a:solidFill>
                <a:srgbClr val="2b2d63"/>
              </a:solidFill>
              <a:effectLst/>
              <a:uLnTx/>
              <a:uFillTx/>
              <a:latin typeface="나눔스퀘어 ExtraBold"/>
              <a:ea typeface="나눔스퀘어 ExtraBold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4E9819A3-4D51-7CC1-DF33-FEA7879DFF59}"/>
              </a:ext>
            </a:extLst>
          </p:cNvPr>
          <p:cNvCxnSpPr>
            <a:cxnSpLocks/>
          </p:cNvCxnSpPr>
          <p:nvPr/>
        </p:nvCxnSpPr>
        <p:spPr>
          <a:xfrm>
            <a:off x="1260048" y="983198"/>
            <a:ext cx="0" cy="57600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모서리가 둥근 직사각형 43">
            <a:extLst>
              <a:ext uri="{FF2B5EF4-FFF2-40B4-BE49-F238E27FC236}">
                <a16:creationId xmlns:a16="http://schemas.microsoft.com/office/drawing/2014/main" id="{24FD321C-22A3-2882-38A3-07AB659F77E2}"/>
              </a:ext>
            </a:extLst>
          </p:cNvPr>
          <p:cNvSpPr/>
          <p:nvPr/>
        </p:nvSpPr>
        <p:spPr>
          <a:xfrm>
            <a:off x="688931" y="1134160"/>
            <a:ext cx="285325" cy="285325"/>
          </a:xfrm>
          <a:prstGeom prst="roundRect">
            <a:avLst>
              <a:gd name="adj" fmla="val 24456"/>
            </a:avLst>
          </a:prstGeom>
          <a:solidFill>
            <a:schemeClr val="tx2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√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1524017-CB26-0AF7-A398-B952FDBD8CB2}"/>
              </a:ext>
            </a:extLst>
          </p:cNvPr>
          <p:cNvSpPr txBox="1"/>
          <p:nvPr/>
        </p:nvSpPr>
        <p:spPr>
          <a:xfrm>
            <a:off x="6393174" y="237195"/>
            <a:ext cx="1435100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srgbClr val="333F50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rPr>
              <a:t>MF Model</a:t>
            </a:r>
            <a:endParaRPr kumimoji="0" lang="ko-KR" altLang="en-US" sz="1500" b="0" i="0" u="none" strike="noStrike" kern="1200" cap="none" spc="0" normalizeH="0" baseline="0" noProof="0" dirty="0">
              <a:ln>
                <a:noFill/>
              </a:ln>
              <a:solidFill>
                <a:srgbClr val="333F50"/>
              </a:solidFill>
              <a:effectLst/>
              <a:uLnTx/>
              <a:uFillTx/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+mn-cs"/>
            </a:endParaRPr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8D3E92B6-3EB1-BDF8-6D2F-1A46B4367A31}"/>
              </a:ext>
            </a:extLst>
          </p:cNvPr>
          <p:cNvCxnSpPr>
            <a:cxnSpLocks/>
          </p:cNvCxnSpPr>
          <p:nvPr/>
        </p:nvCxnSpPr>
        <p:spPr>
          <a:xfrm>
            <a:off x="6421148" y="643962"/>
            <a:ext cx="1332000" cy="0"/>
          </a:xfrm>
          <a:prstGeom prst="line">
            <a:avLst/>
          </a:prstGeom>
          <a:ln w="25400">
            <a:solidFill>
              <a:srgbClr val="333F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 descr="텍스트, 거울, 스크린샷이(가) 표시된 사진&#10;&#10;자동 생성된 설명">
            <a:extLst>
              <a:ext uri="{FF2B5EF4-FFF2-40B4-BE49-F238E27FC236}">
                <a16:creationId xmlns:a16="http://schemas.microsoft.com/office/drawing/2014/main" id="{839F6CA0-2052-DB00-4090-D3BDC05D2B1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396"/>
          <a:stretch/>
        </p:blipFill>
        <p:spPr>
          <a:xfrm>
            <a:off x="6309661" y="1873971"/>
            <a:ext cx="5479200" cy="4825041"/>
          </a:xfrm>
          <a:prstGeom prst="rect">
            <a:avLst/>
          </a:prstGeom>
        </p:spPr>
      </p:pic>
      <p:graphicFrame>
        <p:nvGraphicFramePr>
          <p:cNvPr id="25" name="표 28">
            <a:extLst>
              <a:ext uri="{FF2B5EF4-FFF2-40B4-BE49-F238E27FC236}">
                <a16:creationId xmlns:a16="http://schemas.microsoft.com/office/drawing/2014/main" id="{AA98B979-3183-E404-C5E2-65600AFD0436}"/>
              </a:ext>
            </a:extLst>
          </p:cNvPr>
          <p:cNvGraphicFramePr>
            <a:graphicFrameLocks noGrp="1"/>
          </p:cNvGraphicFramePr>
          <p:nvPr/>
        </p:nvGraphicFramePr>
        <p:xfrm>
          <a:off x="553769" y="3190500"/>
          <a:ext cx="5257716" cy="31332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53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840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1833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86265">
                <a:tc gridSpan="3">
                  <a:txBody>
                    <a:bodyPr/>
                    <a:lstStyle/>
                    <a:p>
                      <a:pPr marL="0" lv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400" b="1" i="0" u="none" strike="noStrike" kern="1200" cap="none" spc="0" normalizeH="0" baseline="0"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맑은 고딕"/>
                        </a:rPr>
                        <a:t>추천 항목</a:t>
                      </a:r>
                      <a:endParaRPr kumimoji="0" lang="en-US" altLang="ko-KR" sz="1400" b="1" i="0" u="none" strike="noStrike" kern="1200" cap="none" spc="0" normalizeH="0" baseline="0"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21600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>
                        <a:alpha val="10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1400" b="1" i="0" u="none" strike="noStrike" kern="1200" cap="none" spc="0" normalizeH="0" baseline="0"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맑은 고딕"/>
                        </a:rPr>
                        <a:t>star</a:t>
                      </a:r>
                      <a:endParaRPr kumimoji="0" lang="en-US" altLang="ko-KR" sz="1400" b="1" i="0" u="none" strike="noStrike" kern="1200" cap="none" spc="0" normalizeH="0" baseline="0">
                        <a:solidFill>
                          <a:srgbClr val="FFFFFF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216000" anchor="ctr"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>
                        <a:alpha val="10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ko-KR" altLang="en-US" sz="1400" b="1" i="0" u="none" strike="noStrike" kern="1200" cap="none" spc="0" normalizeH="0" baseline="0"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나눔스퀘어 Bold"/>
                          <a:ea typeface="나눔스퀘어 Bold"/>
                          <a:cs typeface="맑은 고딕"/>
                        </a:rPr>
                        <a:t>주소</a:t>
                      </a:r>
                      <a:endParaRPr kumimoji="0" lang="en-US" altLang="ko-KR" sz="1400" b="1" i="0" u="none" strike="noStrike" kern="1200" cap="none" spc="0" normalizeH="0" baseline="0"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216000" anchor="ctr"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0854">
                <a:tc>
                  <a:txBody>
                    <a:bodyPr/>
                    <a:lstStyle/>
                    <a:p>
                      <a:pPr marL="0" lvl="0" algn="ctr" defTabSz="914400" rtl="0" eaLnBrk="1" latinLnBrk="1" hangingPunct="1">
                        <a:lnSpc>
                          <a:spcPct val="150000"/>
                        </a:lnSpc>
                        <a:buNone/>
                        <a:defRPr/>
                      </a:pPr>
                      <a:r>
                        <a:rPr kumimoji="0" lang="ko-KR" altLang="en-US" sz="1100" b="1" i="0" u="none" strike="noStrike" kern="1200" cap="none" normalizeH="0" baseline="0" dirty="0" err="1">
                          <a:solidFill>
                            <a:srgbClr val="595959"/>
                          </a:solidFill>
                          <a:latin typeface="나눔스퀘어 Bold"/>
                          <a:ea typeface="나눔스퀘어 Bold"/>
                        </a:rPr>
                        <a:t>소테츠</a:t>
                      </a:r>
                      <a:r>
                        <a:rPr kumimoji="0" lang="ko-KR" altLang="en-US" sz="1100" b="1" i="0" u="none" strike="noStrike" kern="1200" cap="none" normalizeH="0" baseline="0" dirty="0">
                          <a:solidFill>
                            <a:srgbClr val="595959"/>
                          </a:solidFill>
                          <a:latin typeface="나눔스퀘어 Bold"/>
                          <a:ea typeface="나눔스퀘어 Bold"/>
                        </a:rPr>
                        <a:t> 호텔 더 </a:t>
                      </a:r>
                      <a:r>
                        <a:rPr kumimoji="0" lang="ko-KR" altLang="en-US" sz="1100" b="1" i="0" u="none" strike="noStrike" kern="1200" cap="none" normalizeH="0" baseline="0" dirty="0" err="1">
                          <a:solidFill>
                            <a:srgbClr val="595959"/>
                          </a:solidFill>
                          <a:latin typeface="나눔스퀘어 Bold"/>
                          <a:ea typeface="나눔스퀘어 Bold"/>
                        </a:rPr>
                        <a:t>스프라지르</a:t>
                      </a:r>
                      <a:r>
                        <a:rPr kumimoji="0" lang="ko-KR" altLang="en-US" sz="1100" b="1" i="0" u="none" strike="noStrike" kern="1200" cap="none" normalizeH="0" baseline="0" dirty="0">
                          <a:solidFill>
                            <a:srgbClr val="595959"/>
                          </a:solidFill>
                          <a:latin typeface="나눔스퀘어 Bold"/>
                          <a:ea typeface="나눔스퀘어 Bold"/>
                        </a:rPr>
                        <a:t> 서울 명동</a:t>
                      </a:r>
                    </a:p>
                  </a:txBody>
                  <a:tcPr marL="21600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1" latinLnBrk="1" hangingPunct="1">
                        <a:lnSpc>
                          <a:spcPct val="150000"/>
                        </a:lnSpc>
                        <a:buNone/>
                        <a:defRPr/>
                      </a:pPr>
                      <a:r>
                        <a:rPr kumimoji="0" lang="en-US" altLang="ko-KR" sz="1400" b="0" i="0" u="none" strike="noStrike" kern="1200" cap="none" normalizeH="0" baseline="0">
                          <a:solidFill>
                            <a:srgbClr val="595959"/>
                          </a:solidFill>
                          <a:latin typeface="나눔스퀘어 Bold"/>
                          <a:ea typeface="나눔스퀘어 Bold"/>
                        </a:rPr>
                        <a:t>4</a:t>
                      </a:r>
                      <a:r>
                        <a:rPr kumimoji="0" lang="ko-KR" altLang="en-US" sz="1400" b="0" i="0" u="none" strike="noStrike" kern="1200" cap="none" normalizeH="0" baseline="0">
                          <a:solidFill>
                            <a:srgbClr val="595959"/>
                          </a:solidFill>
                          <a:latin typeface="나눔스퀘어 Bold"/>
                          <a:ea typeface="나눔스퀘어 Bold"/>
                        </a:rPr>
                        <a:t>성급</a:t>
                      </a:r>
                    </a:p>
                  </a:txBody>
                  <a:tcPr marL="21600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ko-KR" altLang="en-US" sz="1400" b="0" i="0" u="none" strike="noStrike" kern="0" cap="none" spc="0" normalizeH="0" baseline="0"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나눔스퀘어 Bold"/>
                          <a:ea typeface="나눔스퀘어 Bold"/>
                          <a:cs typeface="맑은 고딕"/>
                        </a:rPr>
                        <a:t>서울특별시 중구</a:t>
                      </a:r>
                      <a:endParaRPr kumimoji="0" lang="ko-KR" altLang="en-US" sz="1400" b="0" i="0" u="none" strike="noStrike" kern="0" cap="none" spc="0" normalizeH="0" baseline="0">
                        <a:solidFill>
                          <a:srgbClr val="595959"/>
                        </a:solidFill>
                        <a:latin typeface="나눔스퀘어 Bold"/>
                        <a:ea typeface="나눔스퀘어 Bold"/>
                        <a:cs typeface="맑은 고딕"/>
                      </a:endParaRPr>
                    </a:p>
                  </a:txBody>
                  <a:tcPr marL="21600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0854">
                <a:tc>
                  <a:txBody>
                    <a:bodyPr/>
                    <a:lstStyle/>
                    <a:p>
                      <a:pPr marL="0" lvl="0" algn="ctr" defTabSz="914400" rtl="0" eaLnBrk="1" latinLnBrk="1" hangingPunct="1">
                        <a:lnSpc>
                          <a:spcPct val="150000"/>
                        </a:lnSpc>
                        <a:buNone/>
                        <a:defRPr/>
                      </a:pPr>
                      <a:r>
                        <a:rPr kumimoji="0" lang="ko-KR" altLang="en-US" sz="1400" b="1" i="0" u="none" strike="noStrike" kern="1200" cap="none" normalizeH="0" baseline="0" dirty="0" err="1">
                          <a:solidFill>
                            <a:srgbClr val="595959"/>
                          </a:solidFill>
                          <a:latin typeface="나눔스퀘어 Bold"/>
                          <a:ea typeface="나눔스퀘어 Bold"/>
                        </a:rPr>
                        <a:t>크라운파크호텔</a:t>
                      </a:r>
                      <a:r>
                        <a:rPr kumimoji="0" lang="ko-KR" altLang="en-US" sz="1400" b="1" i="0" u="none" strike="noStrike" kern="1200" cap="none" normalizeH="0" baseline="0" dirty="0">
                          <a:solidFill>
                            <a:srgbClr val="595959"/>
                          </a:solidFill>
                          <a:latin typeface="나눔스퀘어 Bold"/>
                          <a:ea typeface="나눔스퀘어 Bold"/>
                        </a:rPr>
                        <a:t> 명동</a:t>
                      </a:r>
                    </a:p>
                  </a:txBody>
                  <a:tcPr marL="21600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1400" b="0" i="0" u="none" strike="noStrike" kern="1200" cap="none" normalizeH="0" baseline="0">
                          <a:solidFill>
                            <a:srgbClr val="595959"/>
                          </a:solidFill>
                          <a:latin typeface="나눔스퀘어 Bold"/>
                          <a:ea typeface="나눔스퀘어 Bold"/>
                        </a:rPr>
                        <a:t>4</a:t>
                      </a:r>
                      <a:r>
                        <a:rPr kumimoji="0" lang="ko-KR" altLang="en-US" sz="1400" b="0" i="0" u="none" strike="noStrike" kern="1200" cap="none" normalizeH="0" baseline="0">
                          <a:solidFill>
                            <a:srgbClr val="595959"/>
                          </a:solidFill>
                          <a:latin typeface="나눔스퀘어 Bold"/>
                          <a:ea typeface="나눔스퀘어 Bold"/>
                        </a:rPr>
                        <a:t>성급</a:t>
                      </a:r>
                    </a:p>
                  </a:txBody>
                  <a:tcPr marL="21600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ko-KR" altLang="en-US" sz="1400" b="0" i="0" u="none" strike="noStrike" kern="0" cap="none" spc="0" normalizeH="0" baseline="0"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나눔스퀘어 Bold"/>
                          <a:ea typeface="나눔스퀘어 Bold"/>
                          <a:cs typeface="맑은 고딕"/>
                        </a:rPr>
                        <a:t>서울특별시 중구</a:t>
                      </a:r>
                      <a:endParaRPr kumimoji="0" lang="ko-KR" altLang="en-US" sz="1400" b="0" i="0" u="none" strike="noStrike" kern="0" cap="none" spc="0" normalizeH="0" baseline="0">
                        <a:solidFill>
                          <a:srgbClr val="595959"/>
                        </a:solidFill>
                        <a:latin typeface="나눔스퀘어 Bold"/>
                        <a:ea typeface="나눔스퀘어 Bold"/>
                        <a:cs typeface="맑은 고딕"/>
                      </a:endParaRPr>
                    </a:p>
                  </a:txBody>
                  <a:tcPr marL="21600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2497">
                <a:tc>
                  <a:txBody>
                    <a:bodyPr/>
                    <a:lstStyle/>
                    <a:p>
                      <a:pPr marL="0" lvl="0" algn="ctr" defTabSz="914400" rtl="0" eaLnBrk="1" latinLnBrk="1" hangingPunct="1">
                        <a:lnSpc>
                          <a:spcPct val="150000"/>
                        </a:lnSpc>
                        <a:buNone/>
                        <a:defRPr/>
                      </a:pPr>
                      <a:r>
                        <a:rPr kumimoji="0" lang="ko-KR" altLang="en-US" sz="1400" b="1" i="0" u="none" strike="noStrike" kern="1200" cap="none" normalizeH="0" baseline="0">
                          <a:solidFill>
                            <a:srgbClr val="595959"/>
                          </a:solidFill>
                          <a:latin typeface="나눔스퀘어 Bold"/>
                          <a:ea typeface="나눔스퀘어 Bold"/>
                        </a:rPr>
                        <a:t>호텔 그라모스</a:t>
                      </a:r>
                    </a:p>
                  </a:txBody>
                  <a:tcPr marL="21600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1400" b="0" i="0" u="none" strike="noStrike" kern="1200" cap="none" normalizeH="0" baseline="0">
                          <a:solidFill>
                            <a:srgbClr val="595959"/>
                          </a:solidFill>
                          <a:latin typeface="나눔스퀘어 Bold"/>
                          <a:ea typeface="나눔스퀘어 Bold"/>
                        </a:rPr>
                        <a:t>4</a:t>
                      </a:r>
                      <a:r>
                        <a:rPr kumimoji="0" lang="ko-KR" altLang="en-US" sz="1400" b="0" i="0" u="none" strike="noStrike" kern="1200" cap="none" normalizeH="0" baseline="0">
                          <a:solidFill>
                            <a:srgbClr val="595959"/>
                          </a:solidFill>
                          <a:latin typeface="나눔스퀘어 Bold"/>
                          <a:ea typeface="나눔스퀘어 Bold"/>
                        </a:rPr>
                        <a:t>성급</a:t>
                      </a:r>
                    </a:p>
                  </a:txBody>
                  <a:tcPr marL="21600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ko-KR" altLang="en-US" sz="1400" b="0" i="0" u="none" strike="noStrike" kern="0" cap="none" spc="0" normalizeH="0" baseline="0"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나눔스퀘어 Bold"/>
                          <a:ea typeface="나눔스퀘어 Bold"/>
                          <a:cs typeface="맑은 고딕"/>
                        </a:rPr>
                        <a:t>서울특별시 강남구</a:t>
                      </a:r>
                      <a:endParaRPr kumimoji="0" lang="ko-KR" altLang="en-US" sz="1400" b="0" i="0" u="none" strike="noStrike" kern="0" cap="none" spc="0" normalizeH="0" baseline="0">
                        <a:solidFill>
                          <a:srgbClr val="595959"/>
                        </a:solidFill>
                        <a:latin typeface="나눔스퀘어 Bold"/>
                        <a:ea typeface="나눔스퀘어 Bold"/>
                        <a:cs typeface="맑은 고딕"/>
                      </a:endParaRPr>
                    </a:p>
                  </a:txBody>
                  <a:tcPr marL="21600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0854">
                <a:tc>
                  <a:txBody>
                    <a:bodyPr/>
                    <a:lstStyle/>
                    <a:p>
                      <a:pPr marL="0" lvl="0" algn="ctr" defTabSz="914400" rtl="0" eaLnBrk="1" latinLnBrk="1" hangingPunct="1">
                        <a:lnSpc>
                          <a:spcPct val="150000"/>
                        </a:lnSpc>
                        <a:buNone/>
                        <a:defRPr/>
                      </a:pPr>
                      <a:r>
                        <a:rPr kumimoji="0" lang="ko-KR" altLang="en-US" sz="1400" b="1" i="0" u="none" strike="noStrike" kern="1200" cap="none" normalizeH="0" baseline="0">
                          <a:solidFill>
                            <a:srgbClr val="595959"/>
                          </a:solidFill>
                          <a:latin typeface="나눔스퀘어 Bold"/>
                          <a:ea typeface="나눔스퀘어 Bold"/>
                        </a:rPr>
                        <a:t>스탠포드 호텔 서울</a:t>
                      </a:r>
                    </a:p>
                  </a:txBody>
                  <a:tcPr marL="21600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1400" b="0" i="0" u="none" strike="noStrike" kern="1200" cap="none" normalizeH="0" baseline="0">
                          <a:solidFill>
                            <a:srgbClr val="595959"/>
                          </a:solidFill>
                          <a:latin typeface="나눔스퀘어 Bold"/>
                          <a:ea typeface="나눔스퀘어 Bold"/>
                        </a:rPr>
                        <a:t>4</a:t>
                      </a:r>
                      <a:r>
                        <a:rPr kumimoji="0" lang="ko-KR" altLang="en-US" sz="1400" b="0" i="0" u="none" strike="noStrike" kern="1200" cap="none" normalizeH="0" baseline="0">
                          <a:solidFill>
                            <a:srgbClr val="595959"/>
                          </a:solidFill>
                          <a:latin typeface="나눔스퀘어 Bold"/>
                          <a:ea typeface="나눔스퀘어 Bold"/>
                        </a:rPr>
                        <a:t>성급</a:t>
                      </a:r>
                    </a:p>
                  </a:txBody>
                  <a:tcPr marL="21600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ko-KR" altLang="en-US" sz="1400" b="0" i="0" u="none" strike="noStrike" kern="0" cap="none" spc="0" normalizeH="0" baseline="0"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나눔스퀘어 Bold"/>
                          <a:ea typeface="나눔스퀘어 Bold"/>
                          <a:cs typeface="맑은 고딕"/>
                        </a:rPr>
                        <a:t>서울특별시 마포구</a:t>
                      </a:r>
                      <a:endParaRPr kumimoji="0" lang="ko-KR" altLang="en-US" sz="1400" b="0" i="0" u="none" strike="noStrike" kern="0" cap="none" spc="0" normalizeH="0" baseline="0">
                        <a:solidFill>
                          <a:srgbClr val="595959"/>
                        </a:solidFill>
                        <a:latin typeface="나눔스퀘어 Bold"/>
                        <a:ea typeface="나눔스퀘어 Bold"/>
                        <a:cs typeface="맑은 고딕"/>
                      </a:endParaRPr>
                    </a:p>
                  </a:txBody>
                  <a:tcPr marL="21600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0854">
                <a:tc>
                  <a:txBody>
                    <a:bodyPr/>
                    <a:lstStyle/>
                    <a:p>
                      <a:pPr marL="0" lvl="0" algn="ctr" defTabSz="914400" rtl="0" eaLnBrk="1" latinLnBrk="1" hangingPunct="1">
                        <a:lnSpc>
                          <a:spcPct val="150000"/>
                        </a:lnSpc>
                        <a:buNone/>
                        <a:defRPr/>
                      </a:pPr>
                      <a:r>
                        <a:rPr kumimoji="0" lang="ko-KR" altLang="en-US" sz="1400" b="1" i="0" u="none" strike="noStrike" kern="1200" cap="none" normalizeH="0" baseline="0">
                          <a:solidFill>
                            <a:srgbClr val="595959"/>
                          </a:solidFill>
                          <a:latin typeface="나눔스퀘어 Bold"/>
                          <a:ea typeface="나눔스퀘어 Bold"/>
                        </a:rPr>
                        <a:t>서울 올림픽 파크텔</a:t>
                      </a:r>
                    </a:p>
                  </a:txBody>
                  <a:tcPr marL="21600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1400" b="0" i="0" u="none" strike="noStrike" kern="1200" cap="none" normalizeH="0" baseline="0">
                          <a:solidFill>
                            <a:srgbClr val="595959"/>
                          </a:solidFill>
                          <a:latin typeface="나눔스퀘어 Bold"/>
                          <a:ea typeface="나눔스퀘어 Bold"/>
                        </a:rPr>
                        <a:t>4</a:t>
                      </a:r>
                      <a:r>
                        <a:rPr kumimoji="0" lang="ko-KR" altLang="en-US" sz="1400" b="0" i="0" u="none" strike="noStrike" kern="1200" cap="none" normalizeH="0" baseline="0">
                          <a:solidFill>
                            <a:srgbClr val="595959"/>
                          </a:solidFill>
                          <a:latin typeface="나눔스퀘어 Bold"/>
                          <a:ea typeface="나눔스퀘어 Bold"/>
                        </a:rPr>
                        <a:t>성급</a:t>
                      </a:r>
                    </a:p>
                  </a:txBody>
                  <a:tcPr marL="21600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ko-KR" altLang="en-US" sz="1400" b="0" i="0" u="none" strike="noStrike" kern="0" cap="none" spc="0" normalizeH="0" baseline="0" dirty="0"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나눔스퀘어 Bold"/>
                          <a:ea typeface="나눔스퀘어 Bold"/>
                          <a:cs typeface="맑은 고딕"/>
                        </a:rPr>
                        <a:t>서울특별시 송파구</a:t>
                      </a:r>
                      <a:endParaRPr kumimoji="0" lang="ko-KR" altLang="en-US" sz="1400" b="0" i="0" u="none" strike="noStrike" kern="0" cap="none" spc="0" normalizeH="0" baseline="0" dirty="0">
                        <a:solidFill>
                          <a:srgbClr val="595959"/>
                        </a:solidFill>
                        <a:latin typeface="나눔스퀘어 Bold"/>
                        <a:ea typeface="나눔스퀘어 Bold"/>
                        <a:cs typeface="맑은 고딕"/>
                      </a:endParaRPr>
                    </a:p>
                  </a:txBody>
                  <a:tcPr marL="21600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26" name="표 29">
            <a:extLst>
              <a:ext uri="{FF2B5EF4-FFF2-40B4-BE49-F238E27FC236}">
                <a16:creationId xmlns:a16="http://schemas.microsoft.com/office/drawing/2014/main" id="{60851AFC-42E9-8BDF-F0C4-1FFB0475F71A}"/>
              </a:ext>
            </a:extLst>
          </p:cNvPr>
          <p:cNvGraphicFramePr>
            <a:graphicFrameLocks noGrp="1"/>
          </p:cNvGraphicFramePr>
          <p:nvPr/>
        </p:nvGraphicFramePr>
        <p:xfrm>
          <a:off x="553768" y="2071615"/>
          <a:ext cx="5257717" cy="10909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53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840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183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86265">
                <a:tc gridSpan="3"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ko-KR" altLang="en-US" sz="1400" b="1" i="0" u="none" strike="noStrike" kern="1200" cap="none" spc="0" normalizeH="0" baseline="0"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맑은 고딕"/>
                        </a:rPr>
                        <a:t>클릭한 아이템 정보</a:t>
                      </a:r>
                      <a:endParaRPr kumimoji="0" lang="en-US" altLang="ko-KR" sz="1400" b="1" i="0" u="none" strike="noStrike" kern="1200" cap="none" spc="0" normalizeH="0" baseline="0"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21600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>
                        <a:alpha val="10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1400" b="1" i="0" u="none" strike="noStrike" kern="1200" cap="none" spc="0" normalizeH="0" baseline="0"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맑은 고딕"/>
                        </a:rPr>
                        <a:t>star</a:t>
                      </a:r>
                      <a:endParaRPr kumimoji="0" lang="en-US" altLang="ko-KR" sz="1400" b="1" i="0" u="none" strike="noStrike" kern="1200" cap="none" spc="0" normalizeH="0" baseline="0">
                        <a:solidFill>
                          <a:srgbClr val="FFFFFF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216000" anchor="ctr"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>
                        <a:alpha val="10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ko-KR" altLang="en-US" sz="1400" b="1" i="0" u="none" strike="noStrike" kern="1200" cap="none" spc="0" normalizeH="0" baseline="0"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나눔스퀘어 Bold"/>
                          <a:ea typeface="나눔스퀘어 Bold"/>
                          <a:cs typeface="맑은 고딕"/>
                        </a:rPr>
                        <a:t>주소</a:t>
                      </a:r>
                      <a:endParaRPr kumimoji="0" lang="en-US" altLang="ko-KR" sz="1400" b="1" i="0" u="none" strike="noStrike" kern="1200" cap="none" spc="0" normalizeH="0" baseline="0"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216000" anchor="ctr"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0854">
                <a:tc>
                  <a:txBody>
                    <a:bodyPr/>
                    <a:lstStyle/>
                    <a:p>
                      <a:pPr marL="0" lvl="0" algn="ctr" defTabSz="914400" rtl="0" eaLnBrk="1" latinLnBrk="1" hangingPunct="1">
                        <a:lnSpc>
                          <a:spcPct val="150000"/>
                        </a:lnSpc>
                        <a:buNone/>
                        <a:defRPr/>
                      </a:pPr>
                      <a:r>
                        <a:rPr kumimoji="0" lang="ko-KR" altLang="en-US" sz="1200" b="1" i="0" u="none" strike="noStrike" kern="1200" cap="none" normalizeH="0" baseline="0" dirty="0">
                          <a:solidFill>
                            <a:srgbClr val="595959"/>
                          </a:solidFill>
                          <a:latin typeface="나눔스퀘어 Bold"/>
                          <a:ea typeface="나눔스퀘어 Bold"/>
                        </a:rPr>
                        <a:t>라마다 호텔 앤 스위트 서울 남대문</a:t>
                      </a:r>
                    </a:p>
                  </a:txBody>
                  <a:tcPr marL="21600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1" latinLnBrk="1" hangingPunct="1">
                        <a:lnSpc>
                          <a:spcPct val="150000"/>
                        </a:lnSpc>
                        <a:buNone/>
                        <a:defRPr/>
                      </a:pPr>
                      <a:r>
                        <a:rPr kumimoji="0" lang="en-US" altLang="ko-KR" sz="1400" b="0" i="0" u="none" strike="noStrike" kern="1200" cap="none" normalizeH="0" baseline="0">
                          <a:solidFill>
                            <a:srgbClr val="595959"/>
                          </a:solidFill>
                          <a:latin typeface="나눔스퀘어 Bold"/>
                          <a:ea typeface="나눔스퀘어 Bold"/>
                        </a:rPr>
                        <a:t>4</a:t>
                      </a:r>
                      <a:r>
                        <a:rPr kumimoji="0" lang="ko-KR" altLang="en-US" sz="1400" b="0" i="0" u="none" strike="noStrike" kern="1200" cap="none" normalizeH="0" baseline="0">
                          <a:solidFill>
                            <a:srgbClr val="595959"/>
                          </a:solidFill>
                          <a:latin typeface="나눔스퀘어 Bold"/>
                          <a:ea typeface="나눔스퀘어 Bold"/>
                        </a:rPr>
                        <a:t>성급</a:t>
                      </a:r>
                    </a:p>
                  </a:txBody>
                  <a:tcPr marL="21600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ko-KR" altLang="en-US" sz="1400" b="0" i="0" u="none" strike="noStrike" kern="0" cap="none" spc="0" normalizeH="0" baseline="0" dirty="0">
                          <a:solidFill>
                            <a:srgbClr val="595959"/>
                          </a:solidFill>
                          <a:latin typeface="나눔스퀘어 Bold"/>
                          <a:ea typeface="나눔스퀘어 Bold"/>
                          <a:cs typeface="맑은 고딕"/>
                        </a:rPr>
                        <a:t>서울특별시 중구</a:t>
                      </a:r>
                    </a:p>
                  </a:txBody>
                  <a:tcPr marL="21600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0" name="사각형: 둥근 모서리 104">
            <a:extLst>
              <a:ext uri="{FF2B5EF4-FFF2-40B4-BE49-F238E27FC236}">
                <a16:creationId xmlns:a16="http://schemas.microsoft.com/office/drawing/2014/main" id="{5CF5D77D-35E9-AA03-56AB-FAE40122CFDA}"/>
              </a:ext>
            </a:extLst>
          </p:cNvPr>
          <p:cNvSpPr/>
          <p:nvPr/>
        </p:nvSpPr>
        <p:spPr>
          <a:xfrm>
            <a:off x="7624435" y="5646858"/>
            <a:ext cx="847812" cy="970705"/>
          </a:xfrm>
          <a:prstGeom prst="roundRect">
            <a:avLst>
              <a:gd name="adj" fmla="val 3189"/>
            </a:avLst>
          </a:prstGeom>
          <a:solidFill>
            <a:srgbClr val="FFFFFF">
              <a:alpha val="100000"/>
            </a:srgbClr>
          </a:solidFill>
          <a:ln w="15875" cap="flat" cmpd="sng" algn="ctr">
            <a:noFill/>
            <a:prstDash val="solid"/>
            <a:miter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800" b="0" i="0" u="none" strike="noStrike" kern="1200" cap="none" spc="0" normalizeH="0" baseline="0">
                <a:solidFill>
                  <a:srgbClr val="000000"/>
                </a:solidFill>
                <a:effectLst/>
                <a:uLnTx/>
                <a:uFillTx/>
                <a:latin typeface="맑은 고딕"/>
                <a:ea typeface="맑은 고딕"/>
                <a:cs typeface="맑은 고딕"/>
              </a:rPr>
              <a:t>352</a:t>
            </a:r>
          </a:p>
        </p:txBody>
      </p:sp>
      <p:sp>
        <p:nvSpPr>
          <p:cNvPr id="53" name="사각형: 둥근 모서리 105">
            <a:extLst>
              <a:ext uri="{FF2B5EF4-FFF2-40B4-BE49-F238E27FC236}">
                <a16:creationId xmlns:a16="http://schemas.microsoft.com/office/drawing/2014/main" id="{45755AC4-B99C-BE02-B2B9-08136A530421}"/>
              </a:ext>
            </a:extLst>
          </p:cNvPr>
          <p:cNvSpPr/>
          <p:nvPr/>
        </p:nvSpPr>
        <p:spPr>
          <a:xfrm>
            <a:off x="8577933" y="5648574"/>
            <a:ext cx="847812" cy="970705"/>
          </a:xfrm>
          <a:prstGeom prst="roundRect">
            <a:avLst>
              <a:gd name="adj" fmla="val 3189"/>
            </a:avLst>
          </a:prstGeom>
          <a:solidFill>
            <a:srgbClr val="FFFFFF">
              <a:alpha val="100000"/>
            </a:srgbClr>
          </a:solidFill>
          <a:ln w="15875" cap="flat" cmpd="sng" algn="ctr">
            <a:noFill/>
            <a:prstDash val="solid"/>
            <a:miter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800" b="0" i="0" u="none" strike="noStrike" kern="1200" cap="none" spc="0" normalizeH="0" baseline="0">
                <a:solidFill>
                  <a:srgbClr val="000000"/>
                </a:solidFill>
                <a:effectLst/>
                <a:uLnTx/>
                <a:uFillTx/>
                <a:latin typeface="맑은 고딕"/>
                <a:ea typeface="맑은 고딕"/>
                <a:cs typeface="맑은 고딕"/>
              </a:rPr>
              <a:t>471</a:t>
            </a:r>
          </a:p>
        </p:txBody>
      </p:sp>
      <p:sp>
        <p:nvSpPr>
          <p:cNvPr id="54" name="사각형: 둥근 모서리 106">
            <a:extLst>
              <a:ext uri="{FF2B5EF4-FFF2-40B4-BE49-F238E27FC236}">
                <a16:creationId xmlns:a16="http://schemas.microsoft.com/office/drawing/2014/main" id="{73E34D7D-910D-AA64-D165-520C51982E3E}"/>
              </a:ext>
            </a:extLst>
          </p:cNvPr>
          <p:cNvSpPr/>
          <p:nvPr/>
        </p:nvSpPr>
        <p:spPr>
          <a:xfrm>
            <a:off x="9521906" y="5648574"/>
            <a:ext cx="847812" cy="970705"/>
          </a:xfrm>
          <a:prstGeom prst="roundRect">
            <a:avLst>
              <a:gd name="adj" fmla="val 3189"/>
            </a:avLst>
          </a:prstGeom>
          <a:solidFill>
            <a:srgbClr val="FFFFFF">
              <a:alpha val="100000"/>
            </a:srgbClr>
          </a:solidFill>
          <a:ln w="15875" cap="flat" cmpd="sng" algn="ctr">
            <a:noFill/>
            <a:prstDash val="solid"/>
            <a:miter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800" b="0" i="0" u="none" strike="noStrike" kern="1200" cap="none" spc="0" normalizeH="0" baseline="0">
                <a:solidFill>
                  <a:srgbClr val="000000"/>
                </a:solidFill>
                <a:effectLst/>
                <a:uLnTx/>
                <a:uFillTx/>
                <a:latin typeface="맑은 고딕"/>
                <a:ea typeface="맑은 고딕"/>
                <a:cs typeface="맑은 고딕"/>
              </a:rPr>
              <a:t>468</a:t>
            </a:r>
          </a:p>
        </p:txBody>
      </p:sp>
      <p:sp>
        <p:nvSpPr>
          <p:cNvPr id="55" name="사각형: 둥근 모서리 107">
            <a:extLst>
              <a:ext uri="{FF2B5EF4-FFF2-40B4-BE49-F238E27FC236}">
                <a16:creationId xmlns:a16="http://schemas.microsoft.com/office/drawing/2014/main" id="{D379DB37-5BEC-229C-83C0-110598E08E1D}"/>
              </a:ext>
            </a:extLst>
          </p:cNvPr>
          <p:cNvSpPr/>
          <p:nvPr/>
        </p:nvSpPr>
        <p:spPr>
          <a:xfrm>
            <a:off x="10465879" y="5646858"/>
            <a:ext cx="847812" cy="970705"/>
          </a:xfrm>
          <a:prstGeom prst="roundRect">
            <a:avLst>
              <a:gd name="adj" fmla="val 3189"/>
            </a:avLst>
          </a:prstGeom>
          <a:solidFill>
            <a:srgbClr val="FFFFFF">
              <a:alpha val="100000"/>
            </a:srgbClr>
          </a:solidFill>
          <a:ln w="15875" cap="flat" cmpd="sng" algn="ctr">
            <a:noFill/>
            <a:prstDash val="solid"/>
            <a:miter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800" b="0" i="0" u="none" strike="noStrike" kern="1200" cap="none" spc="0" normalizeH="0" baseline="0">
                <a:solidFill>
                  <a:srgbClr val="000000"/>
                </a:solidFill>
                <a:effectLst/>
                <a:uLnTx/>
                <a:uFillTx/>
                <a:latin typeface="맑은 고딕"/>
                <a:ea typeface="맑은 고딕"/>
                <a:cs typeface="맑은 고딕"/>
              </a:rPr>
              <a:t>423</a:t>
            </a:r>
          </a:p>
        </p:txBody>
      </p:sp>
      <p:sp>
        <p:nvSpPr>
          <p:cNvPr id="56" name="사각형: 둥근 모서리 104">
            <a:extLst>
              <a:ext uri="{FF2B5EF4-FFF2-40B4-BE49-F238E27FC236}">
                <a16:creationId xmlns:a16="http://schemas.microsoft.com/office/drawing/2014/main" id="{4F7A6C11-08F7-2D70-29DD-E3259BFAF228}"/>
              </a:ext>
            </a:extLst>
          </p:cNvPr>
          <p:cNvSpPr/>
          <p:nvPr/>
        </p:nvSpPr>
        <p:spPr>
          <a:xfrm>
            <a:off x="6653238" y="5646858"/>
            <a:ext cx="847812" cy="970705"/>
          </a:xfrm>
          <a:prstGeom prst="roundRect">
            <a:avLst>
              <a:gd name="adj" fmla="val 3189"/>
            </a:avLst>
          </a:prstGeom>
          <a:solidFill>
            <a:srgbClr val="FFFFFF">
              <a:alpha val="100000"/>
            </a:srgbClr>
          </a:solidFill>
          <a:ln w="15875" cap="flat" cmpd="sng" algn="ctr">
            <a:noFill/>
            <a:prstDash val="solid"/>
            <a:miter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800" b="0" i="0" u="none" strike="noStrike" kern="1200" cap="none" spc="0" normalizeH="0" baseline="0">
                <a:solidFill>
                  <a:srgbClr val="000000"/>
                </a:solidFill>
                <a:effectLst/>
                <a:uLnTx/>
                <a:uFillTx/>
                <a:latin typeface="맑은 고딕"/>
                <a:ea typeface="맑은 고딕"/>
                <a:cs typeface="맑은 고딕"/>
              </a:rPr>
              <a:t>8975</a:t>
            </a:r>
          </a:p>
        </p:txBody>
      </p:sp>
      <p:pic>
        <p:nvPicPr>
          <p:cNvPr id="57" name="그림 56">
            <a:extLst>
              <a:ext uri="{FF2B5EF4-FFF2-40B4-BE49-F238E27FC236}">
                <a16:creationId xmlns:a16="http://schemas.microsoft.com/office/drawing/2014/main" id="{95DE6B85-BDD8-FC4A-1723-C2C4138DA377}"/>
              </a:ext>
            </a:extLst>
          </p:cNvPr>
          <p:cNvPicPr/>
          <p:nvPr/>
        </p:nvPicPr>
        <p:blipFill rotWithShape="1">
          <a:blip r:embed="rId4"/>
          <a:stretch>
            <a:fillRect/>
          </a:stretch>
        </p:blipFill>
        <p:spPr>
          <a:xfrm>
            <a:off x="6720416" y="5715458"/>
            <a:ext cx="756094" cy="666083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126E91FB-CE14-9A36-8A27-60514C746B7B}"/>
              </a:ext>
            </a:extLst>
          </p:cNvPr>
          <p:cNvPicPr/>
          <p:nvPr/>
        </p:nvPicPr>
        <p:blipFill rotWithShape="1">
          <a:blip r:embed="rId5"/>
          <a:stretch>
            <a:fillRect/>
          </a:stretch>
        </p:blipFill>
        <p:spPr>
          <a:xfrm>
            <a:off x="7675738" y="5712095"/>
            <a:ext cx="756094" cy="666083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680A7416-9C05-FE0E-CFCF-A393E5C525F8}"/>
              </a:ext>
            </a:extLst>
          </p:cNvPr>
          <p:cNvPicPr/>
          <p:nvPr/>
        </p:nvPicPr>
        <p:blipFill rotWithShape="1">
          <a:blip r:embed="rId6"/>
          <a:stretch>
            <a:fillRect/>
          </a:stretch>
        </p:blipFill>
        <p:spPr>
          <a:xfrm>
            <a:off x="8635294" y="5713414"/>
            <a:ext cx="756094" cy="666083"/>
          </a:xfrm>
          <a:prstGeom prst="rect">
            <a:avLst/>
          </a:prstGeom>
        </p:spPr>
      </p:pic>
      <p:pic>
        <p:nvPicPr>
          <p:cNvPr id="60" name="그림 59">
            <a:extLst>
              <a:ext uri="{FF2B5EF4-FFF2-40B4-BE49-F238E27FC236}">
                <a16:creationId xmlns:a16="http://schemas.microsoft.com/office/drawing/2014/main" id="{A505D161-DC21-BD99-9CEB-D9C6B3F3C910}"/>
              </a:ext>
            </a:extLst>
          </p:cNvPr>
          <p:cNvPicPr/>
          <p:nvPr/>
        </p:nvPicPr>
        <p:blipFill rotWithShape="1">
          <a:blip r:embed="rId7"/>
          <a:stretch>
            <a:fillRect/>
          </a:stretch>
        </p:blipFill>
        <p:spPr>
          <a:xfrm>
            <a:off x="9574672" y="5709708"/>
            <a:ext cx="756094" cy="666083"/>
          </a:xfrm>
          <a:prstGeom prst="rect">
            <a:avLst/>
          </a:prstGeom>
        </p:spPr>
      </p:pic>
      <p:pic>
        <p:nvPicPr>
          <p:cNvPr id="61" name="그림 60">
            <a:extLst>
              <a:ext uri="{FF2B5EF4-FFF2-40B4-BE49-F238E27FC236}">
                <a16:creationId xmlns:a16="http://schemas.microsoft.com/office/drawing/2014/main" id="{00A3B416-C857-4DBB-2166-B12591A17BF2}"/>
              </a:ext>
            </a:extLst>
          </p:cNvPr>
          <p:cNvPicPr/>
          <p:nvPr/>
        </p:nvPicPr>
        <p:blipFill rotWithShape="1">
          <a:blip r:embed="rId8"/>
          <a:stretch>
            <a:fillRect/>
          </a:stretch>
        </p:blipFill>
        <p:spPr>
          <a:xfrm>
            <a:off x="10516941" y="5699591"/>
            <a:ext cx="756094" cy="666083"/>
          </a:xfrm>
          <a:prstGeom prst="rect">
            <a:avLst/>
          </a:prstGeom>
        </p:spPr>
      </p:pic>
      <p:sp>
        <p:nvSpPr>
          <p:cNvPr id="62" name="직사각형 61">
            <a:extLst>
              <a:ext uri="{FF2B5EF4-FFF2-40B4-BE49-F238E27FC236}">
                <a16:creationId xmlns:a16="http://schemas.microsoft.com/office/drawing/2014/main" id="{6A184597-AC01-8621-88BE-B858A2EBCB79}"/>
              </a:ext>
            </a:extLst>
          </p:cNvPr>
          <p:cNvSpPr/>
          <p:nvPr/>
        </p:nvSpPr>
        <p:spPr>
          <a:xfrm>
            <a:off x="6582332" y="5369946"/>
            <a:ext cx="1882038" cy="1977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b="1" dirty="0">
                <a:solidFill>
                  <a:srgbClr val="373736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추천합니다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E80B343-8D79-9BAD-BA06-74383E39CAC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82332" y="4787154"/>
            <a:ext cx="4870759" cy="550174"/>
          </a:xfrm>
          <a:prstGeom prst="rect">
            <a:avLst/>
          </a:prstGeom>
        </p:spPr>
      </p:pic>
      <p:grpSp>
        <p:nvGrpSpPr>
          <p:cNvPr id="30" name="그룹 29">
            <a:extLst>
              <a:ext uri="{FF2B5EF4-FFF2-40B4-BE49-F238E27FC236}">
                <a16:creationId xmlns:a16="http://schemas.microsoft.com/office/drawing/2014/main" id="{BEDA217D-735B-4452-AAD1-7600A56CB1FE}"/>
              </a:ext>
            </a:extLst>
          </p:cNvPr>
          <p:cNvGrpSpPr/>
          <p:nvPr/>
        </p:nvGrpSpPr>
        <p:grpSpPr>
          <a:xfrm>
            <a:off x="6606885" y="6330121"/>
            <a:ext cx="1017550" cy="307364"/>
            <a:chOff x="6606885" y="6330121"/>
            <a:chExt cx="1017550" cy="307364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01204006-CFB4-FB0E-5937-1608754E6FB1}"/>
                </a:ext>
              </a:extLst>
            </p:cNvPr>
            <p:cNvSpPr/>
            <p:nvPr/>
          </p:nvSpPr>
          <p:spPr>
            <a:xfrm>
              <a:off x="6606885" y="6330121"/>
              <a:ext cx="1017550" cy="19778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420" b="1" dirty="0" err="1">
                  <a:solidFill>
                    <a:srgbClr val="373736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소테츠</a:t>
              </a:r>
              <a:r>
                <a:rPr lang="ko-KR" altLang="en-US" sz="420" b="1" dirty="0">
                  <a:solidFill>
                    <a:srgbClr val="373736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호텔 더 </a:t>
              </a:r>
              <a:r>
                <a:rPr lang="ko-KR" altLang="en-US" sz="420" b="1" dirty="0" err="1">
                  <a:solidFill>
                    <a:srgbClr val="373736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스프라지르</a:t>
              </a:r>
              <a:r>
                <a:rPr lang="ko-KR" altLang="en-US" sz="420" b="1" dirty="0">
                  <a:solidFill>
                    <a:srgbClr val="373736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서울 명동</a:t>
              </a:r>
            </a:p>
          </p:txBody>
        </p:sp>
        <p:sp>
          <p:nvSpPr>
            <p:cNvPr id="32" name="별: 꼭짓점 5개 31">
              <a:extLst>
                <a:ext uri="{FF2B5EF4-FFF2-40B4-BE49-F238E27FC236}">
                  <a16:creationId xmlns:a16="http://schemas.microsoft.com/office/drawing/2014/main" id="{946C9408-E4D6-1AE8-B89D-5E38841B3500}"/>
                </a:ext>
              </a:extLst>
            </p:cNvPr>
            <p:cNvSpPr/>
            <p:nvPr/>
          </p:nvSpPr>
          <p:spPr>
            <a:xfrm>
              <a:off x="6705055" y="6496292"/>
              <a:ext cx="72000" cy="72000"/>
            </a:xfrm>
            <a:prstGeom prst="star5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0B488275-834F-6C94-7A1D-315C3F326AC7}"/>
                </a:ext>
              </a:extLst>
            </p:cNvPr>
            <p:cNvSpPr/>
            <p:nvPr/>
          </p:nvSpPr>
          <p:spPr>
            <a:xfrm>
              <a:off x="6722615" y="6439705"/>
              <a:ext cx="201585" cy="19778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500" b="1" dirty="0">
                  <a:solidFill>
                    <a:srgbClr val="373736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4</a:t>
              </a:r>
              <a:endParaRPr lang="ko-KR" altLang="en-US" sz="500" b="1" dirty="0">
                <a:solidFill>
                  <a:srgbClr val="37373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4B79D90F-4A79-0E06-E7CD-015DB7330F03}"/>
              </a:ext>
            </a:extLst>
          </p:cNvPr>
          <p:cNvGrpSpPr/>
          <p:nvPr/>
        </p:nvGrpSpPr>
        <p:grpSpPr>
          <a:xfrm>
            <a:off x="7593989" y="6335041"/>
            <a:ext cx="1017550" cy="307364"/>
            <a:chOff x="7593989" y="6335041"/>
            <a:chExt cx="1017550" cy="307364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A48EBEB4-B7E7-C5F1-3A11-DDF85E5199AB}"/>
                </a:ext>
              </a:extLst>
            </p:cNvPr>
            <p:cNvSpPr/>
            <p:nvPr/>
          </p:nvSpPr>
          <p:spPr>
            <a:xfrm>
              <a:off x="7593989" y="6335041"/>
              <a:ext cx="1017550" cy="19778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500" b="1" dirty="0" err="1">
                  <a:solidFill>
                    <a:srgbClr val="373736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크라운파크호텔</a:t>
              </a:r>
              <a:r>
                <a:rPr lang="ko-KR" altLang="en-US" sz="500" b="1" dirty="0">
                  <a:solidFill>
                    <a:srgbClr val="373736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명동</a:t>
              </a:r>
            </a:p>
          </p:txBody>
        </p:sp>
        <p:sp>
          <p:nvSpPr>
            <p:cNvPr id="39" name="별: 꼭짓점 5개 38">
              <a:extLst>
                <a:ext uri="{FF2B5EF4-FFF2-40B4-BE49-F238E27FC236}">
                  <a16:creationId xmlns:a16="http://schemas.microsoft.com/office/drawing/2014/main" id="{8D2027B6-188E-834C-DCD6-2FB9D858D29D}"/>
                </a:ext>
              </a:extLst>
            </p:cNvPr>
            <p:cNvSpPr/>
            <p:nvPr/>
          </p:nvSpPr>
          <p:spPr>
            <a:xfrm>
              <a:off x="7692159" y="6501212"/>
              <a:ext cx="72000" cy="72000"/>
            </a:xfrm>
            <a:prstGeom prst="star5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20F48F11-2071-33AF-C63F-EF9F5B373956}"/>
                </a:ext>
              </a:extLst>
            </p:cNvPr>
            <p:cNvSpPr/>
            <p:nvPr/>
          </p:nvSpPr>
          <p:spPr>
            <a:xfrm>
              <a:off x="7709719" y="6444625"/>
              <a:ext cx="201585" cy="19778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500" b="1" dirty="0">
                  <a:solidFill>
                    <a:srgbClr val="373736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4</a:t>
              </a:r>
              <a:endParaRPr lang="ko-KR" altLang="en-US" sz="500" b="1" dirty="0">
                <a:solidFill>
                  <a:srgbClr val="37373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77A05ED3-4AA8-F7BB-7588-F55F86A47E7C}"/>
              </a:ext>
            </a:extLst>
          </p:cNvPr>
          <p:cNvGrpSpPr/>
          <p:nvPr/>
        </p:nvGrpSpPr>
        <p:grpSpPr>
          <a:xfrm>
            <a:off x="8557531" y="6337949"/>
            <a:ext cx="1017550" cy="307364"/>
            <a:chOff x="7593989" y="6335041"/>
            <a:chExt cx="1017550" cy="307364"/>
          </a:xfrm>
        </p:grpSpPr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5866199A-373D-71AF-CD69-70E5E1DBF9CF}"/>
                </a:ext>
              </a:extLst>
            </p:cNvPr>
            <p:cNvSpPr/>
            <p:nvPr/>
          </p:nvSpPr>
          <p:spPr>
            <a:xfrm>
              <a:off x="7593989" y="6335041"/>
              <a:ext cx="1017550" cy="19778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500" b="1" dirty="0">
                  <a:solidFill>
                    <a:srgbClr val="373736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호텔 </a:t>
              </a:r>
              <a:r>
                <a:rPr lang="ko-KR" altLang="en-US" sz="500" b="1" dirty="0" err="1">
                  <a:solidFill>
                    <a:srgbClr val="373736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그라모스</a:t>
              </a:r>
              <a:endParaRPr lang="ko-KR" altLang="en-US" sz="500" b="1" dirty="0">
                <a:solidFill>
                  <a:srgbClr val="37373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6" name="별: 꼭짓점 5개 45">
              <a:extLst>
                <a:ext uri="{FF2B5EF4-FFF2-40B4-BE49-F238E27FC236}">
                  <a16:creationId xmlns:a16="http://schemas.microsoft.com/office/drawing/2014/main" id="{BAEC1A62-317F-AE0B-96C2-430194B6E0EB}"/>
                </a:ext>
              </a:extLst>
            </p:cNvPr>
            <p:cNvSpPr/>
            <p:nvPr/>
          </p:nvSpPr>
          <p:spPr>
            <a:xfrm>
              <a:off x="7692159" y="6501212"/>
              <a:ext cx="72000" cy="72000"/>
            </a:xfrm>
            <a:prstGeom prst="star5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27926A9F-0B60-6D85-6E96-749B686DBCA6}"/>
                </a:ext>
              </a:extLst>
            </p:cNvPr>
            <p:cNvSpPr/>
            <p:nvPr/>
          </p:nvSpPr>
          <p:spPr>
            <a:xfrm>
              <a:off x="7709719" y="6444625"/>
              <a:ext cx="201585" cy="19778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500" b="1" dirty="0">
                  <a:solidFill>
                    <a:srgbClr val="373736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4</a:t>
              </a:r>
              <a:endParaRPr lang="ko-KR" altLang="en-US" sz="500" b="1" dirty="0">
                <a:solidFill>
                  <a:srgbClr val="37373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BFC18FD5-ACE6-225C-1627-684593253345}"/>
              </a:ext>
            </a:extLst>
          </p:cNvPr>
          <p:cNvGrpSpPr/>
          <p:nvPr/>
        </p:nvGrpSpPr>
        <p:grpSpPr>
          <a:xfrm>
            <a:off x="9502130" y="6348794"/>
            <a:ext cx="1017550" cy="307364"/>
            <a:chOff x="7593989" y="6335041"/>
            <a:chExt cx="1017550" cy="307364"/>
          </a:xfrm>
        </p:grpSpPr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7D00720A-3AEB-4BEF-50CD-47A6D6EF1694}"/>
                </a:ext>
              </a:extLst>
            </p:cNvPr>
            <p:cNvSpPr/>
            <p:nvPr/>
          </p:nvSpPr>
          <p:spPr>
            <a:xfrm>
              <a:off x="7593989" y="6335041"/>
              <a:ext cx="1017550" cy="19778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470" b="1" dirty="0">
                  <a:solidFill>
                    <a:srgbClr val="373736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스탠포드 호텔 서울</a:t>
              </a:r>
            </a:p>
          </p:txBody>
        </p:sp>
        <p:sp>
          <p:nvSpPr>
            <p:cNvPr id="51" name="별: 꼭짓점 5개 50">
              <a:extLst>
                <a:ext uri="{FF2B5EF4-FFF2-40B4-BE49-F238E27FC236}">
                  <a16:creationId xmlns:a16="http://schemas.microsoft.com/office/drawing/2014/main" id="{6B3449E2-2FED-9A5E-5F57-32592754AB9A}"/>
                </a:ext>
              </a:extLst>
            </p:cNvPr>
            <p:cNvSpPr/>
            <p:nvPr/>
          </p:nvSpPr>
          <p:spPr>
            <a:xfrm>
              <a:off x="7692159" y="6501212"/>
              <a:ext cx="72000" cy="72000"/>
            </a:xfrm>
            <a:prstGeom prst="star5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C968BC10-AE31-D8BB-5B8B-DBE9487C5433}"/>
                </a:ext>
              </a:extLst>
            </p:cNvPr>
            <p:cNvSpPr/>
            <p:nvPr/>
          </p:nvSpPr>
          <p:spPr>
            <a:xfrm>
              <a:off x="7709719" y="6444625"/>
              <a:ext cx="201585" cy="19778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500" b="1" dirty="0">
                  <a:solidFill>
                    <a:srgbClr val="373736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4</a:t>
              </a:r>
              <a:endParaRPr lang="ko-KR" altLang="en-US" sz="500" b="1" dirty="0">
                <a:solidFill>
                  <a:srgbClr val="37373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BBA69453-68AC-2197-B032-AC21A8D8A89E}"/>
              </a:ext>
            </a:extLst>
          </p:cNvPr>
          <p:cNvGrpSpPr/>
          <p:nvPr/>
        </p:nvGrpSpPr>
        <p:grpSpPr>
          <a:xfrm>
            <a:off x="10448784" y="6350438"/>
            <a:ext cx="1017550" cy="307364"/>
            <a:chOff x="7593989" y="6335041"/>
            <a:chExt cx="1017550" cy="307364"/>
          </a:xfrm>
        </p:grpSpPr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2DC98CE9-416E-A7AC-DCF3-DCB55FE1971F}"/>
                </a:ext>
              </a:extLst>
            </p:cNvPr>
            <p:cNvSpPr/>
            <p:nvPr/>
          </p:nvSpPr>
          <p:spPr>
            <a:xfrm>
              <a:off x="7593989" y="6335041"/>
              <a:ext cx="1017550" cy="19778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470" b="1" dirty="0">
                  <a:solidFill>
                    <a:srgbClr val="373736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서울 올림픽 </a:t>
              </a:r>
              <a:r>
                <a:rPr lang="ko-KR" altLang="en-US" sz="470" b="1" dirty="0" err="1">
                  <a:solidFill>
                    <a:srgbClr val="373736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파크텔</a:t>
              </a:r>
              <a:endParaRPr lang="ko-KR" altLang="en-US" sz="470" b="1" dirty="0">
                <a:solidFill>
                  <a:srgbClr val="37373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65" name="별: 꼭짓점 5개 64">
              <a:extLst>
                <a:ext uri="{FF2B5EF4-FFF2-40B4-BE49-F238E27FC236}">
                  <a16:creationId xmlns:a16="http://schemas.microsoft.com/office/drawing/2014/main" id="{1964387A-6A89-DA9D-F588-B9EE487F3333}"/>
                </a:ext>
              </a:extLst>
            </p:cNvPr>
            <p:cNvSpPr/>
            <p:nvPr/>
          </p:nvSpPr>
          <p:spPr>
            <a:xfrm>
              <a:off x="7692159" y="6501212"/>
              <a:ext cx="72000" cy="72000"/>
            </a:xfrm>
            <a:prstGeom prst="star5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7F3C17BB-D4B4-F4CC-B826-0E80717B72DE}"/>
                </a:ext>
              </a:extLst>
            </p:cNvPr>
            <p:cNvSpPr/>
            <p:nvPr/>
          </p:nvSpPr>
          <p:spPr>
            <a:xfrm>
              <a:off x="7709719" y="6444625"/>
              <a:ext cx="201585" cy="19778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500" b="1" dirty="0">
                  <a:solidFill>
                    <a:srgbClr val="373736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4</a:t>
              </a:r>
              <a:endParaRPr lang="ko-KR" altLang="en-US" sz="500" b="1" dirty="0">
                <a:solidFill>
                  <a:srgbClr val="37373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337938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ebec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B344F809-802C-27CD-6FE4-DB1009E2513D}"/>
              </a:ext>
            </a:extLst>
          </p:cNvPr>
          <p:cNvSpPr/>
          <p:nvPr/>
        </p:nvSpPr>
        <p:spPr>
          <a:xfrm>
            <a:off x="6210724" y="131545"/>
            <a:ext cx="1800000" cy="1353312"/>
          </a:xfrm>
          <a:prstGeom prst="roundRect">
            <a:avLst>
              <a:gd name="adj" fmla="val 8007"/>
            </a:avLst>
          </a:prstGeom>
          <a:solidFill>
            <a:schemeClr val="bg1"/>
          </a:solidFill>
          <a:ln w="28575">
            <a:solidFill>
              <a:srgbClr val="333F50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+mn-cs"/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D3A9709E-6C81-8E03-947C-47249CA57B72}"/>
              </a:ext>
            </a:extLst>
          </p:cNvPr>
          <p:cNvSpPr/>
          <p:nvPr/>
        </p:nvSpPr>
        <p:spPr>
          <a:xfrm>
            <a:off x="4181278" y="330099"/>
            <a:ext cx="1800000" cy="1353312"/>
          </a:xfrm>
          <a:prstGeom prst="roundRect">
            <a:avLst>
              <a:gd name="adj" fmla="val 8007"/>
            </a:avLst>
          </a:prstGeom>
          <a:solidFill>
            <a:srgbClr val="333F50"/>
          </a:solidFill>
          <a:ln w="28575">
            <a:solidFill>
              <a:srgbClr val="333F50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rPr>
              <a:t>CB Model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+mn-cs"/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C1FF4C9A-1927-0DEA-19B1-9CFAAF12AC53}"/>
              </a:ext>
            </a:extLst>
          </p:cNvPr>
          <p:cNvSpPr/>
          <p:nvPr/>
        </p:nvSpPr>
        <p:spPr>
          <a:xfrm>
            <a:off x="2203604" y="330099"/>
            <a:ext cx="1800000" cy="1353312"/>
          </a:xfrm>
          <a:prstGeom prst="roundRect">
            <a:avLst>
              <a:gd name="adj" fmla="val 8007"/>
            </a:avLst>
          </a:prstGeom>
          <a:solidFill>
            <a:srgbClr val="333F50"/>
          </a:solidFill>
          <a:ln w="28575">
            <a:solidFill>
              <a:srgbClr val="333F50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rPr>
              <a:t>문제 상황 정의</a:t>
            </a: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D768F0BA-3F43-0D46-F1A1-120FA039DED4}"/>
              </a:ext>
            </a:extLst>
          </p:cNvPr>
          <p:cNvSpPr/>
          <p:nvPr/>
        </p:nvSpPr>
        <p:spPr>
          <a:xfrm>
            <a:off x="208363" y="330099"/>
            <a:ext cx="1800000" cy="1353312"/>
          </a:xfrm>
          <a:prstGeom prst="roundRect">
            <a:avLst>
              <a:gd name="adj" fmla="val 8007"/>
            </a:avLst>
          </a:prstGeom>
          <a:solidFill>
            <a:srgbClr val="333F50"/>
          </a:solidFill>
          <a:ln w="28575">
            <a:solidFill>
              <a:srgbClr val="333F50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rPr>
              <a:t>배경 및 목적</a:t>
            </a: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03DE1782-498B-2050-2FD1-A688A0C19342}"/>
              </a:ext>
            </a:extLst>
          </p:cNvPr>
          <p:cNvSpPr/>
          <p:nvPr/>
        </p:nvSpPr>
        <p:spPr>
          <a:xfrm>
            <a:off x="8215326" y="330099"/>
            <a:ext cx="1800000" cy="1353312"/>
          </a:xfrm>
          <a:prstGeom prst="roundRect">
            <a:avLst>
              <a:gd name="adj" fmla="val 8007"/>
            </a:avLst>
          </a:prstGeom>
          <a:solidFill>
            <a:srgbClr val="333F50"/>
          </a:solidFill>
          <a:ln w="28575">
            <a:solidFill>
              <a:srgbClr val="333F50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rPr>
              <a:t>CF Model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+mn-cs"/>
            </a:endParaRP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98E90260-F8F9-DFBA-DEAF-43E7F19D4696}"/>
              </a:ext>
            </a:extLst>
          </p:cNvPr>
          <p:cNvSpPr/>
          <p:nvPr/>
        </p:nvSpPr>
        <p:spPr>
          <a:xfrm>
            <a:off x="10166535" y="330099"/>
            <a:ext cx="1800000" cy="1353312"/>
          </a:xfrm>
          <a:prstGeom prst="roundRect">
            <a:avLst>
              <a:gd name="adj" fmla="val 8007"/>
            </a:avLst>
          </a:prstGeom>
          <a:solidFill>
            <a:srgbClr val="333F50"/>
          </a:solidFill>
          <a:ln w="28575">
            <a:solidFill>
              <a:srgbClr val="333F50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rPr>
              <a:t>종합 결과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C6AD6DE2-9AED-4B7B-9228-489DB6ED81A0}"/>
              </a:ext>
            </a:extLst>
          </p:cNvPr>
          <p:cNvSpPr/>
          <p:nvPr/>
        </p:nvSpPr>
        <p:spPr>
          <a:xfrm>
            <a:off x="186774" y="637418"/>
            <a:ext cx="11806952" cy="6055050"/>
          </a:xfrm>
          <a:prstGeom prst="roundRect">
            <a:avLst>
              <a:gd name="adj" fmla="val 2109"/>
            </a:avLst>
          </a:prstGeom>
          <a:solidFill>
            <a:schemeClr val="bg1"/>
          </a:solidFill>
          <a:ln>
            <a:noFill/>
          </a:ln>
          <a:effectLst>
            <a:outerShdw blurRad="241300" dist="698500" dir="5400000" sx="90000" sy="90000" algn="t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FAE29EB1-ED23-5BEB-0D9B-6332B4C55D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820" t="42873" r="13733" b="39369"/>
          <a:stretch/>
        </p:blipFill>
        <p:spPr>
          <a:xfrm>
            <a:off x="9702697" y="1064039"/>
            <a:ext cx="2160495" cy="425038"/>
          </a:xfrm>
          <a:prstGeom prst="rect">
            <a:avLst/>
          </a:prstGeom>
        </p:spPr>
      </p:pic>
      <p:sp>
        <p:nvSpPr>
          <p:cNvPr id="17" name="모서리가 둥근 직사각형 40"/>
          <p:cNvSpPr/>
          <p:nvPr/>
        </p:nvSpPr>
        <p:spPr>
          <a:xfrm>
            <a:off x="403139" y="862182"/>
            <a:ext cx="9115128" cy="778634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215900" dist="241300" dir="5400000" sx="95000" sy="95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914400" marR="0" lvl="2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400" b="1" i="0" u="none" strike="noStrike" kern="0" cap="none" spc="0" normalizeH="0" baseline="0">
                <a:solidFill>
                  <a:srgbClr val="2b2d63"/>
                </a:solidFill>
                <a:effectLst/>
                <a:uLnTx/>
                <a:uFillTx/>
                <a:latin typeface="나눔스퀘어 ExtraBold"/>
                <a:ea typeface="나눔스퀘어 ExtraBold"/>
              </a:rPr>
              <a:t>MF </a:t>
            </a:r>
            <a:r>
              <a:rPr kumimoji="0" lang="ko-KR" altLang="en-US" sz="2400" b="1" i="0" u="none" strike="noStrike" kern="0" cap="none" spc="0" normalizeH="0" baseline="0">
                <a:solidFill>
                  <a:srgbClr val="2b2d63"/>
                </a:solidFill>
                <a:effectLst/>
                <a:uLnTx/>
                <a:uFillTx/>
                <a:latin typeface="나눔스퀘어 ExtraBold"/>
                <a:ea typeface="나눔스퀘어 ExtraBold"/>
              </a:rPr>
              <a:t>모델 추천 결과 </a:t>
            </a:r>
            <a:r>
              <a:rPr kumimoji="0" lang="en-US" altLang="ko-KR" sz="2400" b="1" i="0" u="none" strike="noStrike" kern="0" cap="none" spc="0" normalizeH="0" baseline="0">
                <a:solidFill>
                  <a:srgbClr val="2b2d63"/>
                </a:solidFill>
                <a:effectLst/>
                <a:uLnTx/>
                <a:uFillTx/>
                <a:latin typeface="나눔스퀘어 ExtraBold"/>
                <a:ea typeface="나눔스퀘어 ExtraBold"/>
              </a:rPr>
              <a:t>– </a:t>
            </a:r>
            <a:r>
              <a:rPr kumimoji="0" lang="ko-KR" altLang="en-US" sz="2400" b="1" i="0" u="none" strike="noStrike" kern="0" cap="none" spc="0" normalizeH="0" baseline="0">
                <a:solidFill>
                  <a:srgbClr val="2b2d63"/>
                </a:solidFill>
                <a:effectLst/>
                <a:uLnTx/>
                <a:uFillTx/>
                <a:latin typeface="나눔스퀘어 ExtraBold"/>
                <a:ea typeface="나눔스퀘어 ExtraBold"/>
              </a:rPr>
              <a:t>세종</a:t>
            </a:r>
            <a:endParaRPr kumimoji="0" lang="ko-KR" altLang="en-US" sz="2400" b="1" i="0" u="none" strike="noStrike" kern="0" cap="none" spc="0" normalizeH="0" baseline="0">
              <a:solidFill>
                <a:srgbClr val="2b2d63"/>
              </a:solidFill>
              <a:effectLst/>
              <a:uLnTx/>
              <a:uFillTx/>
              <a:latin typeface="나눔스퀘어 ExtraBold"/>
              <a:ea typeface="나눔스퀘어 ExtraBold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4E9819A3-4D51-7CC1-DF33-FEA7879DFF59}"/>
              </a:ext>
            </a:extLst>
          </p:cNvPr>
          <p:cNvCxnSpPr>
            <a:cxnSpLocks/>
          </p:cNvCxnSpPr>
          <p:nvPr/>
        </p:nvCxnSpPr>
        <p:spPr>
          <a:xfrm>
            <a:off x="1260048" y="983198"/>
            <a:ext cx="0" cy="57600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모서리가 둥근 직사각형 43">
            <a:extLst>
              <a:ext uri="{FF2B5EF4-FFF2-40B4-BE49-F238E27FC236}">
                <a16:creationId xmlns:a16="http://schemas.microsoft.com/office/drawing/2014/main" id="{24FD321C-22A3-2882-38A3-07AB659F77E2}"/>
              </a:ext>
            </a:extLst>
          </p:cNvPr>
          <p:cNvSpPr/>
          <p:nvPr/>
        </p:nvSpPr>
        <p:spPr>
          <a:xfrm>
            <a:off x="688931" y="1134160"/>
            <a:ext cx="285325" cy="285325"/>
          </a:xfrm>
          <a:prstGeom prst="roundRect">
            <a:avLst>
              <a:gd name="adj" fmla="val 24456"/>
            </a:avLst>
          </a:prstGeom>
          <a:solidFill>
            <a:schemeClr val="tx2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√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1524017-CB26-0AF7-A398-B952FDBD8CB2}"/>
              </a:ext>
            </a:extLst>
          </p:cNvPr>
          <p:cNvSpPr txBox="1"/>
          <p:nvPr/>
        </p:nvSpPr>
        <p:spPr>
          <a:xfrm>
            <a:off x="6393174" y="237195"/>
            <a:ext cx="1435100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srgbClr val="333F50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rPr>
              <a:t>MF Model</a:t>
            </a:r>
            <a:endParaRPr kumimoji="0" lang="ko-KR" altLang="en-US" sz="1500" b="0" i="0" u="none" strike="noStrike" kern="1200" cap="none" spc="0" normalizeH="0" baseline="0" noProof="0" dirty="0">
              <a:ln>
                <a:noFill/>
              </a:ln>
              <a:solidFill>
                <a:srgbClr val="333F50"/>
              </a:solidFill>
              <a:effectLst/>
              <a:uLnTx/>
              <a:uFillTx/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+mn-cs"/>
            </a:endParaRPr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8D3E92B6-3EB1-BDF8-6D2F-1A46B4367A31}"/>
              </a:ext>
            </a:extLst>
          </p:cNvPr>
          <p:cNvCxnSpPr>
            <a:cxnSpLocks/>
          </p:cNvCxnSpPr>
          <p:nvPr/>
        </p:nvCxnSpPr>
        <p:spPr>
          <a:xfrm>
            <a:off x="6421148" y="643962"/>
            <a:ext cx="1332000" cy="0"/>
          </a:xfrm>
          <a:prstGeom prst="line">
            <a:avLst/>
          </a:prstGeom>
          <a:ln w="25400">
            <a:solidFill>
              <a:srgbClr val="333F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A883D230-1DEC-8DD6-4707-7B25D9E8E008}"/>
              </a:ext>
            </a:extLst>
          </p:cNvPr>
          <p:cNvGrpSpPr/>
          <p:nvPr/>
        </p:nvGrpSpPr>
        <p:grpSpPr>
          <a:xfrm>
            <a:off x="6310354" y="1866503"/>
            <a:ext cx="5478507" cy="4825041"/>
            <a:chOff x="6310354" y="1866503"/>
            <a:chExt cx="5478507" cy="4825041"/>
          </a:xfrm>
        </p:grpSpPr>
        <p:pic>
          <p:nvPicPr>
            <p:cNvPr id="62" name="그림 61" descr="거울, 자동차미러, 창문이(가) 표시된 사진&#10;&#10;자동 생성된 설명">
              <a:extLst>
                <a:ext uri="{FF2B5EF4-FFF2-40B4-BE49-F238E27FC236}">
                  <a16:creationId xmlns:a16="http://schemas.microsoft.com/office/drawing/2014/main" id="{C688BAE5-7689-B110-080C-5995BB5EF4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6388"/>
            <a:stretch/>
          </p:blipFill>
          <p:spPr>
            <a:xfrm>
              <a:off x="6310354" y="1866503"/>
              <a:ext cx="5478507" cy="4825041"/>
            </a:xfrm>
            <a:prstGeom prst="rect">
              <a:avLst/>
            </a:prstGeom>
          </p:spPr>
        </p:pic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F80BB414-B306-33F2-0EDF-BEF3AAA01B21}"/>
                </a:ext>
              </a:extLst>
            </p:cNvPr>
            <p:cNvSpPr/>
            <p:nvPr/>
          </p:nvSpPr>
          <p:spPr>
            <a:xfrm>
              <a:off x="6555105" y="4770120"/>
              <a:ext cx="4899659" cy="6163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4" name="그림 63">
              <a:extLst>
                <a:ext uri="{FF2B5EF4-FFF2-40B4-BE49-F238E27FC236}">
                  <a16:creationId xmlns:a16="http://schemas.microsoft.com/office/drawing/2014/main" id="{08B5241D-9FF2-D117-8EAD-89ABD7F1D5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47342"/>
            <a:stretch/>
          </p:blipFill>
          <p:spPr>
            <a:xfrm>
              <a:off x="6631110" y="4768894"/>
              <a:ext cx="4744395" cy="632279"/>
            </a:xfrm>
            <a:prstGeom prst="rect">
              <a:avLst/>
            </a:prstGeom>
          </p:spPr>
        </p:pic>
      </p:grpSp>
      <p:graphicFrame>
        <p:nvGraphicFramePr>
          <p:cNvPr id="65" name="표 28">
            <a:extLst>
              <a:ext uri="{FF2B5EF4-FFF2-40B4-BE49-F238E27FC236}">
                <a16:creationId xmlns:a16="http://schemas.microsoft.com/office/drawing/2014/main" id="{126543C4-BBEF-F706-8EE2-B2CD82E92EE5}"/>
              </a:ext>
            </a:extLst>
          </p:cNvPr>
          <p:cNvGraphicFramePr>
            <a:graphicFrameLocks noGrp="1"/>
          </p:cNvGraphicFramePr>
          <p:nvPr/>
        </p:nvGraphicFramePr>
        <p:xfrm>
          <a:off x="553769" y="3180975"/>
          <a:ext cx="5257716" cy="35749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53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840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1833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86265">
                <a:tc gridSpan="3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kumimoji="0" lang="ko-KR" altLang="en-US" sz="1400" b="1" i="0" u="none" strike="noStrike" kern="1200" cap="none" spc="0" normalizeH="0" baseline="0"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추천 항목</a:t>
                      </a:r>
                      <a:endParaRPr kumimoji="0" lang="en-US" altLang="ko-KR" sz="1400" b="1" i="0" u="none" strike="noStrike" kern="1200" cap="none" spc="0" normalizeH="0" baseline="0"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1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1400" b="1" i="0" u="none" strike="noStrike" kern="1200" cap="none" spc="0" normalizeH="0" baseline="0"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star</a:t>
                      </a:r>
                      <a:endParaRPr kumimoji="0" lang="en-US" altLang="ko-KR" sz="1400" b="1" i="0" u="none" strike="noStrike" kern="1200" cap="none" spc="0" normalizeH="0" baseline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1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ko-KR" altLang="en-US" sz="1400" b="1" i="0" u="none" strike="noStrike" kern="1200" cap="none" spc="0" normalizeH="0" baseline="0"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나눔스퀘어 Bold"/>
                          <a:ea typeface="나눔스퀘어 Bold"/>
                          <a:cs typeface="+mn-cs"/>
                        </a:rPr>
                        <a:t>주소</a:t>
                      </a:r>
                      <a:endParaRPr kumimoji="0" lang="en-US" altLang="ko-KR" sz="1400" b="1" i="0" u="none" strike="noStrike" kern="1200" cap="none" spc="0" normalizeH="0" baseline="0"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1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0854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  <a:defRPr/>
                      </a:pPr>
                      <a:r>
                        <a:rPr lang="ko-KR" altLang="en-US" sz="1200" b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스퀘어 Bold"/>
                          <a:ea typeface="나눔스퀘어 Bold"/>
                        </a:rPr>
                        <a:t>이비스 스타일 앰배서더 서울 용산</a:t>
                      </a:r>
                    </a:p>
                  </a:txBody>
                  <a:tcPr marL="21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  <a:defRPr/>
                      </a:pPr>
                      <a:r>
                        <a:rPr lang="en-US" altLang="ko-KR" sz="14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스퀘어 Bold"/>
                          <a:ea typeface="나눔스퀘어 Bold"/>
                        </a:rPr>
                        <a:t>4</a:t>
                      </a:r>
                      <a:r>
                        <a:rPr lang="ko-KR" altLang="en-US" sz="14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스퀘어 Bold"/>
                          <a:ea typeface="나눔스퀘어 Bold"/>
                        </a:rPr>
                        <a:t>성급</a:t>
                      </a:r>
                    </a:p>
                  </a:txBody>
                  <a:tcPr marL="21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ko-KR" altLang="en-US" sz="1400" b="0" i="0" u="none" strike="noStrike" kern="0" cap="none" spc="0" normalizeH="0" baseline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나눔스퀘어 Bold"/>
                          <a:ea typeface="나눔스퀘어 Bold"/>
                          <a:cs typeface="+mn-cs"/>
                        </a:rPr>
                        <a:t>서울 용산구</a:t>
                      </a:r>
                      <a:endParaRPr kumimoji="0" lang="ko-KR" altLang="en-US" sz="1400" b="0" i="0" u="none" strike="noStrike" kern="0" cap="none" spc="0" normalizeH="0" baseline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스퀘어 Bold"/>
                        <a:ea typeface="나눔스퀘어 Bold"/>
                        <a:cs typeface="+mn-cs"/>
                      </a:endParaRPr>
                    </a:p>
                  </a:txBody>
                  <a:tcPr marL="21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0854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  <a:defRPr/>
                      </a:pPr>
                      <a:r>
                        <a:rPr lang="ko-KR" altLang="en-US" sz="1400" b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스퀘어 Bold"/>
                          <a:ea typeface="나눔스퀘어 Bold"/>
                        </a:rPr>
                        <a:t>라마다 바이 윈덤 서울 동대문</a:t>
                      </a:r>
                    </a:p>
                  </a:txBody>
                  <a:tcPr marL="21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4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스퀘어 Bold"/>
                          <a:ea typeface="나눔스퀘어 Bold"/>
                        </a:rPr>
                        <a:t>4</a:t>
                      </a:r>
                      <a:r>
                        <a:rPr lang="ko-KR" altLang="en-US" sz="14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스퀘어 Bold"/>
                          <a:ea typeface="나눔스퀘어 Bold"/>
                        </a:rPr>
                        <a:t>성급</a:t>
                      </a:r>
                    </a:p>
                  </a:txBody>
                  <a:tcPr marL="21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ko-KR" altLang="en-US" sz="1400" b="0" i="0" u="none" strike="noStrike" kern="0" cap="none" spc="0" normalizeH="0" baseline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나눔스퀘어 Bold"/>
                          <a:ea typeface="나눔스퀘어 Bold"/>
                          <a:cs typeface="+mn-cs"/>
                        </a:rPr>
                        <a:t>서울 중구</a:t>
                      </a:r>
                      <a:endParaRPr kumimoji="0" lang="ko-KR" altLang="en-US" sz="1400" b="0" i="0" u="none" strike="noStrike" kern="0" cap="none" spc="0" normalizeH="0" baseline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스퀘어 Bold"/>
                        <a:ea typeface="나눔스퀘어 Bold"/>
                        <a:cs typeface="+mn-cs"/>
                      </a:endParaRPr>
                    </a:p>
                  </a:txBody>
                  <a:tcPr marL="21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2497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  <a:defRPr/>
                      </a:pPr>
                      <a:r>
                        <a:rPr lang="ko-KR" altLang="en-US" sz="1200" b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스퀘어 Bold"/>
                          <a:ea typeface="나눔스퀘어 Bold"/>
                        </a:rPr>
                        <a:t>코트야드 바이 메리어트 서울 </a:t>
                      </a:r>
                    </a:p>
                    <a:p>
                      <a:pPr lvl="0" algn="ctr" latinLnBrk="1">
                        <a:lnSpc>
                          <a:spcPct val="150000"/>
                        </a:lnSpc>
                        <a:defRPr/>
                      </a:pPr>
                      <a:r>
                        <a:rPr lang="ko-KR" altLang="en-US" sz="1200" b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스퀘어 Bold"/>
                          <a:ea typeface="나눔스퀘어 Bold"/>
                        </a:rPr>
                        <a:t>보타닉 파크</a:t>
                      </a:r>
                    </a:p>
                  </a:txBody>
                  <a:tcPr marL="21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4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스퀘어 Bold"/>
                          <a:ea typeface="나눔스퀘어 Bold"/>
                        </a:rPr>
                        <a:t>4</a:t>
                      </a:r>
                      <a:r>
                        <a:rPr lang="ko-KR" altLang="en-US" sz="14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스퀘어 Bold"/>
                          <a:ea typeface="나눔스퀘어 Bold"/>
                        </a:rPr>
                        <a:t>성급</a:t>
                      </a:r>
                    </a:p>
                  </a:txBody>
                  <a:tcPr marL="21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ko-KR" altLang="en-US" sz="1400" b="0" i="0" u="none" strike="noStrike" kern="0" cap="none" spc="0" normalizeH="0" baseline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나눔스퀘어 Bold"/>
                          <a:ea typeface="나눔스퀘어 Bold"/>
                          <a:cs typeface="+mn-cs"/>
                        </a:rPr>
                        <a:t>서울특별시 강서구</a:t>
                      </a:r>
                      <a:endParaRPr kumimoji="0" lang="ko-KR" altLang="en-US" sz="1400" b="0" i="0" u="none" strike="noStrike" kern="0" cap="none" spc="0" normalizeH="0" baseline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스퀘어 Bold"/>
                        <a:ea typeface="나눔스퀘어 Bold"/>
                        <a:cs typeface="+mn-cs"/>
                      </a:endParaRPr>
                    </a:p>
                  </a:txBody>
                  <a:tcPr marL="21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0854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  <a:defRPr/>
                      </a:pPr>
                      <a:r>
                        <a:rPr lang="ko-KR" altLang="en-US" sz="1400" b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스퀘어 Bold"/>
                          <a:ea typeface="나눔스퀘어 Bold"/>
                        </a:rPr>
                        <a:t>타마크 그랜드 호텔</a:t>
                      </a:r>
                    </a:p>
                  </a:txBody>
                  <a:tcPr marL="21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4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스퀘어 Bold"/>
                          <a:ea typeface="나눔스퀘어 Bold"/>
                        </a:rPr>
                        <a:t>4</a:t>
                      </a:r>
                      <a:r>
                        <a:rPr lang="ko-KR" altLang="en-US" sz="14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스퀘어 Bold"/>
                          <a:ea typeface="나눔스퀘어 Bold"/>
                        </a:rPr>
                        <a:t>성급</a:t>
                      </a:r>
                    </a:p>
                  </a:txBody>
                  <a:tcPr marL="21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ko-KR" altLang="en-US" sz="1400" b="0" i="0" u="none" strike="noStrike" kern="0" cap="none" spc="0" normalizeH="0" baseline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나눔스퀘어 Bold"/>
                          <a:ea typeface="나눔스퀘어 Bold"/>
                          <a:cs typeface="+mn-cs"/>
                        </a:rPr>
                        <a:t>서울특별시 중구</a:t>
                      </a:r>
                      <a:endParaRPr kumimoji="0" lang="ko-KR" altLang="en-US" sz="1400" b="0" i="0" u="none" strike="noStrike" kern="0" cap="none" spc="0" normalizeH="0" baseline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스퀘어 Bold"/>
                        <a:ea typeface="나눔스퀘어 Bold"/>
                        <a:cs typeface="+mn-cs"/>
                      </a:endParaRPr>
                    </a:p>
                  </a:txBody>
                  <a:tcPr marL="21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0854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  <a:defRPr/>
                      </a:pPr>
                      <a:r>
                        <a:rPr lang="ko-KR" altLang="en-US" sz="1400" b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스퀘어 Bold"/>
                          <a:ea typeface="나눔스퀘어 Bold"/>
                        </a:rPr>
                        <a:t>임피리얼 팰리스 부티크 호텔</a:t>
                      </a:r>
                    </a:p>
                  </a:txBody>
                  <a:tcPr marL="21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4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스퀘어 Bold"/>
                          <a:ea typeface="나눔스퀘어 Bold"/>
                        </a:rPr>
                        <a:t>4</a:t>
                      </a:r>
                      <a:r>
                        <a:rPr lang="ko-KR" altLang="en-US" sz="14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스퀘어 Bold"/>
                          <a:ea typeface="나눔스퀘어 Bold"/>
                        </a:rPr>
                        <a:t>성급</a:t>
                      </a:r>
                    </a:p>
                  </a:txBody>
                  <a:tcPr marL="21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ko-KR" altLang="en-US" sz="1400" b="0" i="0" u="none" strike="noStrike" kern="0" cap="none" spc="0" normalizeH="0" baseline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나눔스퀘어 Bold"/>
                          <a:ea typeface="나눔스퀘어 Bold"/>
                          <a:cs typeface="+mn-cs"/>
                        </a:rPr>
                        <a:t>서울특별시 용산구</a:t>
                      </a:r>
                      <a:endParaRPr kumimoji="0" lang="ko-KR" altLang="en-US" sz="1400" b="0" i="0" u="none" strike="noStrike" kern="0" cap="none" spc="0" normalizeH="0" baseline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스퀘어 Bold"/>
                        <a:ea typeface="나눔스퀘어 Bold"/>
                        <a:cs typeface="+mn-cs"/>
                      </a:endParaRPr>
                    </a:p>
                  </a:txBody>
                  <a:tcPr marL="21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66" name="표 29">
            <a:extLst>
              <a:ext uri="{FF2B5EF4-FFF2-40B4-BE49-F238E27FC236}">
                <a16:creationId xmlns:a16="http://schemas.microsoft.com/office/drawing/2014/main" id="{F55ED7B2-167F-35EE-CB90-8208334EAF22}"/>
              </a:ext>
            </a:extLst>
          </p:cNvPr>
          <p:cNvGraphicFramePr>
            <a:graphicFrameLocks noGrp="1"/>
          </p:cNvGraphicFramePr>
          <p:nvPr/>
        </p:nvGraphicFramePr>
        <p:xfrm>
          <a:off x="553768" y="2071615"/>
          <a:ext cx="5255361" cy="11765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29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840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183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86265">
                <a:tc gridSpan="3"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ko-KR" altLang="en-US" sz="1400" b="1" i="0" u="none" strike="noStrike" kern="1200" cap="none" spc="0" normalizeH="0" baseline="0"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클릭한 아이템 정보</a:t>
                      </a:r>
                      <a:endParaRPr kumimoji="0" lang="en-US" altLang="ko-KR" sz="1400" b="1" i="0" u="none" strike="noStrike" kern="1200" cap="none" spc="0" normalizeH="0" baseline="0"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1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1400" b="1" i="0" u="none" strike="noStrike" kern="1200" cap="none" spc="0" normalizeH="0" baseline="0"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star</a:t>
                      </a:r>
                      <a:endParaRPr kumimoji="0" lang="en-US" altLang="ko-KR" sz="1400" b="1" i="0" u="none" strike="noStrike" kern="1200" cap="none" spc="0" normalizeH="0" baseline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1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ko-KR" altLang="en-US" sz="1400" b="1" i="0" u="none" strike="noStrike" kern="1200" cap="none" spc="0" normalizeH="0" baseline="0"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나눔스퀘어 Bold"/>
                          <a:ea typeface="나눔스퀘어 Bold"/>
                          <a:cs typeface="+mn-cs"/>
                        </a:rPr>
                        <a:t>주소</a:t>
                      </a:r>
                      <a:endParaRPr kumimoji="0" lang="en-US" altLang="ko-KR" sz="1400" b="1" i="0" u="none" strike="noStrike" kern="1200" cap="none" spc="0" normalizeH="0" baseline="0"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1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0854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  <a:defRPr/>
                      </a:pPr>
                      <a:r>
                        <a:rPr lang="ko-KR" altLang="en-US" sz="1400" b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스퀘어 Bold"/>
                          <a:ea typeface="나눔스퀘어 Bold"/>
                        </a:rPr>
                        <a:t>베스트웨스턴 플러스 호텔 세종</a:t>
                      </a:r>
                    </a:p>
                  </a:txBody>
                  <a:tcPr marL="21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  <a:defRPr/>
                      </a:pPr>
                      <a:r>
                        <a:rPr lang="en-US" altLang="ko-KR" sz="14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스퀘어 Bold"/>
                          <a:ea typeface="나눔스퀘어 Bold"/>
                        </a:rPr>
                        <a:t>4</a:t>
                      </a:r>
                      <a:r>
                        <a:rPr lang="ko-KR" altLang="en-US" sz="14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스퀘어 Bold"/>
                          <a:ea typeface="나눔스퀘어 Bold"/>
                        </a:rPr>
                        <a:t>성급</a:t>
                      </a:r>
                    </a:p>
                  </a:txBody>
                  <a:tcPr marL="21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ko-KR" altLang="en-US" sz="1400" b="0" i="0" u="none" strike="noStrike" kern="0" cap="none" spc="0" normalizeH="0" baseline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나눔스퀘어 Bold"/>
                          <a:ea typeface="나눔스퀘어 Bold"/>
                          <a:cs typeface="+mn-cs"/>
                        </a:rPr>
                        <a:t>세종시</a:t>
                      </a:r>
                      <a:endParaRPr kumimoji="0" lang="ko-KR" altLang="en-US" sz="1400" b="0" i="0" u="none" strike="noStrike" kern="0" cap="none" spc="0" normalizeH="0" baseline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스퀘어 Bold"/>
                        <a:ea typeface="나눔스퀘어 Bold"/>
                        <a:cs typeface="+mn-cs"/>
                      </a:endParaRPr>
                    </a:p>
                  </a:txBody>
                  <a:tcPr marL="21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7" name="직사각형 66">
            <a:extLst>
              <a:ext uri="{FF2B5EF4-FFF2-40B4-BE49-F238E27FC236}">
                <a16:creationId xmlns:a16="http://schemas.microsoft.com/office/drawing/2014/main" id="{F47B63DF-4DE8-9ED7-8102-0F22F6A7316E}"/>
              </a:ext>
            </a:extLst>
          </p:cNvPr>
          <p:cNvSpPr/>
          <p:nvPr/>
        </p:nvSpPr>
        <p:spPr>
          <a:xfrm>
            <a:off x="6582332" y="5369946"/>
            <a:ext cx="1882038" cy="1977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b="1" dirty="0">
                <a:solidFill>
                  <a:srgbClr val="373736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추천합니다</a:t>
            </a:r>
          </a:p>
        </p:txBody>
      </p:sp>
      <p:sp>
        <p:nvSpPr>
          <p:cNvPr id="68" name="사각형: 둥근 모서리 104">
            <a:extLst>
              <a:ext uri="{FF2B5EF4-FFF2-40B4-BE49-F238E27FC236}">
                <a16:creationId xmlns:a16="http://schemas.microsoft.com/office/drawing/2014/main" id="{B5CFBF6C-BCE8-1968-CBB5-F9B42DC87FCB}"/>
              </a:ext>
            </a:extLst>
          </p:cNvPr>
          <p:cNvSpPr/>
          <p:nvPr/>
        </p:nvSpPr>
        <p:spPr>
          <a:xfrm>
            <a:off x="7624435" y="5646858"/>
            <a:ext cx="847812" cy="970705"/>
          </a:xfrm>
          <a:prstGeom prst="roundRect">
            <a:avLst>
              <a:gd name="adj" fmla="val 3189"/>
            </a:avLst>
          </a:prstGeom>
          <a:solidFill>
            <a:srgbClr val="FFFFFF">
              <a:alpha val="100000"/>
            </a:srgbClr>
          </a:solidFill>
          <a:ln w="15875" cap="flat" cmpd="sng" algn="ctr">
            <a:noFill/>
            <a:prstDash val="solid"/>
            <a:miter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800" b="0" i="0" u="none" strike="noStrike" kern="1200" cap="none" spc="0" normalizeH="0" baseline="0">
                <a:solidFill>
                  <a:srgbClr val="000000"/>
                </a:solidFill>
                <a:effectLst/>
                <a:uLnTx/>
                <a:uFillTx/>
                <a:latin typeface="맑은 고딕"/>
                <a:ea typeface="맑은 고딕"/>
                <a:cs typeface="맑은 고딕"/>
              </a:rPr>
              <a:t>47</a:t>
            </a:r>
            <a:endParaRPr kumimoji="0" lang="ko-KR" altLang="en-US" sz="1800" b="0" i="0" u="none" strike="noStrike" kern="1200" cap="none" spc="0" normalizeH="0" baseline="0">
              <a:solidFill>
                <a:srgbClr val="000000"/>
              </a:solidFill>
              <a:effectLst/>
              <a:uLnTx/>
              <a:uFillTx/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69" name="사각형: 둥근 모서리 105">
            <a:extLst>
              <a:ext uri="{FF2B5EF4-FFF2-40B4-BE49-F238E27FC236}">
                <a16:creationId xmlns:a16="http://schemas.microsoft.com/office/drawing/2014/main" id="{5003E605-9AAC-6387-7810-56B578387BC5}"/>
              </a:ext>
            </a:extLst>
          </p:cNvPr>
          <p:cNvSpPr/>
          <p:nvPr/>
        </p:nvSpPr>
        <p:spPr>
          <a:xfrm>
            <a:off x="8577933" y="5648574"/>
            <a:ext cx="847812" cy="970705"/>
          </a:xfrm>
          <a:prstGeom prst="roundRect">
            <a:avLst>
              <a:gd name="adj" fmla="val 3189"/>
            </a:avLst>
          </a:prstGeom>
          <a:solidFill>
            <a:srgbClr val="FFFFFF">
              <a:alpha val="100000"/>
            </a:srgbClr>
          </a:solidFill>
          <a:ln w="15875" cap="flat" cmpd="sng" algn="ctr">
            <a:noFill/>
            <a:prstDash val="solid"/>
            <a:miter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800" b="0" i="0" u="none" strike="noStrike" kern="1200" cap="none" spc="0" normalizeH="0" baseline="0">
                <a:solidFill>
                  <a:srgbClr val="000000"/>
                </a:solidFill>
                <a:effectLst/>
                <a:uLnTx/>
                <a:uFillTx/>
                <a:latin typeface="맑은 고딕"/>
                <a:ea typeface="맑은 고딕"/>
                <a:cs typeface="맑은 고딕"/>
              </a:rPr>
              <a:t>174</a:t>
            </a:r>
          </a:p>
        </p:txBody>
      </p:sp>
      <p:sp>
        <p:nvSpPr>
          <p:cNvPr id="70" name="사각형: 둥근 모서리 106">
            <a:extLst>
              <a:ext uri="{FF2B5EF4-FFF2-40B4-BE49-F238E27FC236}">
                <a16:creationId xmlns:a16="http://schemas.microsoft.com/office/drawing/2014/main" id="{6955D399-DBA0-6A40-571C-0176A980CB55}"/>
              </a:ext>
            </a:extLst>
          </p:cNvPr>
          <p:cNvSpPr/>
          <p:nvPr/>
        </p:nvSpPr>
        <p:spPr>
          <a:xfrm>
            <a:off x="9521906" y="5648574"/>
            <a:ext cx="847812" cy="970705"/>
          </a:xfrm>
          <a:prstGeom prst="roundRect">
            <a:avLst>
              <a:gd name="adj" fmla="val 3189"/>
            </a:avLst>
          </a:prstGeom>
          <a:solidFill>
            <a:srgbClr val="FFFFFF">
              <a:alpha val="100000"/>
            </a:srgbClr>
          </a:solidFill>
          <a:ln w="15875" cap="flat" cmpd="sng" algn="ctr">
            <a:noFill/>
            <a:prstDash val="solid"/>
            <a:miter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800" b="0" i="0" u="none" strike="noStrike" kern="1200" cap="none" spc="0" normalizeH="0" baseline="0">
                <a:solidFill>
                  <a:srgbClr val="000000"/>
                </a:solidFill>
                <a:effectLst/>
                <a:uLnTx/>
                <a:uFillTx/>
                <a:latin typeface="맑은 고딕"/>
                <a:ea typeface="맑은 고딕"/>
                <a:cs typeface="맑은 고딕"/>
              </a:rPr>
              <a:t>495</a:t>
            </a:r>
          </a:p>
        </p:txBody>
      </p:sp>
      <p:sp>
        <p:nvSpPr>
          <p:cNvPr id="71" name="사각형: 둥근 모서리 107">
            <a:extLst>
              <a:ext uri="{FF2B5EF4-FFF2-40B4-BE49-F238E27FC236}">
                <a16:creationId xmlns:a16="http://schemas.microsoft.com/office/drawing/2014/main" id="{EBCB09FC-0324-3A44-7C65-763902766641}"/>
              </a:ext>
            </a:extLst>
          </p:cNvPr>
          <p:cNvSpPr/>
          <p:nvPr/>
        </p:nvSpPr>
        <p:spPr>
          <a:xfrm>
            <a:off x="10465879" y="5646858"/>
            <a:ext cx="847812" cy="970705"/>
          </a:xfrm>
          <a:prstGeom prst="roundRect">
            <a:avLst>
              <a:gd name="adj" fmla="val 3189"/>
            </a:avLst>
          </a:prstGeom>
          <a:solidFill>
            <a:srgbClr val="FFFFFF">
              <a:alpha val="100000"/>
            </a:srgbClr>
          </a:solidFill>
          <a:ln w="15875" cap="flat" cmpd="sng" algn="ctr">
            <a:noFill/>
            <a:prstDash val="solid"/>
            <a:miter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800" b="0" i="0" u="none" strike="noStrike" kern="1200" cap="none" spc="0" normalizeH="0" baseline="0">
                <a:solidFill>
                  <a:srgbClr val="000000"/>
                </a:solidFill>
                <a:effectLst/>
                <a:uLnTx/>
                <a:uFillTx/>
                <a:latin typeface="맑은 고딕"/>
                <a:ea typeface="맑은 고딕"/>
                <a:cs typeface="맑은 고딕"/>
              </a:rPr>
              <a:t>269</a:t>
            </a:r>
          </a:p>
        </p:txBody>
      </p:sp>
      <p:sp>
        <p:nvSpPr>
          <p:cNvPr id="72" name="사각형: 둥근 모서리 104">
            <a:extLst>
              <a:ext uri="{FF2B5EF4-FFF2-40B4-BE49-F238E27FC236}">
                <a16:creationId xmlns:a16="http://schemas.microsoft.com/office/drawing/2014/main" id="{6E371994-290E-0D2A-577A-BA81CEC14A4F}"/>
              </a:ext>
            </a:extLst>
          </p:cNvPr>
          <p:cNvSpPr/>
          <p:nvPr/>
        </p:nvSpPr>
        <p:spPr>
          <a:xfrm>
            <a:off x="6653238" y="5646858"/>
            <a:ext cx="847812" cy="970705"/>
          </a:xfrm>
          <a:prstGeom prst="roundRect">
            <a:avLst>
              <a:gd name="adj" fmla="val 3189"/>
            </a:avLst>
          </a:prstGeom>
          <a:solidFill>
            <a:srgbClr val="FFFFFF">
              <a:alpha val="100000"/>
            </a:srgbClr>
          </a:solidFill>
          <a:ln w="15875" cap="flat" cmpd="sng" algn="ctr">
            <a:noFill/>
            <a:prstDash val="solid"/>
            <a:miter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800" b="0" i="0" u="none" strike="noStrike" kern="1200" cap="none" spc="0" normalizeH="0" baseline="0">
                <a:solidFill>
                  <a:srgbClr val="000000"/>
                </a:solidFill>
                <a:effectLst/>
                <a:uLnTx/>
                <a:uFillTx/>
                <a:latin typeface="맑은 고딕"/>
                <a:ea typeface="맑은 고딕"/>
                <a:cs typeface="맑은 고딕"/>
              </a:rPr>
              <a:t>153</a:t>
            </a:r>
          </a:p>
        </p:txBody>
      </p:sp>
      <p:pic>
        <p:nvPicPr>
          <p:cNvPr id="73" name="그림 72">
            <a:extLst>
              <a:ext uri="{FF2B5EF4-FFF2-40B4-BE49-F238E27FC236}">
                <a16:creationId xmlns:a16="http://schemas.microsoft.com/office/drawing/2014/main" id="{A3858B39-1D65-E320-7C9B-7643A2339EAB}"/>
              </a:ext>
            </a:extLst>
          </p:cNvPr>
          <p:cNvPicPr/>
          <p:nvPr/>
        </p:nvPicPr>
        <p:blipFill rotWithShape="1">
          <a:blip r:embed="rId5"/>
          <a:stretch>
            <a:fillRect/>
          </a:stretch>
        </p:blipFill>
        <p:spPr>
          <a:xfrm>
            <a:off x="6707292" y="5680109"/>
            <a:ext cx="756094" cy="666083"/>
          </a:xfrm>
          <a:prstGeom prst="rect">
            <a:avLst/>
          </a:prstGeom>
        </p:spPr>
      </p:pic>
      <p:pic>
        <p:nvPicPr>
          <p:cNvPr id="74" name="그림 73">
            <a:extLst>
              <a:ext uri="{FF2B5EF4-FFF2-40B4-BE49-F238E27FC236}">
                <a16:creationId xmlns:a16="http://schemas.microsoft.com/office/drawing/2014/main" id="{1341DF13-0E20-A2F7-90A9-7D8DBB334216}"/>
              </a:ext>
            </a:extLst>
          </p:cNvPr>
          <p:cNvPicPr/>
          <p:nvPr/>
        </p:nvPicPr>
        <p:blipFill rotWithShape="1">
          <a:blip r:embed="rId6"/>
          <a:stretch>
            <a:fillRect/>
          </a:stretch>
        </p:blipFill>
        <p:spPr>
          <a:xfrm>
            <a:off x="7675104" y="5677185"/>
            <a:ext cx="756094" cy="666083"/>
          </a:xfrm>
          <a:prstGeom prst="rect">
            <a:avLst/>
          </a:prstGeom>
        </p:spPr>
      </p:pic>
      <p:pic>
        <p:nvPicPr>
          <p:cNvPr id="75" name="그림 74">
            <a:extLst>
              <a:ext uri="{FF2B5EF4-FFF2-40B4-BE49-F238E27FC236}">
                <a16:creationId xmlns:a16="http://schemas.microsoft.com/office/drawing/2014/main" id="{A43A82C9-2CD5-41B2-B69F-0B257114BD21}"/>
              </a:ext>
            </a:extLst>
          </p:cNvPr>
          <p:cNvPicPr/>
          <p:nvPr/>
        </p:nvPicPr>
        <p:blipFill rotWithShape="1">
          <a:blip r:embed="rId7"/>
          <a:stretch>
            <a:fillRect/>
          </a:stretch>
        </p:blipFill>
        <p:spPr>
          <a:xfrm>
            <a:off x="8633600" y="5667429"/>
            <a:ext cx="756094" cy="666083"/>
          </a:xfrm>
          <a:prstGeom prst="rect">
            <a:avLst/>
          </a:prstGeom>
        </p:spPr>
      </p:pic>
      <p:pic>
        <p:nvPicPr>
          <p:cNvPr id="76" name="그림 75">
            <a:extLst>
              <a:ext uri="{FF2B5EF4-FFF2-40B4-BE49-F238E27FC236}">
                <a16:creationId xmlns:a16="http://schemas.microsoft.com/office/drawing/2014/main" id="{11B01E47-DBC6-9BC4-4DCB-4E5D018F9D8F}"/>
              </a:ext>
            </a:extLst>
          </p:cNvPr>
          <p:cNvPicPr/>
          <p:nvPr/>
        </p:nvPicPr>
        <p:blipFill rotWithShape="1">
          <a:blip r:embed="rId8"/>
          <a:stretch>
            <a:fillRect/>
          </a:stretch>
        </p:blipFill>
        <p:spPr>
          <a:xfrm>
            <a:off x="9578975" y="5673005"/>
            <a:ext cx="756094" cy="666083"/>
          </a:xfrm>
          <a:prstGeom prst="rect">
            <a:avLst/>
          </a:prstGeom>
        </p:spPr>
      </p:pic>
      <p:pic>
        <p:nvPicPr>
          <p:cNvPr id="77" name="그림 76">
            <a:extLst>
              <a:ext uri="{FF2B5EF4-FFF2-40B4-BE49-F238E27FC236}">
                <a16:creationId xmlns:a16="http://schemas.microsoft.com/office/drawing/2014/main" id="{1755B5C8-2DDF-3E05-07D3-A01B909871F4}"/>
              </a:ext>
            </a:extLst>
          </p:cNvPr>
          <p:cNvPicPr/>
          <p:nvPr/>
        </p:nvPicPr>
        <p:blipFill rotWithShape="1">
          <a:blip r:embed="rId9"/>
          <a:stretch>
            <a:fillRect/>
          </a:stretch>
        </p:blipFill>
        <p:spPr>
          <a:xfrm>
            <a:off x="10513555" y="5681134"/>
            <a:ext cx="756094" cy="666083"/>
          </a:xfrm>
          <a:prstGeom prst="rect">
            <a:avLst/>
          </a:prstGeom>
        </p:spPr>
      </p:pic>
      <p:grpSp>
        <p:nvGrpSpPr>
          <p:cNvPr id="32" name="그룹 31">
            <a:extLst>
              <a:ext uri="{FF2B5EF4-FFF2-40B4-BE49-F238E27FC236}">
                <a16:creationId xmlns:a16="http://schemas.microsoft.com/office/drawing/2014/main" id="{56A93413-895D-B46E-E370-4E934DEC1457}"/>
              </a:ext>
            </a:extLst>
          </p:cNvPr>
          <p:cNvGrpSpPr/>
          <p:nvPr/>
        </p:nvGrpSpPr>
        <p:grpSpPr>
          <a:xfrm>
            <a:off x="6606885" y="6330121"/>
            <a:ext cx="1017550" cy="307364"/>
            <a:chOff x="6606885" y="6330121"/>
            <a:chExt cx="1017550" cy="307364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B4F3CA7E-4F8F-D9A9-0001-C827CA1D86A1}"/>
                </a:ext>
              </a:extLst>
            </p:cNvPr>
            <p:cNvSpPr/>
            <p:nvPr/>
          </p:nvSpPr>
          <p:spPr>
            <a:xfrm>
              <a:off x="6606885" y="6330121"/>
              <a:ext cx="1017550" cy="19778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450" b="1" dirty="0" err="1">
                  <a:solidFill>
                    <a:srgbClr val="373736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이비스</a:t>
              </a:r>
              <a:r>
                <a:rPr lang="ko-KR" altLang="en-US" sz="450" b="1" dirty="0">
                  <a:solidFill>
                    <a:srgbClr val="373736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스타일 </a:t>
              </a:r>
              <a:r>
                <a:rPr lang="ko-KR" altLang="en-US" sz="450" b="1" dirty="0" err="1">
                  <a:solidFill>
                    <a:srgbClr val="373736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앰배서더</a:t>
              </a:r>
              <a:r>
                <a:rPr lang="ko-KR" altLang="en-US" sz="450" b="1" dirty="0">
                  <a:solidFill>
                    <a:srgbClr val="373736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서울 용산</a:t>
              </a:r>
            </a:p>
          </p:txBody>
        </p:sp>
        <p:sp>
          <p:nvSpPr>
            <p:cNvPr id="35" name="별: 꼭짓점 5개 34">
              <a:extLst>
                <a:ext uri="{FF2B5EF4-FFF2-40B4-BE49-F238E27FC236}">
                  <a16:creationId xmlns:a16="http://schemas.microsoft.com/office/drawing/2014/main" id="{8439A1AB-3836-38E9-6D2B-7D9C89300B23}"/>
                </a:ext>
              </a:extLst>
            </p:cNvPr>
            <p:cNvSpPr/>
            <p:nvPr/>
          </p:nvSpPr>
          <p:spPr>
            <a:xfrm>
              <a:off x="6705055" y="6496292"/>
              <a:ext cx="72000" cy="72000"/>
            </a:xfrm>
            <a:prstGeom prst="star5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40E9643F-0FDD-9607-463D-BDF35D18679D}"/>
                </a:ext>
              </a:extLst>
            </p:cNvPr>
            <p:cNvSpPr/>
            <p:nvPr/>
          </p:nvSpPr>
          <p:spPr>
            <a:xfrm>
              <a:off x="6722615" y="6439705"/>
              <a:ext cx="201585" cy="19778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500" b="1" dirty="0">
                  <a:solidFill>
                    <a:srgbClr val="373736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4</a:t>
              </a:r>
              <a:endParaRPr lang="ko-KR" altLang="en-US" sz="500" b="1" dirty="0">
                <a:solidFill>
                  <a:srgbClr val="37373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F857D1D5-E109-0206-CD22-7D1BFAB3F47C}"/>
              </a:ext>
            </a:extLst>
          </p:cNvPr>
          <p:cNvGrpSpPr/>
          <p:nvPr/>
        </p:nvGrpSpPr>
        <p:grpSpPr>
          <a:xfrm>
            <a:off x="7593989" y="6335041"/>
            <a:ext cx="1017550" cy="307364"/>
            <a:chOff x="7593989" y="6335041"/>
            <a:chExt cx="1017550" cy="307364"/>
          </a:xfrm>
        </p:grpSpPr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909F5251-1E22-24D0-B42A-9D101DE60C1B}"/>
                </a:ext>
              </a:extLst>
            </p:cNvPr>
            <p:cNvSpPr/>
            <p:nvPr/>
          </p:nvSpPr>
          <p:spPr>
            <a:xfrm>
              <a:off x="7593989" y="6335041"/>
              <a:ext cx="1017550" cy="19778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500" b="1" dirty="0">
                  <a:solidFill>
                    <a:srgbClr val="373736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라마다 바이 </a:t>
              </a:r>
              <a:r>
                <a:rPr lang="ko-KR" altLang="en-US" sz="500" b="1" dirty="0" err="1">
                  <a:solidFill>
                    <a:srgbClr val="373736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윈덤</a:t>
              </a:r>
              <a:r>
                <a:rPr lang="ko-KR" altLang="en-US" sz="500" b="1" dirty="0">
                  <a:solidFill>
                    <a:srgbClr val="373736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서울 동대문</a:t>
              </a:r>
            </a:p>
          </p:txBody>
        </p:sp>
        <p:sp>
          <p:nvSpPr>
            <p:cNvPr id="44" name="별: 꼭짓점 5개 43">
              <a:extLst>
                <a:ext uri="{FF2B5EF4-FFF2-40B4-BE49-F238E27FC236}">
                  <a16:creationId xmlns:a16="http://schemas.microsoft.com/office/drawing/2014/main" id="{85D26A73-6E9B-880C-F07C-21E5572228E4}"/>
                </a:ext>
              </a:extLst>
            </p:cNvPr>
            <p:cNvSpPr/>
            <p:nvPr/>
          </p:nvSpPr>
          <p:spPr>
            <a:xfrm>
              <a:off x="7692159" y="6501212"/>
              <a:ext cx="72000" cy="72000"/>
            </a:xfrm>
            <a:prstGeom prst="star5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2735F397-4D80-0D05-2C6C-9589B0CC3285}"/>
                </a:ext>
              </a:extLst>
            </p:cNvPr>
            <p:cNvSpPr/>
            <p:nvPr/>
          </p:nvSpPr>
          <p:spPr>
            <a:xfrm>
              <a:off x="7709719" y="6444625"/>
              <a:ext cx="201585" cy="19778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500" b="1" dirty="0">
                  <a:solidFill>
                    <a:srgbClr val="373736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4</a:t>
              </a:r>
              <a:endParaRPr lang="ko-KR" altLang="en-US" sz="500" b="1" dirty="0">
                <a:solidFill>
                  <a:srgbClr val="37373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55C12E64-E4F5-6CCC-DAA0-37273A6080FB}"/>
              </a:ext>
            </a:extLst>
          </p:cNvPr>
          <p:cNvGrpSpPr/>
          <p:nvPr/>
        </p:nvGrpSpPr>
        <p:grpSpPr>
          <a:xfrm>
            <a:off x="8557531" y="6337949"/>
            <a:ext cx="1017550" cy="307364"/>
            <a:chOff x="7593989" y="6335041"/>
            <a:chExt cx="1017550" cy="307364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E597758B-520D-B66A-5978-CE1F69D04739}"/>
                </a:ext>
              </a:extLst>
            </p:cNvPr>
            <p:cNvSpPr/>
            <p:nvPr/>
          </p:nvSpPr>
          <p:spPr>
            <a:xfrm>
              <a:off x="7593989" y="6335041"/>
              <a:ext cx="1017550" cy="19778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450" b="1" dirty="0" err="1">
                  <a:solidFill>
                    <a:srgbClr val="373736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코트야드</a:t>
              </a:r>
              <a:r>
                <a:rPr lang="ko-KR" altLang="en-US" sz="450" b="1" dirty="0">
                  <a:solidFill>
                    <a:srgbClr val="373736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바이 </a:t>
              </a:r>
              <a:r>
                <a:rPr lang="ko-KR" altLang="en-US" sz="450" b="1" dirty="0" err="1">
                  <a:solidFill>
                    <a:srgbClr val="373736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메리어트</a:t>
              </a:r>
              <a:r>
                <a:rPr lang="ko-KR" altLang="en-US" sz="450" b="1" dirty="0">
                  <a:solidFill>
                    <a:srgbClr val="373736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서울 </a:t>
              </a:r>
            </a:p>
          </p:txBody>
        </p:sp>
        <p:sp>
          <p:nvSpPr>
            <p:cNvPr id="48" name="별: 꼭짓점 5개 47">
              <a:extLst>
                <a:ext uri="{FF2B5EF4-FFF2-40B4-BE49-F238E27FC236}">
                  <a16:creationId xmlns:a16="http://schemas.microsoft.com/office/drawing/2014/main" id="{0EAF9693-0E7A-9CD7-3E23-0B6B5522A1C2}"/>
                </a:ext>
              </a:extLst>
            </p:cNvPr>
            <p:cNvSpPr/>
            <p:nvPr/>
          </p:nvSpPr>
          <p:spPr>
            <a:xfrm>
              <a:off x="7692159" y="6501212"/>
              <a:ext cx="72000" cy="72000"/>
            </a:xfrm>
            <a:prstGeom prst="star5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4BE15A44-FDEB-F87E-8B64-1F06E9D4D5E5}"/>
                </a:ext>
              </a:extLst>
            </p:cNvPr>
            <p:cNvSpPr/>
            <p:nvPr/>
          </p:nvSpPr>
          <p:spPr>
            <a:xfrm>
              <a:off x="7709719" y="6444625"/>
              <a:ext cx="201585" cy="19778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500" b="1" dirty="0">
                  <a:solidFill>
                    <a:srgbClr val="373736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4</a:t>
              </a:r>
              <a:endParaRPr lang="ko-KR" altLang="en-US" sz="500" b="1" dirty="0">
                <a:solidFill>
                  <a:srgbClr val="37373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799E5F39-205C-AA68-1EBB-D7ABFA1FF8DF}"/>
              </a:ext>
            </a:extLst>
          </p:cNvPr>
          <p:cNvGrpSpPr/>
          <p:nvPr/>
        </p:nvGrpSpPr>
        <p:grpSpPr>
          <a:xfrm>
            <a:off x="9502130" y="6348794"/>
            <a:ext cx="1017550" cy="307364"/>
            <a:chOff x="7593989" y="6335041"/>
            <a:chExt cx="1017550" cy="307364"/>
          </a:xfrm>
        </p:grpSpPr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2765607A-FD10-6285-B128-49F37554A7BF}"/>
                </a:ext>
              </a:extLst>
            </p:cNvPr>
            <p:cNvSpPr/>
            <p:nvPr/>
          </p:nvSpPr>
          <p:spPr>
            <a:xfrm>
              <a:off x="7593989" y="6335041"/>
              <a:ext cx="1017550" cy="19778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470" b="1" dirty="0" err="1">
                  <a:solidFill>
                    <a:srgbClr val="373736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타마크</a:t>
              </a:r>
              <a:r>
                <a:rPr lang="ko-KR" altLang="en-US" sz="470" b="1" dirty="0">
                  <a:solidFill>
                    <a:srgbClr val="373736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그랜드 호텔</a:t>
              </a:r>
            </a:p>
          </p:txBody>
        </p:sp>
        <p:sp>
          <p:nvSpPr>
            <p:cNvPr id="52" name="별: 꼭짓점 5개 51">
              <a:extLst>
                <a:ext uri="{FF2B5EF4-FFF2-40B4-BE49-F238E27FC236}">
                  <a16:creationId xmlns:a16="http://schemas.microsoft.com/office/drawing/2014/main" id="{E43DBCE6-3857-DEBF-335B-DC41C0B12920}"/>
                </a:ext>
              </a:extLst>
            </p:cNvPr>
            <p:cNvSpPr/>
            <p:nvPr/>
          </p:nvSpPr>
          <p:spPr>
            <a:xfrm>
              <a:off x="7692159" y="6501212"/>
              <a:ext cx="72000" cy="72000"/>
            </a:xfrm>
            <a:prstGeom prst="star5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68E71EF8-80AA-E0B5-24E3-3D19D9303309}"/>
                </a:ext>
              </a:extLst>
            </p:cNvPr>
            <p:cNvSpPr/>
            <p:nvPr/>
          </p:nvSpPr>
          <p:spPr>
            <a:xfrm>
              <a:off x="7709719" y="6444625"/>
              <a:ext cx="201585" cy="19778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500" b="1" dirty="0">
                  <a:solidFill>
                    <a:srgbClr val="373736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4</a:t>
              </a:r>
              <a:endParaRPr lang="ko-KR" altLang="en-US" sz="500" b="1" dirty="0">
                <a:solidFill>
                  <a:srgbClr val="37373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8A13366C-C842-481A-DE8A-EE6FE992CBE4}"/>
              </a:ext>
            </a:extLst>
          </p:cNvPr>
          <p:cNvGrpSpPr/>
          <p:nvPr/>
        </p:nvGrpSpPr>
        <p:grpSpPr>
          <a:xfrm>
            <a:off x="10448784" y="6350438"/>
            <a:ext cx="1017550" cy="307364"/>
            <a:chOff x="7593989" y="6335041"/>
            <a:chExt cx="1017550" cy="307364"/>
          </a:xfrm>
        </p:grpSpPr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A2C3CC2C-11C3-6B16-B25E-46DC0C3463AE}"/>
                </a:ext>
              </a:extLst>
            </p:cNvPr>
            <p:cNvSpPr/>
            <p:nvPr/>
          </p:nvSpPr>
          <p:spPr>
            <a:xfrm>
              <a:off x="7593989" y="6335041"/>
              <a:ext cx="1017550" cy="19778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470" b="1" dirty="0" err="1">
                  <a:solidFill>
                    <a:srgbClr val="373736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임피리얼</a:t>
              </a:r>
              <a:r>
                <a:rPr lang="ko-KR" altLang="en-US" sz="470" b="1" dirty="0">
                  <a:solidFill>
                    <a:srgbClr val="373736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r>
                <a:rPr lang="ko-KR" altLang="en-US" sz="470" b="1" dirty="0" err="1">
                  <a:solidFill>
                    <a:srgbClr val="373736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팰리스</a:t>
              </a:r>
              <a:r>
                <a:rPr lang="ko-KR" altLang="en-US" sz="470" b="1" dirty="0">
                  <a:solidFill>
                    <a:srgbClr val="373736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부티크 호텔</a:t>
              </a:r>
            </a:p>
          </p:txBody>
        </p:sp>
        <p:sp>
          <p:nvSpPr>
            <p:cNvPr id="56" name="별: 꼭짓점 5개 55">
              <a:extLst>
                <a:ext uri="{FF2B5EF4-FFF2-40B4-BE49-F238E27FC236}">
                  <a16:creationId xmlns:a16="http://schemas.microsoft.com/office/drawing/2014/main" id="{3A5DFB6A-24B6-F655-74AF-4A14F679B0E7}"/>
                </a:ext>
              </a:extLst>
            </p:cNvPr>
            <p:cNvSpPr/>
            <p:nvPr/>
          </p:nvSpPr>
          <p:spPr>
            <a:xfrm>
              <a:off x="7692159" y="6501212"/>
              <a:ext cx="72000" cy="72000"/>
            </a:xfrm>
            <a:prstGeom prst="star5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7720751A-6572-BA72-E119-2F3738FE8178}"/>
                </a:ext>
              </a:extLst>
            </p:cNvPr>
            <p:cNvSpPr/>
            <p:nvPr/>
          </p:nvSpPr>
          <p:spPr>
            <a:xfrm>
              <a:off x="7709719" y="6444625"/>
              <a:ext cx="201585" cy="19778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500" b="1" dirty="0">
                  <a:solidFill>
                    <a:srgbClr val="373736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4</a:t>
              </a:r>
              <a:endParaRPr lang="ko-KR" altLang="en-US" sz="500" b="1" dirty="0">
                <a:solidFill>
                  <a:srgbClr val="37373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11194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ebec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CC6F1066-477E-6201-4C48-154346535B18}"/>
              </a:ext>
            </a:extLst>
          </p:cNvPr>
          <p:cNvSpPr/>
          <p:nvPr/>
        </p:nvSpPr>
        <p:spPr>
          <a:xfrm>
            <a:off x="8205932" y="131545"/>
            <a:ext cx="1800000" cy="1353312"/>
          </a:xfrm>
          <a:prstGeom prst="roundRect">
            <a:avLst>
              <a:gd name="adj" fmla="val 8007"/>
            </a:avLst>
          </a:prstGeom>
          <a:solidFill>
            <a:schemeClr val="bg1"/>
          </a:solidFill>
          <a:ln w="28575">
            <a:solidFill>
              <a:srgbClr val="333F50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+mn-cs"/>
            </a:endParaRP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49FBF2D7-235B-707A-E8C6-A0226A319503}"/>
              </a:ext>
            </a:extLst>
          </p:cNvPr>
          <p:cNvSpPr/>
          <p:nvPr/>
        </p:nvSpPr>
        <p:spPr>
          <a:xfrm>
            <a:off x="6195508" y="330099"/>
            <a:ext cx="1800000" cy="1353312"/>
          </a:xfrm>
          <a:prstGeom prst="roundRect">
            <a:avLst>
              <a:gd name="adj" fmla="val 8007"/>
            </a:avLst>
          </a:prstGeom>
          <a:solidFill>
            <a:srgbClr val="333F50"/>
          </a:solidFill>
          <a:ln w="28575">
            <a:solidFill>
              <a:srgbClr val="333F50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rPr>
              <a:t>MF Model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+mn-cs"/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D3A9709E-6C81-8E03-947C-47249CA57B72}"/>
              </a:ext>
            </a:extLst>
          </p:cNvPr>
          <p:cNvSpPr/>
          <p:nvPr/>
        </p:nvSpPr>
        <p:spPr>
          <a:xfrm>
            <a:off x="4181278" y="330099"/>
            <a:ext cx="1800000" cy="1353312"/>
          </a:xfrm>
          <a:prstGeom prst="roundRect">
            <a:avLst>
              <a:gd name="adj" fmla="val 8007"/>
            </a:avLst>
          </a:prstGeom>
          <a:solidFill>
            <a:srgbClr val="333F50"/>
          </a:solidFill>
          <a:ln w="28575">
            <a:solidFill>
              <a:srgbClr val="333F50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rPr>
              <a:t>CB Model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+mn-cs"/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C1FF4C9A-1927-0DEA-19B1-9CFAAF12AC53}"/>
              </a:ext>
            </a:extLst>
          </p:cNvPr>
          <p:cNvSpPr/>
          <p:nvPr/>
        </p:nvSpPr>
        <p:spPr>
          <a:xfrm>
            <a:off x="2203604" y="330099"/>
            <a:ext cx="1800000" cy="1353312"/>
          </a:xfrm>
          <a:prstGeom prst="roundRect">
            <a:avLst>
              <a:gd name="adj" fmla="val 8007"/>
            </a:avLst>
          </a:prstGeom>
          <a:solidFill>
            <a:srgbClr val="333F50"/>
          </a:solidFill>
          <a:ln w="28575">
            <a:solidFill>
              <a:srgbClr val="333F50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rPr>
              <a:t>문제 상황 정의</a:t>
            </a: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D768F0BA-3F43-0D46-F1A1-120FA039DED4}"/>
              </a:ext>
            </a:extLst>
          </p:cNvPr>
          <p:cNvSpPr/>
          <p:nvPr/>
        </p:nvSpPr>
        <p:spPr>
          <a:xfrm>
            <a:off x="208363" y="330099"/>
            <a:ext cx="1800000" cy="1353312"/>
          </a:xfrm>
          <a:prstGeom prst="roundRect">
            <a:avLst>
              <a:gd name="adj" fmla="val 8007"/>
            </a:avLst>
          </a:prstGeom>
          <a:solidFill>
            <a:srgbClr val="333F50"/>
          </a:solidFill>
          <a:ln w="28575">
            <a:solidFill>
              <a:srgbClr val="333F50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rPr>
              <a:t>배경 및 목적</a:t>
            </a: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98E90260-F8F9-DFBA-DEAF-43E7F19D4696}"/>
              </a:ext>
            </a:extLst>
          </p:cNvPr>
          <p:cNvSpPr/>
          <p:nvPr/>
        </p:nvSpPr>
        <p:spPr>
          <a:xfrm>
            <a:off x="10166535" y="330099"/>
            <a:ext cx="1800000" cy="1353312"/>
          </a:xfrm>
          <a:prstGeom prst="roundRect">
            <a:avLst>
              <a:gd name="adj" fmla="val 8007"/>
            </a:avLst>
          </a:prstGeom>
          <a:solidFill>
            <a:srgbClr val="333F50"/>
          </a:solidFill>
          <a:ln w="28575">
            <a:solidFill>
              <a:srgbClr val="333F50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rPr>
              <a:t>종합 결과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C6AD6DE2-9AED-4B7B-9228-489DB6ED81A0}"/>
              </a:ext>
            </a:extLst>
          </p:cNvPr>
          <p:cNvSpPr/>
          <p:nvPr/>
        </p:nvSpPr>
        <p:spPr>
          <a:xfrm>
            <a:off x="186774" y="637418"/>
            <a:ext cx="11806952" cy="6055050"/>
          </a:xfrm>
          <a:prstGeom prst="roundRect">
            <a:avLst>
              <a:gd name="adj" fmla="val 2109"/>
            </a:avLst>
          </a:prstGeom>
          <a:solidFill>
            <a:schemeClr val="bg1"/>
          </a:solidFill>
          <a:ln>
            <a:noFill/>
          </a:ln>
          <a:effectLst>
            <a:outerShdw blurRad="241300" dist="698500" dir="5400000" sx="90000" sy="90000" algn="t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FAE29EB1-ED23-5BEB-0D9B-6332B4C55D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820" t="42873" r="13733" b="39369"/>
          <a:stretch/>
        </p:blipFill>
        <p:spPr>
          <a:xfrm>
            <a:off x="9702697" y="1064039"/>
            <a:ext cx="2160495" cy="425038"/>
          </a:xfrm>
          <a:prstGeom prst="rect">
            <a:avLst/>
          </a:prstGeom>
        </p:spPr>
      </p:pic>
      <p:sp>
        <p:nvSpPr>
          <p:cNvPr id="17" name="모서리가 둥근 직사각형 40"/>
          <p:cNvSpPr/>
          <p:nvPr/>
        </p:nvSpPr>
        <p:spPr>
          <a:xfrm>
            <a:off x="403139" y="862182"/>
            <a:ext cx="9115128" cy="778634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215900" dist="241300" dir="5400000" sx="95000" sy="95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914400" marR="0" lvl="2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2400" b="1" i="0" u="none" strike="noStrike" kern="1200" cap="none" spc="0" normalizeH="0" baseline="0">
                <a:solidFill>
                  <a:srgbClr val="2b2d63"/>
                </a:solidFill>
                <a:effectLst/>
                <a:uLnTx/>
                <a:uFillTx/>
                <a:latin typeface="나눔스퀘어 ExtraBold"/>
                <a:ea typeface="나눔스퀘어 ExtraBold"/>
              </a:rPr>
              <a:t>데이터 축적에 따른 </a:t>
            </a:r>
            <a:r>
              <a:rPr kumimoji="0" lang="en-US" altLang="ko-KR" sz="2400" b="1" i="0" u="none" strike="noStrike" kern="1200" cap="none" spc="0" normalizeH="0" baseline="0">
                <a:solidFill>
                  <a:srgbClr val="2b2d63"/>
                </a:solidFill>
                <a:effectLst/>
                <a:uLnTx/>
                <a:uFillTx/>
                <a:latin typeface="나눔스퀘어 ExtraBold"/>
                <a:ea typeface="나눔스퀘어 ExtraBold"/>
              </a:rPr>
              <a:t>ALS </a:t>
            </a:r>
            <a:r>
              <a:rPr kumimoji="0" lang="ko-KR" altLang="en-US" sz="2400" b="1" i="0" u="none" strike="noStrike" kern="1200" cap="none" spc="0" normalizeH="0" baseline="0">
                <a:solidFill>
                  <a:srgbClr val="2b2d63"/>
                </a:solidFill>
                <a:effectLst/>
                <a:uLnTx/>
                <a:uFillTx/>
                <a:latin typeface="나눔스퀘어 ExtraBold"/>
                <a:ea typeface="나눔스퀘어 ExtraBold"/>
              </a:rPr>
              <a:t>도입 필요성</a:t>
            </a:r>
            <a:endParaRPr kumimoji="0" lang="en-US" altLang="ko-KR" sz="2200" b="1" i="0" u="none" strike="noStrike" kern="0" cap="none" spc="0" normalizeH="0" baseline="0">
              <a:solidFill>
                <a:srgbClr val="2b2d63"/>
              </a:solidFill>
              <a:effectLst/>
              <a:uLnTx/>
              <a:uFillTx/>
              <a:latin typeface="나눔스퀘어 ExtraBold"/>
              <a:ea typeface="나눔스퀘어 ExtraBold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4E9819A3-4D51-7CC1-DF33-FEA7879DFF59}"/>
              </a:ext>
            </a:extLst>
          </p:cNvPr>
          <p:cNvCxnSpPr>
            <a:cxnSpLocks/>
          </p:cNvCxnSpPr>
          <p:nvPr/>
        </p:nvCxnSpPr>
        <p:spPr>
          <a:xfrm>
            <a:off x="1260048" y="983198"/>
            <a:ext cx="0" cy="57600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모서리가 둥근 직사각형 43">
            <a:extLst>
              <a:ext uri="{FF2B5EF4-FFF2-40B4-BE49-F238E27FC236}">
                <a16:creationId xmlns:a16="http://schemas.microsoft.com/office/drawing/2014/main" id="{24FD321C-22A3-2882-38A3-07AB659F77E2}"/>
              </a:ext>
            </a:extLst>
          </p:cNvPr>
          <p:cNvSpPr/>
          <p:nvPr/>
        </p:nvSpPr>
        <p:spPr>
          <a:xfrm>
            <a:off x="688931" y="1134160"/>
            <a:ext cx="285325" cy="285325"/>
          </a:xfrm>
          <a:prstGeom prst="roundRect">
            <a:avLst>
              <a:gd name="adj" fmla="val 24456"/>
            </a:avLst>
          </a:prstGeom>
          <a:solidFill>
            <a:schemeClr val="tx2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√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6601CE2-520C-6565-C44D-65DD6C14FA72}"/>
              </a:ext>
            </a:extLst>
          </p:cNvPr>
          <p:cNvSpPr txBox="1"/>
          <p:nvPr/>
        </p:nvSpPr>
        <p:spPr>
          <a:xfrm>
            <a:off x="8388382" y="237195"/>
            <a:ext cx="1435100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srgbClr val="333F50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rPr>
              <a:t>CF Model</a:t>
            </a:r>
            <a:endParaRPr kumimoji="0" lang="ko-KR" altLang="en-US" sz="1500" b="0" i="0" u="none" strike="noStrike" kern="1200" cap="none" spc="0" normalizeH="0" baseline="0" noProof="0" dirty="0">
              <a:ln>
                <a:noFill/>
              </a:ln>
              <a:solidFill>
                <a:srgbClr val="333F50"/>
              </a:solidFill>
              <a:effectLst/>
              <a:uLnTx/>
              <a:uFillTx/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+mn-cs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F88301C1-8B5C-A93A-7983-B6FE30DDB19D}"/>
              </a:ext>
            </a:extLst>
          </p:cNvPr>
          <p:cNvCxnSpPr>
            <a:cxnSpLocks/>
          </p:cNvCxnSpPr>
          <p:nvPr/>
        </p:nvCxnSpPr>
        <p:spPr>
          <a:xfrm>
            <a:off x="8416356" y="643962"/>
            <a:ext cx="1332000" cy="0"/>
          </a:xfrm>
          <a:prstGeom prst="line">
            <a:avLst/>
          </a:prstGeom>
          <a:ln w="25400">
            <a:solidFill>
              <a:srgbClr val="333F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>
            <a:extLst>
              <a:ext uri="{FF2B5EF4-FFF2-40B4-BE49-F238E27FC236}">
                <a16:creationId xmlns:a16="http://schemas.microsoft.com/office/drawing/2014/main" id="{F6487E6A-029B-2CDC-228A-BCC56B36A1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9143" y="2284248"/>
            <a:ext cx="1924149" cy="610303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11C9B7D9-EBBD-9F9D-30AD-B59900833E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0494" y="3047749"/>
            <a:ext cx="1492081" cy="127541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DDDED6DB-938F-C1A9-3642-8E57E3A21E9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871867" y="2830454"/>
            <a:ext cx="1111062" cy="1111062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F2ED9EA1-C3E0-4938-278B-8A9AF7AF4BC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530274" y="2788432"/>
            <a:ext cx="1275410" cy="127541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83407FFF-2945-CC19-77FF-A624E4A63FF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348599" y="2935160"/>
            <a:ext cx="1000808" cy="1000808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261053E8-6CB6-B2D9-DBE6-D49DF8DCB4D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6741575" y="2541411"/>
            <a:ext cx="1492081" cy="1689148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46A61F12-7508-0408-4CCE-A0449AD3D99E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3509857" y="2830454"/>
            <a:ext cx="2192885" cy="1111062"/>
          </a:xfrm>
          <a:prstGeom prst="rect">
            <a:avLst/>
          </a:prstGeom>
        </p:spPr>
      </p:pic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5E0BFC60-3435-3619-8395-F603A681C316}"/>
              </a:ext>
            </a:extLst>
          </p:cNvPr>
          <p:cNvSpPr/>
          <p:nvPr/>
        </p:nvSpPr>
        <p:spPr>
          <a:xfrm>
            <a:off x="416340" y="4660440"/>
            <a:ext cx="2649429" cy="486000"/>
          </a:xfrm>
          <a:prstGeom prst="roundRect">
            <a:avLst/>
          </a:prstGeom>
          <a:solidFill>
            <a:srgbClr val="EBEC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333F50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CF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3F50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기반 개인화 추천</a:t>
            </a: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6CD58554-300F-1210-B6C8-BB1D0E6D9689}"/>
              </a:ext>
            </a:extLst>
          </p:cNvPr>
          <p:cNvSpPr/>
          <p:nvPr/>
        </p:nvSpPr>
        <p:spPr>
          <a:xfrm>
            <a:off x="3273923" y="4660440"/>
            <a:ext cx="2649429" cy="486000"/>
          </a:xfrm>
          <a:prstGeom prst="roundRect">
            <a:avLst/>
          </a:prstGeom>
          <a:solidFill>
            <a:srgbClr val="EBEC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333F50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Sparse Data Robust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333F50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33498BD3-F7E6-83BB-D63A-7A7E72B71EA0}"/>
              </a:ext>
            </a:extLst>
          </p:cNvPr>
          <p:cNvSpPr/>
          <p:nvPr/>
        </p:nvSpPr>
        <p:spPr>
          <a:xfrm>
            <a:off x="6131506" y="4660440"/>
            <a:ext cx="2712622" cy="486000"/>
          </a:xfrm>
          <a:prstGeom prst="roundRect">
            <a:avLst/>
          </a:prstGeom>
          <a:solidFill>
            <a:srgbClr val="EBEC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333F50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Implicit Feedback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3F50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특화</a:t>
            </a: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3FACEBFF-2F99-D1ED-7DE4-3D800C4C544B}"/>
              </a:ext>
            </a:extLst>
          </p:cNvPr>
          <p:cNvSpPr/>
          <p:nvPr/>
        </p:nvSpPr>
        <p:spPr>
          <a:xfrm>
            <a:off x="9140437" y="4660440"/>
            <a:ext cx="2556979" cy="486000"/>
          </a:xfrm>
          <a:prstGeom prst="roundRect">
            <a:avLst/>
          </a:prstGeom>
          <a:solidFill>
            <a:srgbClr val="EBEC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3F50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압도적인 학습속도</a:t>
            </a:r>
          </a:p>
        </p:txBody>
      </p:sp>
    </p:spTree>
    <p:extLst>
      <p:ext uri="{BB962C8B-B14F-4D97-AF65-F5344CB8AC3E}">
        <p14:creationId xmlns:p14="http://schemas.microsoft.com/office/powerpoint/2010/main" val="18336086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ebec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CC6F1066-477E-6201-4C48-154346535B18}"/>
              </a:ext>
            </a:extLst>
          </p:cNvPr>
          <p:cNvSpPr/>
          <p:nvPr/>
        </p:nvSpPr>
        <p:spPr>
          <a:xfrm>
            <a:off x="8205932" y="131545"/>
            <a:ext cx="1800000" cy="1353312"/>
          </a:xfrm>
          <a:prstGeom prst="roundRect">
            <a:avLst>
              <a:gd name="adj" fmla="val 8007"/>
            </a:avLst>
          </a:prstGeom>
          <a:solidFill>
            <a:schemeClr val="bg1"/>
          </a:solidFill>
          <a:ln w="28575">
            <a:solidFill>
              <a:srgbClr val="333F50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+mn-cs"/>
            </a:endParaRP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49FBF2D7-235B-707A-E8C6-A0226A319503}"/>
              </a:ext>
            </a:extLst>
          </p:cNvPr>
          <p:cNvSpPr/>
          <p:nvPr/>
        </p:nvSpPr>
        <p:spPr>
          <a:xfrm>
            <a:off x="6195508" y="330099"/>
            <a:ext cx="1800000" cy="1353312"/>
          </a:xfrm>
          <a:prstGeom prst="roundRect">
            <a:avLst>
              <a:gd name="adj" fmla="val 8007"/>
            </a:avLst>
          </a:prstGeom>
          <a:solidFill>
            <a:srgbClr val="333F50"/>
          </a:solidFill>
          <a:ln w="28575">
            <a:solidFill>
              <a:srgbClr val="333F50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rPr>
              <a:t>MF Model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+mn-cs"/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D3A9709E-6C81-8E03-947C-47249CA57B72}"/>
              </a:ext>
            </a:extLst>
          </p:cNvPr>
          <p:cNvSpPr/>
          <p:nvPr/>
        </p:nvSpPr>
        <p:spPr>
          <a:xfrm>
            <a:off x="4181278" y="330099"/>
            <a:ext cx="1800000" cy="1353312"/>
          </a:xfrm>
          <a:prstGeom prst="roundRect">
            <a:avLst>
              <a:gd name="adj" fmla="val 8007"/>
            </a:avLst>
          </a:prstGeom>
          <a:solidFill>
            <a:srgbClr val="333F50"/>
          </a:solidFill>
          <a:ln w="28575">
            <a:solidFill>
              <a:srgbClr val="333F50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rPr>
              <a:t>CB Model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+mn-cs"/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C1FF4C9A-1927-0DEA-19B1-9CFAAF12AC53}"/>
              </a:ext>
            </a:extLst>
          </p:cNvPr>
          <p:cNvSpPr/>
          <p:nvPr/>
        </p:nvSpPr>
        <p:spPr>
          <a:xfrm>
            <a:off x="2203604" y="330099"/>
            <a:ext cx="1800000" cy="1353312"/>
          </a:xfrm>
          <a:prstGeom prst="roundRect">
            <a:avLst>
              <a:gd name="adj" fmla="val 8007"/>
            </a:avLst>
          </a:prstGeom>
          <a:solidFill>
            <a:srgbClr val="333F50"/>
          </a:solidFill>
          <a:ln w="28575">
            <a:solidFill>
              <a:srgbClr val="333F50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rPr>
              <a:t>문제 상황 정의</a:t>
            </a: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D768F0BA-3F43-0D46-F1A1-120FA039DED4}"/>
              </a:ext>
            </a:extLst>
          </p:cNvPr>
          <p:cNvSpPr/>
          <p:nvPr/>
        </p:nvSpPr>
        <p:spPr>
          <a:xfrm>
            <a:off x="208363" y="330099"/>
            <a:ext cx="1800000" cy="1353312"/>
          </a:xfrm>
          <a:prstGeom prst="roundRect">
            <a:avLst>
              <a:gd name="adj" fmla="val 8007"/>
            </a:avLst>
          </a:prstGeom>
          <a:solidFill>
            <a:srgbClr val="333F50"/>
          </a:solidFill>
          <a:ln w="28575">
            <a:solidFill>
              <a:srgbClr val="333F50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rPr>
              <a:t>배경 및 목적</a:t>
            </a: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98E90260-F8F9-DFBA-DEAF-43E7F19D4696}"/>
              </a:ext>
            </a:extLst>
          </p:cNvPr>
          <p:cNvSpPr/>
          <p:nvPr/>
        </p:nvSpPr>
        <p:spPr>
          <a:xfrm>
            <a:off x="10166535" y="330099"/>
            <a:ext cx="1800000" cy="1353312"/>
          </a:xfrm>
          <a:prstGeom prst="roundRect">
            <a:avLst>
              <a:gd name="adj" fmla="val 8007"/>
            </a:avLst>
          </a:prstGeom>
          <a:solidFill>
            <a:srgbClr val="333F50"/>
          </a:solidFill>
          <a:ln w="28575">
            <a:solidFill>
              <a:srgbClr val="333F50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rPr>
              <a:t>종합 결과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C6AD6DE2-9AED-4B7B-9228-489DB6ED81A0}"/>
              </a:ext>
            </a:extLst>
          </p:cNvPr>
          <p:cNvSpPr/>
          <p:nvPr/>
        </p:nvSpPr>
        <p:spPr>
          <a:xfrm>
            <a:off x="186774" y="637418"/>
            <a:ext cx="11806952" cy="6055050"/>
          </a:xfrm>
          <a:prstGeom prst="roundRect">
            <a:avLst>
              <a:gd name="adj" fmla="val 2109"/>
            </a:avLst>
          </a:prstGeom>
          <a:solidFill>
            <a:schemeClr val="bg1"/>
          </a:solidFill>
          <a:ln>
            <a:noFill/>
          </a:ln>
          <a:effectLst>
            <a:outerShdw blurRad="241300" dist="698500" dir="5400000" sx="90000" sy="90000" algn="t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FAE29EB1-ED23-5BEB-0D9B-6332B4C55D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820" t="42873" r="13733" b="39369"/>
          <a:stretch/>
        </p:blipFill>
        <p:spPr>
          <a:xfrm>
            <a:off x="9702697" y="1064039"/>
            <a:ext cx="2160495" cy="425038"/>
          </a:xfrm>
          <a:prstGeom prst="rect">
            <a:avLst/>
          </a:prstGeom>
        </p:spPr>
      </p:pic>
      <p:sp>
        <p:nvSpPr>
          <p:cNvPr id="17" name="모서리가 둥근 직사각형 40"/>
          <p:cNvSpPr/>
          <p:nvPr/>
        </p:nvSpPr>
        <p:spPr>
          <a:xfrm>
            <a:off x="403139" y="862182"/>
            <a:ext cx="9115128" cy="778634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215900" dist="241300" dir="5400000" sx="95000" sy="95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914400" marR="0" lvl="2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400" b="1" i="0" u="none" strike="noStrike" kern="1200" cap="none" spc="0" normalizeH="0" baseline="0">
                <a:solidFill>
                  <a:srgbClr val="2b2d63"/>
                </a:solidFill>
                <a:effectLst/>
                <a:uLnTx/>
                <a:uFillTx/>
                <a:latin typeface="나눔스퀘어 ExtraBold"/>
                <a:ea typeface="나눔스퀘어 ExtraBold"/>
              </a:rPr>
              <a:t>ALS </a:t>
            </a:r>
            <a:r>
              <a:rPr kumimoji="0" lang="ko-KR" altLang="en-US" sz="2400" b="1" i="0" u="none" strike="noStrike" kern="1200" cap="none" spc="0" normalizeH="0" baseline="0">
                <a:solidFill>
                  <a:srgbClr val="2b2d63"/>
                </a:solidFill>
                <a:effectLst/>
                <a:uLnTx/>
                <a:uFillTx/>
                <a:latin typeface="나눔스퀘어 ExtraBold"/>
                <a:ea typeface="나눔스퀘어 ExtraBold"/>
              </a:rPr>
              <a:t>모델 활용 데이터</a:t>
            </a:r>
            <a:endParaRPr kumimoji="0" lang="ko-KR" altLang="en-US" sz="2400" b="1" i="0" u="none" strike="noStrike" kern="1200" cap="none" spc="0" normalizeH="0" baseline="0">
              <a:solidFill>
                <a:srgbClr val="2b2d63"/>
              </a:solidFill>
              <a:effectLst/>
              <a:uLnTx/>
              <a:uFillTx/>
              <a:latin typeface="나눔스퀘어 ExtraBold"/>
              <a:ea typeface="나눔스퀘어 ExtraBold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4E9819A3-4D51-7CC1-DF33-FEA7879DFF59}"/>
              </a:ext>
            </a:extLst>
          </p:cNvPr>
          <p:cNvCxnSpPr>
            <a:cxnSpLocks/>
          </p:cNvCxnSpPr>
          <p:nvPr/>
        </p:nvCxnSpPr>
        <p:spPr>
          <a:xfrm>
            <a:off x="1260048" y="983198"/>
            <a:ext cx="0" cy="57600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모서리가 둥근 직사각형 43">
            <a:extLst>
              <a:ext uri="{FF2B5EF4-FFF2-40B4-BE49-F238E27FC236}">
                <a16:creationId xmlns:a16="http://schemas.microsoft.com/office/drawing/2014/main" id="{24FD321C-22A3-2882-38A3-07AB659F77E2}"/>
              </a:ext>
            </a:extLst>
          </p:cNvPr>
          <p:cNvSpPr/>
          <p:nvPr/>
        </p:nvSpPr>
        <p:spPr>
          <a:xfrm>
            <a:off x="688931" y="1134160"/>
            <a:ext cx="285325" cy="285325"/>
          </a:xfrm>
          <a:prstGeom prst="roundRect">
            <a:avLst>
              <a:gd name="adj" fmla="val 24456"/>
            </a:avLst>
          </a:prstGeom>
          <a:solidFill>
            <a:schemeClr val="tx2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√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6601CE2-520C-6565-C44D-65DD6C14FA72}"/>
              </a:ext>
            </a:extLst>
          </p:cNvPr>
          <p:cNvSpPr txBox="1"/>
          <p:nvPr/>
        </p:nvSpPr>
        <p:spPr>
          <a:xfrm>
            <a:off x="8388382" y="237195"/>
            <a:ext cx="1435100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srgbClr val="333F50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rPr>
              <a:t>CF Model</a:t>
            </a:r>
            <a:endParaRPr kumimoji="0" lang="ko-KR" altLang="en-US" sz="1500" b="0" i="0" u="none" strike="noStrike" kern="1200" cap="none" spc="0" normalizeH="0" baseline="0" noProof="0" dirty="0">
              <a:ln>
                <a:noFill/>
              </a:ln>
              <a:solidFill>
                <a:srgbClr val="333F50"/>
              </a:solidFill>
              <a:effectLst/>
              <a:uLnTx/>
              <a:uFillTx/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+mn-cs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F88301C1-8B5C-A93A-7983-B6FE30DDB19D}"/>
              </a:ext>
            </a:extLst>
          </p:cNvPr>
          <p:cNvCxnSpPr>
            <a:cxnSpLocks/>
          </p:cNvCxnSpPr>
          <p:nvPr/>
        </p:nvCxnSpPr>
        <p:spPr>
          <a:xfrm>
            <a:off x="8416356" y="643962"/>
            <a:ext cx="1332000" cy="0"/>
          </a:xfrm>
          <a:prstGeom prst="line">
            <a:avLst/>
          </a:prstGeom>
          <a:ln w="25400">
            <a:solidFill>
              <a:srgbClr val="333F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사각형: 둥근 모서리 41"/>
          <p:cNvSpPr/>
          <p:nvPr/>
        </p:nvSpPr>
        <p:spPr>
          <a:xfrm>
            <a:off x="568177" y="4040338"/>
            <a:ext cx="2351932" cy="608903"/>
          </a:xfrm>
          <a:prstGeom prst="roundRect">
            <a:avLst>
              <a:gd name="adj" fmla="val 16667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8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Sparse Data</a:t>
            </a: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나눔스퀘어 ExtraBold"/>
              <a:ea typeface="나눔스퀘어 ExtraBold"/>
              <a:cs typeface="+mn-cs"/>
            </a:endParaRPr>
          </a:p>
        </p:txBody>
      </p:sp>
      <p:pic>
        <p:nvPicPr>
          <p:cNvPr id="43" name="그림 4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82722" y="4814671"/>
            <a:ext cx="2540909" cy="1552046"/>
          </a:xfrm>
          <a:prstGeom prst="rect">
            <a:avLst/>
          </a:prstGeom>
        </p:spPr>
      </p:pic>
      <p:grpSp>
        <p:nvGrpSpPr>
          <p:cNvPr id="51" name=""/>
          <p:cNvGrpSpPr/>
          <p:nvPr/>
        </p:nvGrpSpPr>
        <p:grpSpPr>
          <a:xfrm rot="0">
            <a:off x="561316" y="2132275"/>
            <a:ext cx="11119388" cy="1570819"/>
            <a:chOff x="770866" y="2522800"/>
            <a:chExt cx="11119388" cy="1570819"/>
          </a:xfrm>
        </p:grpSpPr>
        <p:sp>
          <p:nvSpPr>
            <p:cNvPr id="35" name="사각형: 둥근 모서리 34"/>
            <p:cNvSpPr/>
            <p:nvPr/>
          </p:nvSpPr>
          <p:spPr>
            <a:xfrm>
              <a:off x="770866" y="2645054"/>
              <a:ext cx="2341689" cy="1325838"/>
            </a:xfrm>
            <a:prstGeom prst="roundRect">
              <a:avLst>
                <a:gd name="adj" fmla="val 16667"/>
              </a:avLst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800" b="0" i="0" u="none" strike="noStrike" kern="1200" cap="none" spc="0" normalizeH="0" baseline="0">
                  <a:solidFill>
                    <a:prstClr val="white"/>
                  </a:solidFill>
                  <a:effectLst/>
                  <a:uLnTx/>
                  <a:uFillTx/>
                  <a:latin typeface="나눔스퀘어 ExtraBold"/>
                  <a:ea typeface="나눔스퀘어 ExtraBold"/>
                  <a:cs typeface="+mn-cs"/>
                </a:rPr>
                <a:t>Data</a:t>
              </a:r>
              <a:endParaRPr kumimoji="0" lang="ko-KR" altLang="en-US" sz="18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endParaRPr>
            </a:p>
          </p:txBody>
        </p:sp>
        <p:sp>
          <p:nvSpPr>
            <p:cNvPr id="36" name="사각형: 둥근 모서리 35"/>
            <p:cNvSpPr/>
            <p:nvPr/>
          </p:nvSpPr>
          <p:spPr>
            <a:xfrm>
              <a:off x="3594056" y="2522800"/>
              <a:ext cx="8296198" cy="486000"/>
            </a:xfrm>
            <a:prstGeom prst="roundRect">
              <a:avLst>
                <a:gd name="adj" fmla="val 16667"/>
              </a:avLst>
            </a:prstGeom>
            <a:solidFill>
              <a:srgbClr val="ebecee">
                <a:alpha val="6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800" b="1" i="0" u="none" strike="noStrike" kern="1200" cap="none" spc="0" normalizeH="0" baseline="0">
                  <a:solidFill>
                    <a:srgbClr val="333f50"/>
                  </a:solidFill>
                  <a:effectLst/>
                  <a:uLnTx/>
                  <a:uFillTx/>
                  <a:latin typeface="나눔스퀘어 Bold"/>
                  <a:ea typeface="나눔스퀘어 Bold"/>
                </a:rPr>
                <a:t>학습에 사용된 데이터 </a:t>
              </a:r>
              <a:r>
                <a:rPr kumimoji="0" lang="en-US" altLang="ko-KR" sz="1800" b="1" i="0" u="none" strike="noStrike" kern="1200" cap="none" spc="0" normalizeH="0" baseline="0">
                  <a:solidFill>
                    <a:srgbClr val="333f50"/>
                  </a:solidFill>
                  <a:effectLst/>
                  <a:uLnTx/>
                  <a:uFillTx/>
                  <a:latin typeface="나눔스퀘어 Bold"/>
                  <a:ea typeface="나눔스퀘어 Bold"/>
                </a:rPr>
                <a:t>: </a:t>
              </a:r>
              <a:r>
                <a:rPr kumimoji="0" lang="ko-KR" altLang="en-US" sz="1800" b="1" i="0" u="none" strike="noStrike" kern="1200" cap="none" spc="0" normalizeH="0" baseline="0">
                  <a:solidFill>
                    <a:srgbClr val="333f50"/>
                  </a:solidFill>
                  <a:effectLst/>
                  <a:uLnTx/>
                  <a:uFillTx/>
                  <a:latin typeface="나눔스퀘어 Bold"/>
                  <a:ea typeface="나눔스퀘어 Bold"/>
                </a:rPr>
                <a:t>유저</a:t>
              </a:r>
              <a:r>
                <a:rPr kumimoji="0" lang="en-US" altLang="ko-KR" sz="1800" b="1" i="0" u="none" strike="noStrike" kern="1200" cap="none" spc="0" normalizeH="0" baseline="0">
                  <a:solidFill>
                    <a:srgbClr val="333f50"/>
                  </a:solidFill>
                  <a:effectLst/>
                  <a:uLnTx/>
                  <a:uFillTx/>
                  <a:latin typeface="나눔스퀘어 Bold"/>
                  <a:ea typeface="나눔스퀘어 Bold"/>
                </a:rPr>
                <a:t>(9076) x </a:t>
              </a:r>
              <a:r>
                <a:rPr kumimoji="0" lang="ko-KR" altLang="en-US" sz="1800" b="1" i="0" u="none" strike="noStrike" kern="1200" cap="none" spc="0" normalizeH="0" baseline="0">
                  <a:solidFill>
                    <a:srgbClr val="333f50"/>
                  </a:solidFill>
                  <a:effectLst/>
                  <a:uLnTx/>
                  <a:uFillTx/>
                  <a:latin typeface="나눔스퀘어 Bold"/>
                  <a:ea typeface="나눔스퀘어 Bold"/>
                </a:rPr>
                <a:t>상품</a:t>
              </a:r>
              <a:r>
                <a:rPr kumimoji="0" lang="en-US" altLang="ko-KR" sz="1800" b="1" i="0" u="none" strike="noStrike" kern="1200" cap="none" spc="0" normalizeH="0" baseline="0">
                  <a:solidFill>
                    <a:srgbClr val="333f50"/>
                  </a:solidFill>
                  <a:effectLst/>
                  <a:uLnTx/>
                  <a:uFillTx/>
                  <a:latin typeface="나눔스퀘어 Bold"/>
                  <a:ea typeface="나눔스퀘어 Bold"/>
                </a:rPr>
                <a:t>(297) x Interaction(1, 2) Sparse Matrix</a:t>
              </a:r>
              <a:endParaRPr kumimoji="0" lang="en-US" altLang="ko-KR" sz="1800" b="1" i="0" u="none" strike="noStrike" kern="1200" cap="none" spc="0" normalizeH="0" baseline="0">
                <a:solidFill>
                  <a:srgbClr val="333f50"/>
                </a:solidFill>
                <a:latin typeface="나눔스퀘어 Bold"/>
                <a:ea typeface="나눔스퀘어 Bold"/>
              </a:endParaRPr>
            </a:p>
          </p:txBody>
        </p:sp>
        <p:sp>
          <p:nvSpPr>
            <p:cNvPr id="46" name="사각형: 둥근 모서리 45"/>
            <p:cNvSpPr/>
            <p:nvPr/>
          </p:nvSpPr>
          <p:spPr>
            <a:xfrm>
              <a:off x="3594055" y="3060326"/>
              <a:ext cx="8296197" cy="486000"/>
            </a:xfrm>
            <a:prstGeom prst="roundRect">
              <a:avLst>
                <a:gd name="adj" fmla="val 16667"/>
              </a:avLst>
            </a:prstGeom>
            <a:solidFill>
              <a:srgbClr val="ebecee">
                <a:alpha val="6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800" b="1" i="0" u="none" strike="noStrike" kern="1200" cap="none" spc="0" normalizeH="0" baseline="0">
                  <a:solidFill>
                    <a:srgbClr val="333f50"/>
                  </a:solidFill>
                  <a:effectLst/>
                  <a:uLnTx/>
                  <a:uFillTx/>
                  <a:latin typeface="나눔스퀘어 Bold"/>
                  <a:ea typeface="나눔스퀘어 Bold"/>
                </a:rPr>
                <a:t>Interaction</a:t>
              </a:r>
              <a:r>
                <a:rPr kumimoji="0" lang="ko-KR" altLang="en-US" sz="1800" b="1" i="0" u="none" strike="noStrike" kern="1200" cap="none" spc="0" normalizeH="0" baseline="0">
                  <a:solidFill>
                    <a:srgbClr val="333f50"/>
                  </a:solidFill>
                  <a:effectLst/>
                  <a:uLnTx/>
                  <a:uFillTx/>
                  <a:latin typeface="나눔스퀘어 Bold"/>
                  <a:ea typeface="나눔스퀘어 Bold"/>
                </a:rPr>
                <a:t>이 </a:t>
              </a:r>
              <a:r>
                <a:rPr kumimoji="0" lang="en-US" altLang="ko-KR" sz="1800" b="1" i="0" u="none" strike="noStrike" kern="1200" cap="none" spc="0" normalizeH="0" baseline="0">
                  <a:solidFill>
                    <a:srgbClr val="333f50"/>
                  </a:solidFill>
                  <a:effectLst/>
                  <a:uLnTx/>
                  <a:uFillTx/>
                  <a:latin typeface="나눔스퀘어 Bold"/>
                  <a:ea typeface="나눔스퀘어 Bold"/>
                </a:rPr>
                <a:t>1</a:t>
              </a:r>
              <a:r>
                <a:rPr kumimoji="0" lang="ko-KR" altLang="en-US" sz="1800" b="1" i="0" u="none" strike="noStrike" kern="1200" cap="none" spc="0" normalizeH="0" baseline="0">
                  <a:solidFill>
                    <a:srgbClr val="333f50"/>
                  </a:solidFill>
                  <a:effectLst/>
                  <a:uLnTx/>
                  <a:uFillTx/>
                  <a:latin typeface="나눔스퀘어 Bold"/>
                  <a:ea typeface="나눔스퀘어 Bold"/>
                </a:rPr>
                <a:t>일 때는 결제가 이루어지지 않는 경우를 의미</a:t>
              </a:r>
              <a:r>
                <a:rPr kumimoji="0" lang="en-US" altLang="ko-KR" sz="1800" b="1" i="0" u="none" strike="noStrike" kern="1200" cap="none" spc="0" normalizeH="0" baseline="0">
                  <a:solidFill>
                    <a:srgbClr val="333f50"/>
                  </a:solidFill>
                  <a:effectLst/>
                  <a:uLnTx/>
                  <a:uFillTx/>
                  <a:latin typeface="나눔스퀘어 Bold"/>
                  <a:ea typeface="나눔스퀘어 Bold"/>
                </a:rPr>
                <a:t> (</a:t>
              </a:r>
              <a:r>
                <a:rPr kumimoji="0" lang="ko-KR" altLang="en-US" sz="1800" b="1" i="0" u="none" strike="noStrike" kern="1200" cap="none" spc="0" normalizeH="0" baseline="0">
                  <a:solidFill>
                    <a:srgbClr val="333f50"/>
                  </a:solidFill>
                  <a:effectLst/>
                  <a:uLnTx/>
                  <a:uFillTx/>
                  <a:latin typeface="나눔스퀘어 Bold"/>
                  <a:ea typeface="나눔스퀘어 Bold"/>
                </a:rPr>
                <a:t>부정적인 </a:t>
              </a:r>
              <a:r>
                <a:rPr kumimoji="0" lang="en-US" altLang="ko-KR" sz="1800" b="1" i="0" u="none" strike="noStrike" kern="1200" cap="none" spc="0" normalizeH="0" baseline="0">
                  <a:solidFill>
                    <a:srgbClr val="333f50"/>
                  </a:solidFill>
                  <a:effectLst/>
                  <a:uLnTx/>
                  <a:uFillTx/>
                  <a:latin typeface="나눔스퀘어 Bold"/>
                  <a:ea typeface="나눔스퀘어 Bold"/>
                </a:rPr>
                <a:t>Feedback)</a:t>
              </a:r>
              <a:endParaRPr kumimoji="0" lang="en-US" altLang="ko-KR" sz="1800" b="1" i="0" u="none" strike="noStrike" kern="1200" cap="none" spc="0" normalizeH="0" baseline="0">
                <a:solidFill>
                  <a:srgbClr val="333f50"/>
                </a:solidFill>
                <a:latin typeface="나눔스퀘어 Bold"/>
                <a:ea typeface="나눔스퀘어 Bold"/>
              </a:endParaRPr>
            </a:p>
          </p:txBody>
        </p:sp>
        <p:sp>
          <p:nvSpPr>
            <p:cNvPr id="47" name="사각형: 둥근 모서리 46"/>
            <p:cNvSpPr/>
            <p:nvPr/>
          </p:nvSpPr>
          <p:spPr>
            <a:xfrm>
              <a:off x="3594055" y="3607619"/>
              <a:ext cx="8296197" cy="486000"/>
            </a:xfrm>
            <a:prstGeom prst="roundRect">
              <a:avLst>
                <a:gd name="adj" fmla="val 16667"/>
              </a:avLst>
            </a:prstGeom>
            <a:solidFill>
              <a:srgbClr val="ebecee">
                <a:alpha val="6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800" b="1" i="0" u="none" strike="noStrike" kern="1200" cap="none" spc="0" normalizeH="0" baseline="0">
                  <a:solidFill>
                    <a:srgbClr val="333f50"/>
                  </a:solidFill>
                  <a:effectLst/>
                  <a:uLnTx/>
                  <a:uFillTx/>
                  <a:latin typeface="나눔스퀘어 Bold"/>
                  <a:ea typeface="나눔스퀘어 Bold"/>
                </a:rPr>
                <a:t>Interaction</a:t>
              </a:r>
              <a:r>
                <a:rPr kumimoji="0" lang="ko-KR" altLang="en-US" sz="1800" b="1" i="0" u="none" strike="noStrike" kern="1200" cap="none" spc="0" normalizeH="0" baseline="0">
                  <a:solidFill>
                    <a:srgbClr val="333f50"/>
                  </a:solidFill>
                  <a:effectLst/>
                  <a:uLnTx/>
                  <a:uFillTx/>
                  <a:latin typeface="나눔스퀘어 Bold"/>
                  <a:ea typeface="나눔스퀘어 Bold"/>
                </a:rPr>
                <a:t>이 </a:t>
              </a:r>
              <a:r>
                <a:rPr kumimoji="0" lang="en-US" altLang="ko-KR" sz="1800" b="1" i="0" u="none" strike="noStrike" kern="1200" cap="none" spc="0" normalizeH="0" baseline="0">
                  <a:solidFill>
                    <a:srgbClr val="333f50"/>
                  </a:solidFill>
                  <a:effectLst/>
                  <a:uLnTx/>
                  <a:uFillTx/>
                  <a:latin typeface="나눔스퀘어 Bold"/>
                  <a:ea typeface="나눔스퀘어 Bold"/>
                </a:rPr>
                <a:t>2</a:t>
              </a:r>
              <a:r>
                <a:rPr kumimoji="0" lang="ko-KR" altLang="en-US" sz="1800" b="1" i="0" u="none" strike="noStrike" kern="1200" cap="none" spc="0" normalizeH="0" baseline="0">
                  <a:solidFill>
                    <a:srgbClr val="333f50"/>
                  </a:solidFill>
                  <a:effectLst/>
                  <a:uLnTx/>
                  <a:uFillTx/>
                  <a:latin typeface="나눔스퀘어 Bold"/>
                  <a:ea typeface="나눔스퀘어 Bold"/>
                </a:rPr>
                <a:t>일 때는 결제가 이루어지는 경우를 의미</a:t>
              </a:r>
              <a:r>
                <a:rPr kumimoji="0" lang="en-US" altLang="ko-KR" sz="1800" b="1" i="0" u="none" strike="noStrike" kern="1200" cap="none" spc="0" normalizeH="0" baseline="0">
                  <a:solidFill>
                    <a:srgbClr val="333f50"/>
                  </a:solidFill>
                  <a:effectLst/>
                  <a:uLnTx/>
                  <a:uFillTx/>
                  <a:latin typeface="나눔스퀘어 Bold"/>
                  <a:ea typeface="나눔스퀘어 Bold"/>
                </a:rPr>
                <a:t> (</a:t>
              </a:r>
              <a:r>
                <a:rPr kumimoji="0" lang="ko-KR" altLang="en-US" sz="1800" b="1" i="0" u="none" strike="noStrike" kern="1200" cap="none" spc="0" normalizeH="0" baseline="0">
                  <a:solidFill>
                    <a:srgbClr val="333f50"/>
                  </a:solidFill>
                  <a:effectLst/>
                  <a:uLnTx/>
                  <a:uFillTx/>
                  <a:latin typeface="나눔스퀘어 Bold"/>
                  <a:ea typeface="나눔스퀘어 Bold"/>
                </a:rPr>
                <a:t>긍정적인 </a:t>
              </a:r>
              <a:r>
                <a:rPr kumimoji="0" lang="en-US" altLang="ko-KR" sz="1800" b="1" i="0" u="none" strike="noStrike" kern="1200" cap="none" spc="0" normalizeH="0" baseline="0">
                  <a:solidFill>
                    <a:srgbClr val="333f50"/>
                  </a:solidFill>
                  <a:effectLst/>
                  <a:uLnTx/>
                  <a:uFillTx/>
                  <a:latin typeface="나눔스퀘어 Bold"/>
                  <a:ea typeface="나눔스퀘어 Bold"/>
                </a:rPr>
                <a:t>Feedback)</a:t>
              </a:r>
              <a:endParaRPr kumimoji="0" lang="en-US" altLang="ko-KR" sz="1800" b="1" i="0" u="none" strike="noStrike" kern="1200" cap="none" spc="0" normalizeH="0" baseline="0">
                <a:solidFill>
                  <a:srgbClr val="333f50"/>
                </a:solidFill>
                <a:latin typeface="나눔스퀘어 Bold"/>
                <a:ea typeface="나눔스퀘어 Bold"/>
              </a:endParaRPr>
            </a:p>
          </p:txBody>
        </p:sp>
      </p:grpSp>
      <p:sp>
        <p:nvSpPr>
          <p:cNvPr id="48" name="사각형: 둥근 모서리 47"/>
          <p:cNvSpPr/>
          <p:nvPr/>
        </p:nvSpPr>
        <p:spPr>
          <a:xfrm>
            <a:off x="3265325" y="4542559"/>
            <a:ext cx="7206112" cy="486000"/>
          </a:xfrm>
          <a:prstGeom prst="roundRect">
            <a:avLst>
              <a:gd name="adj" fmla="val 16667"/>
            </a:avLst>
          </a:prstGeom>
          <a:solidFill>
            <a:srgbClr val="ebecee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800" b="1" i="0" u="none" strike="noStrike" kern="1200" cap="none" spc="0" normalizeH="0" baseline="0">
                <a:solidFill>
                  <a:srgbClr val="333f50"/>
                </a:solidFill>
                <a:effectLst/>
                <a:uLnTx/>
                <a:uFillTx/>
                <a:latin typeface="나눔스퀘어 Bold"/>
                <a:ea typeface="나눔스퀘어 Bold"/>
              </a:rPr>
              <a:t>데이터의 </a:t>
            </a:r>
            <a:r>
              <a:rPr kumimoji="0" lang="en-US" altLang="ko-KR" sz="1800" b="1" i="0" u="none" strike="noStrike" kern="1200" cap="none" spc="0" normalizeH="0" baseline="0">
                <a:solidFill>
                  <a:srgbClr val="333f50"/>
                </a:solidFill>
                <a:effectLst/>
                <a:uLnTx/>
                <a:uFillTx/>
                <a:latin typeface="나눔스퀘어 Bold"/>
                <a:ea typeface="나눔스퀘어 Bold"/>
              </a:rPr>
              <a:t>sparse </a:t>
            </a:r>
            <a:r>
              <a:rPr kumimoji="0" lang="ko-KR" altLang="en-US" sz="1800" b="1" i="0" u="none" strike="noStrike" kern="1200" cap="none" spc="0" normalizeH="0" baseline="0">
                <a:solidFill>
                  <a:srgbClr val="333f50"/>
                </a:solidFill>
                <a:effectLst/>
                <a:uLnTx/>
                <a:uFillTx/>
                <a:latin typeface="나눔스퀘어 Bold"/>
                <a:ea typeface="나눔스퀘어 Bold"/>
              </a:rPr>
              <a:t>정도가 </a:t>
            </a:r>
            <a:r>
              <a:rPr kumimoji="0" lang="en-US" altLang="ko-KR" sz="1800" b="1" i="0" u="none" strike="noStrike" kern="1200" cap="none" spc="0" normalizeH="0" baseline="0">
                <a:solidFill>
                  <a:srgbClr val="333f50"/>
                </a:solidFill>
                <a:effectLst/>
                <a:uLnTx/>
                <a:uFillTx/>
                <a:latin typeface="나눔스퀘어 Bold"/>
                <a:ea typeface="나눔스퀘어 Bold"/>
              </a:rPr>
              <a:t>99.5</a:t>
            </a:r>
            <a:r>
              <a:rPr kumimoji="0" lang="ko-KR" altLang="en-US" sz="1800" b="1" i="0" u="none" strike="noStrike" kern="1200" cap="none" spc="0" normalizeH="0" baseline="0">
                <a:solidFill>
                  <a:srgbClr val="333f50"/>
                </a:solidFill>
                <a:effectLst/>
                <a:uLnTx/>
                <a:uFillTx/>
                <a:latin typeface="나눔스퀘어 Bold"/>
                <a:ea typeface="나눔스퀘어 Bold"/>
              </a:rPr>
              <a:t>를 넘으면 성능 보장이 어렵다는 연구 결과</a:t>
            </a:r>
            <a:endParaRPr kumimoji="0" lang="en-US" altLang="ko-KR" sz="1800" b="1" i="0" u="none" strike="noStrike" kern="1200" cap="none" spc="0" normalizeH="0" baseline="0">
              <a:solidFill>
                <a:srgbClr val="333f50"/>
              </a:solidFill>
              <a:effectLst/>
              <a:uLnTx/>
              <a:uFillTx/>
              <a:latin typeface="나눔스퀘어 Bold"/>
              <a:ea typeface="나눔스퀘어 Bold"/>
            </a:endParaRPr>
          </a:p>
        </p:txBody>
      </p:sp>
      <p:sp>
        <p:nvSpPr>
          <p:cNvPr id="50" name="사각형: 둥근 모서리 49"/>
          <p:cNvSpPr/>
          <p:nvPr/>
        </p:nvSpPr>
        <p:spPr>
          <a:xfrm>
            <a:off x="6977003" y="5098636"/>
            <a:ext cx="4573935" cy="486000"/>
          </a:xfrm>
          <a:prstGeom prst="roundRect">
            <a:avLst>
              <a:gd name="adj" fmla="val 16667"/>
            </a:avLst>
          </a:prstGeom>
          <a:solidFill>
            <a:srgbClr val="ebecee">
              <a:alpha val="4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b="1" i="0" u="none" strike="noStrike" kern="1200" cap="none" spc="0" normalizeH="0" baseline="0">
                <a:solidFill>
                  <a:srgbClr val="333f50"/>
                </a:solidFill>
                <a:effectLst/>
                <a:uLnTx/>
                <a:uFillTx/>
                <a:latin typeface="나눔스퀘어 Bold"/>
                <a:ea typeface="나눔스퀘어 Bold"/>
              </a:rPr>
              <a:t>▶▶</a:t>
            </a:r>
            <a:r>
              <a:rPr kumimoji="0" lang="ko-KR" altLang="en-US" sz="1800" b="1" i="0" u="none" strike="noStrike" kern="1200" cap="none" spc="0" normalizeH="0" baseline="0">
                <a:solidFill>
                  <a:srgbClr val="333f50"/>
                </a:solidFill>
                <a:effectLst/>
                <a:uLnTx/>
                <a:uFillTx/>
                <a:latin typeface="나눔스퀘어 Bold"/>
                <a:ea typeface="나눔스퀘어 Bold"/>
              </a:rPr>
              <a:t>▶ 올마이투어의 경우 </a:t>
            </a:r>
            <a:r>
              <a:rPr kumimoji="0" lang="en-US" altLang="ko-KR" sz="1800" b="1" i="0" u="none" strike="noStrike" kern="1200" cap="none" spc="0" normalizeH="0" baseline="0">
                <a:solidFill>
                  <a:srgbClr val="333f50"/>
                </a:solidFill>
                <a:effectLst/>
                <a:uLnTx/>
                <a:uFillTx/>
                <a:latin typeface="나눔스퀘어 Bold"/>
                <a:ea typeface="나눔스퀘어 Bold"/>
              </a:rPr>
              <a:t>sparse </a:t>
            </a:r>
            <a:r>
              <a:rPr kumimoji="0" lang="ko-KR" altLang="en-US" sz="1800" b="1" i="0" u="none" strike="noStrike" kern="1200" cap="none" spc="0" normalizeH="0" baseline="0">
                <a:solidFill>
                  <a:srgbClr val="333f50"/>
                </a:solidFill>
                <a:effectLst/>
                <a:uLnTx/>
                <a:uFillTx/>
                <a:latin typeface="나눔스퀘어 Bold"/>
                <a:ea typeface="나눔스퀘어 Bold"/>
              </a:rPr>
              <a:t>정도 </a:t>
            </a:r>
            <a:r>
              <a:rPr kumimoji="0" lang="en-US" altLang="ko-KR" sz="1800" b="1" i="0" u="none" strike="noStrike" kern="1200" cap="none" spc="0" normalizeH="0" baseline="0">
                <a:solidFill>
                  <a:srgbClr val="333f50"/>
                </a:solidFill>
                <a:effectLst/>
                <a:uLnTx/>
                <a:uFillTx/>
                <a:latin typeface="나눔스퀘어 Bold"/>
                <a:ea typeface="나눔스퀘어 Bold"/>
              </a:rPr>
              <a:t>99.6</a:t>
            </a:r>
            <a:endParaRPr kumimoji="0" lang="en-US" altLang="ko-KR" sz="1800" b="1" i="0" u="none" strike="noStrike" kern="1200" cap="none" spc="0" normalizeH="0" baseline="0">
              <a:solidFill>
                <a:srgbClr val="333f50"/>
              </a:solidFill>
              <a:latin typeface="나눔스퀘어 Bold"/>
              <a:ea typeface="나눔스퀘어 Bold"/>
            </a:endParaRPr>
          </a:p>
        </p:txBody>
      </p:sp>
    </p:spTree>
    <p:extLst>
      <p:ext uri="{BB962C8B-B14F-4D97-AF65-F5344CB8AC3E}">
        <p14:creationId xmlns:p14="http://schemas.microsoft.com/office/powerpoint/2010/main" val="22538686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ebec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BA8CA132-37C2-069D-9038-73511DD8EB22}"/>
              </a:ext>
            </a:extLst>
          </p:cNvPr>
          <p:cNvSpPr/>
          <p:nvPr/>
        </p:nvSpPr>
        <p:spPr>
          <a:xfrm>
            <a:off x="10178988" y="136152"/>
            <a:ext cx="1800000" cy="1353312"/>
          </a:xfrm>
          <a:prstGeom prst="roundRect">
            <a:avLst>
              <a:gd name="adj" fmla="val 8007"/>
            </a:avLst>
          </a:prstGeom>
          <a:solidFill>
            <a:schemeClr val="bg1"/>
          </a:solidFill>
          <a:ln w="28575">
            <a:solidFill>
              <a:srgbClr val="333F50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+mn-cs"/>
            </a:endParaRPr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88825C6E-3A7D-3A90-FD52-27952154FEE6}"/>
              </a:ext>
            </a:extLst>
          </p:cNvPr>
          <p:cNvSpPr/>
          <p:nvPr/>
        </p:nvSpPr>
        <p:spPr>
          <a:xfrm>
            <a:off x="8215326" y="330099"/>
            <a:ext cx="1800000" cy="1353312"/>
          </a:xfrm>
          <a:prstGeom prst="roundRect">
            <a:avLst>
              <a:gd name="adj" fmla="val 8007"/>
            </a:avLst>
          </a:prstGeom>
          <a:solidFill>
            <a:srgbClr val="333F50"/>
          </a:solidFill>
          <a:ln w="28575">
            <a:solidFill>
              <a:srgbClr val="333F50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rPr>
              <a:t>CF Model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+mn-cs"/>
            </a:endParaRP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49FBF2D7-235B-707A-E8C6-A0226A319503}"/>
              </a:ext>
            </a:extLst>
          </p:cNvPr>
          <p:cNvSpPr/>
          <p:nvPr/>
        </p:nvSpPr>
        <p:spPr>
          <a:xfrm>
            <a:off x="6195508" y="330099"/>
            <a:ext cx="1800000" cy="1353312"/>
          </a:xfrm>
          <a:prstGeom prst="roundRect">
            <a:avLst>
              <a:gd name="adj" fmla="val 8007"/>
            </a:avLst>
          </a:prstGeom>
          <a:solidFill>
            <a:srgbClr val="333F50"/>
          </a:solidFill>
          <a:ln w="28575">
            <a:solidFill>
              <a:srgbClr val="333F50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rPr>
              <a:t>MF Model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+mn-cs"/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D3A9709E-6C81-8E03-947C-47249CA57B72}"/>
              </a:ext>
            </a:extLst>
          </p:cNvPr>
          <p:cNvSpPr/>
          <p:nvPr/>
        </p:nvSpPr>
        <p:spPr>
          <a:xfrm>
            <a:off x="4181278" y="330099"/>
            <a:ext cx="1800000" cy="1353312"/>
          </a:xfrm>
          <a:prstGeom prst="roundRect">
            <a:avLst>
              <a:gd name="adj" fmla="val 8007"/>
            </a:avLst>
          </a:prstGeom>
          <a:solidFill>
            <a:srgbClr val="333F50"/>
          </a:solidFill>
          <a:ln w="28575">
            <a:solidFill>
              <a:srgbClr val="333F50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rPr>
              <a:t>CB Model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+mn-cs"/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C1FF4C9A-1927-0DEA-19B1-9CFAAF12AC53}"/>
              </a:ext>
            </a:extLst>
          </p:cNvPr>
          <p:cNvSpPr/>
          <p:nvPr/>
        </p:nvSpPr>
        <p:spPr>
          <a:xfrm>
            <a:off x="2203604" y="330099"/>
            <a:ext cx="1800000" cy="1353312"/>
          </a:xfrm>
          <a:prstGeom prst="roundRect">
            <a:avLst>
              <a:gd name="adj" fmla="val 8007"/>
            </a:avLst>
          </a:prstGeom>
          <a:solidFill>
            <a:srgbClr val="333F50"/>
          </a:solidFill>
          <a:ln w="28575">
            <a:solidFill>
              <a:srgbClr val="333F50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rPr>
              <a:t>문제 상황 정의</a:t>
            </a: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D768F0BA-3F43-0D46-F1A1-120FA039DED4}"/>
              </a:ext>
            </a:extLst>
          </p:cNvPr>
          <p:cNvSpPr/>
          <p:nvPr/>
        </p:nvSpPr>
        <p:spPr>
          <a:xfrm>
            <a:off x="208363" y="330099"/>
            <a:ext cx="1800000" cy="1353312"/>
          </a:xfrm>
          <a:prstGeom prst="roundRect">
            <a:avLst>
              <a:gd name="adj" fmla="val 8007"/>
            </a:avLst>
          </a:prstGeom>
          <a:solidFill>
            <a:srgbClr val="333F50"/>
          </a:solidFill>
          <a:ln w="28575">
            <a:solidFill>
              <a:srgbClr val="333F50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rPr>
              <a:t>배경 및 목적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C6AD6DE2-9AED-4B7B-9228-489DB6ED81A0}"/>
              </a:ext>
            </a:extLst>
          </p:cNvPr>
          <p:cNvSpPr/>
          <p:nvPr/>
        </p:nvSpPr>
        <p:spPr>
          <a:xfrm>
            <a:off x="192524" y="643962"/>
            <a:ext cx="11806952" cy="6055050"/>
          </a:xfrm>
          <a:prstGeom prst="roundRect">
            <a:avLst>
              <a:gd name="adj" fmla="val 2109"/>
            </a:avLst>
          </a:prstGeom>
          <a:solidFill>
            <a:schemeClr val="bg1"/>
          </a:solidFill>
          <a:ln>
            <a:noFill/>
          </a:ln>
          <a:effectLst>
            <a:outerShdw blurRad="241300" dist="698500" dir="5400000" sx="90000" sy="90000" algn="t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FAE29EB1-ED23-5BEB-0D9B-6332B4C55D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820" t="42873" r="13733" b="39369"/>
          <a:stretch/>
        </p:blipFill>
        <p:spPr>
          <a:xfrm>
            <a:off x="9702697" y="1064039"/>
            <a:ext cx="2160495" cy="425038"/>
          </a:xfrm>
          <a:prstGeom prst="rect">
            <a:avLst/>
          </a:prstGeom>
        </p:spPr>
      </p:pic>
      <p:sp>
        <p:nvSpPr>
          <p:cNvPr id="17" name="모서리가 둥근 직사각형 40"/>
          <p:cNvSpPr/>
          <p:nvPr/>
        </p:nvSpPr>
        <p:spPr>
          <a:xfrm>
            <a:off x="403139" y="862182"/>
            <a:ext cx="9115128" cy="778634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215900" dist="241300" dir="5400000" sx="95000" sy="95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914400" marR="0" lvl="2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700" b="1" i="0" u="none" strike="noStrike" kern="0" cap="none" spc="0" normalizeH="0" baseline="0">
                <a:solidFill>
                  <a:srgbClr val="2b2d63"/>
                </a:solidFill>
                <a:effectLst/>
                <a:uLnTx/>
                <a:uFillTx/>
                <a:latin typeface="나눔스퀘어 ExtraBold"/>
                <a:ea typeface="나눔스퀘어 ExtraBold"/>
              </a:rPr>
              <a:t>Two –</a:t>
            </a:r>
            <a:r>
              <a:rPr kumimoji="0" lang="ko-KR" altLang="en-US" sz="2700" b="1" i="0" u="none" strike="noStrike" kern="0" cap="none" spc="0" normalizeH="0" baseline="0">
                <a:solidFill>
                  <a:srgbClr val="2b2d63"/>
                </a:solidFill>
                <a:effectLst/>
                <a:uLnTx/>
                <a:uFillTx/>
                <a:latin typeface="나눔스퀘어 ExtraBold"/>
                <a:ea typeface="나눔스퀘어 ExtraBold"/>
              </a:rPr>
              <a:t> </a:t>
            </a:r>
            <a:r>
              <a:rPr kumimoji="0" lang="en-US" altLang="ko-KR" sz="2700" b="1" i="0" u="none" strike="noStrike" kern="0" cap="none" spc="0" normalizeH="0" baseline="0">
                <a:solidFill>
                  <a:srgbClr val="2b2d63"/>
                </a:solidFill>
                <a:effectLst/>
                <a:uLnTx/>
                <a:uFillTx/>
                <a:latin typeface="나눔스퀘어 ExtraBold"/>
                <a:ea typeface="나눔스퀘어 ExtraBold"/>
              </a:rPr>
              <a:t>Way solution</a:t>
            </a:r>
            <a:r>
              <a:rPr kumimoji="0" lang="ko-KR" altLang="en-US" sz="2400" b="1" i="0" u="none" strike="noStrike" kern="0" cap="none" spc="0" normalizeH="0" baseline="0">
                <a:solidFill>
                  <a:srgbClr val="2b2d63"/>
                </a:solidFill>
                <a:effectLst/>
                <a:uLnTx/>
                <a:uFillTx/>
                <a:latin typeface="나눔스퀘어 ExtraBold"/>
                <a:ea typeface="나눔스퀘어 ExtraBold"/>
              </a:rPr>
              <a:t> 기대</a:t>
            </a:r>
            <a:r>
              <a:rPr kumimoji="0" lang="en-US" altLang="ko-KR" sz="2400" b="1" i="0" u="none" strike="noStrike" kern="0" cap="none" spc="0" normalizeH="0" baseline="0">
                <a:solidFill>
                  <a:srgbClr val="2b2d63"/>
                </a:solidFill>
                <a:effectLst/>
                <a:uLnTx/>
                <a:uFillTx/>
                <a:latin typeface="나눔스퀘어 ExtraBold"/>
                <a:ea typeface="나눔스퀘어 ExtraBold"/>
              </a:rPr>
              <a:t> </a:t>
            </a:r>
            <a:r>
              <a:rPr kumimoji="0" lang="ko-KR" altLang="en-US" sz="2400" b="1" i="0" u="none" strike="noStrike" kern="0" cap="none" spc="0" normalizeH="0" baseline="0">
                <a:solidFill>
                  <a:srgbClr val="2b2d63"/>
                </a:solidFill>
                <a:effectLst/>
                <a:uLnTx/>
                <a:uFillTx/>
                <a:latin typeface="나눔스퀘어 ExtraBold"/>
                <a:ea typeface="나눔스퀘어 ExtraBold"/>
              </a:rPr>
              <a:t>효과</a:t>
            </a:r>
            <a:endParaRPr kumimoji="0" lang="ko-KR" altLang="en-US" sz="2400" b="1" i="0" u="none" strike="noStrike" kern="0" cap="none" spc="0" normalizeH="0" baseline="0">
              <a:solidFill>
                <a:srgbClr val="2b2d63"/>
              </a:solidFill>
              <a:effectLst/>
              <a:uLnTx/>
              <a:uFillTx/>
              <a:latin typeface="나눔스퀘어 ExtraBold"/>
              <a:ea typeface="나눔스퀘어 ExtraBold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4E9819A3-4D51-7CC1-DF33-FEA7879DFF59}"/>
              </a:ext>
            </a:extLst>
          </p:cNvPr>
          <p:cNvCxnSpPr>
            <a:cxnSpLocks/>
          </p:cNvCxnSpPr>
          <p:nvPr/>
        </p:nvCxnSpPr>
        <p:spPr>
          <a:xfrm>
            <a:off x="1260048" y="983198"/>
            <a:ext cx="0" cy="57600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모서리가 둥근 직사각형 43">
            <a:extLst>
              <a:ext uri="{FF2B5EF4-FFF2-40B4-BE49-F238E27FC236}">
                <a16:creationId xmlns:a16="http://schemas.microsoft.com/office/drawing/2014/main" id="{24FD321C-22A3-2882-38A3-07AB659F77E2}"/>
              </a:ext>
            </a:extLst>
          </p:cNvPr>
          <p:cNvSpPr/>
          <p:nvPr/>
        </p:nvSpPr>
        <p:spPr>
          <a:xfrm>
            <a:off x="688931" y="1134160"/>
            <a:ext cx="285325" cy="285325"/>
          </a:xfrm>
          <a:prstGeom prst="roundRect">
            <a:avLst>
              <a:gd name="adj" fmla="val 24456"/>
            </a:avLst>
          </a:prstGeom>
          <a:solidFill>
            <a:schemeClr val="tx2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√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53F0BF7-A94A-D2C9-4109-004A2D13FB95}"/>
              </a:ext>
            </a:extLst>
          </p:cNvPr>
          <p:cNvSpPr txBox="1"/>
          <p:nvPr/>
        </p:nvSpPr>
        <p:spPr>
          <a:xfrm>
            <a:off x="10361438" y="241802"/>
            <a:ext cx="1435100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333F50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rPr>
              <a:t>종합 결과</a:t>
            </a:r>
          </a:p>
        </p:txBody>
      </p: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00563F2D-886C-6853-DB09-66634482554B}"/>
              </a:ext>
            </a:extLst>
          </p:cNvPr>
          <p:cNvCxnSpPr>
            <a:cxnSpLocks/>
          </p:cNvCxnSpPr>
          <p:nvPr/>
        </p:nvCxnSpPr>
        <p:spPr>
          <a:xfrm>
            <a:off x="10389412" y="648569"/>
            <a:ext cx="1332000" cy="0"/>
          </a:xfrm>
          <a:prstGeom prst="line">
            <a:avLst/>
          </a:prstGeom>
          <a:ln w="25400">
            <a:solidFill>
              <a:srgbClr val="333F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5" name="표 54"/>
          <p:cNvGraphicFramePr>
            <a:graphicFrameLocks noGrp="1"/>
          </p:cNvGraphicFramePr>
          <p:nvPr/>
        </p:nvGraphicFramePr>
        <p:xfrm>
          <a:off x="2763204" y="2393789"/>
          <a:ext cx="6964321" cy="32803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64321"/>
              </a:tblGrid>
              <a:tr h="1240435">
                <a:tc>
                  <a:txBody>
                    <a:bodyPr vert="horz" lIns="216000" tIns="45720" rIns="91440" bIns="45720" anchor="ctr" anchorCtr="0"/>
                    <a:lstStyle/>
                    <a:p>
                      <a:pPr lvl="0" latinLnBrk="1">
                        <a:lnSpc>
                          <a:spcPct val="150000"/>
                        </a:lnSpc>
                        <a:defRPr/>
                      </a:pPr>
                      <a:r>
                        <a:rPr lang="ko-KR" altLang="en-US" sz="1800" b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스퀘어 Bold"/>
                          <a:ea typeface="나눔스퀘어 Bold"/>
                        </a:rPr>
                        <a:t>서울의 </a:t>
                      </a:r>
                      <a:r>
                        <a:rPr lang="en-US" altLang="ko-KR" sz="1800" b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스퀘어 Bold"/>
                          <a:ea typeface="나눔스퀘어 Bold"/>
                        </a:rPr>
                        <a:t>PPS(Purchase Per Search) </a:t>
                      </a:r>
                      <a:r>
                        <a:rPr lang="ko-KR" altLang="en-US" sz="1800" b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스퀘어 Bold"/>
                          <a:ea typeface="나눔스퀘어 Bold"/>
                        </a:rPr>
                        <a:t>문제 완화 </a:t>
                      </a:r>
                      <a:r>
                        <a:rPr lang="ko-KR" altLang="en-US" sz="1800" b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스퀘어 Bold"/>
                          <a:ea typeface="나눔스퀘어 Bold"/>
                        </a:rPr>
                        <a:t>→</a:t>
                      </a:r>
                      <a:r>
                        <a:rPr lang="en-US" altLang="ko-KR" sz="1800" b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스퀘어 Bold"/>
                          <a:ea typeface="나눔스퀘어 Bold"/>
                        </a:rPr>
                        <a:t> </a:t>
                      </a:r>
                      <a:r>
                        <a:rPr lang="en-US" altLang="ko-KR" sz="1800">
                          <a:solidFill>
                            <a:srgbClr val="ff6600"/>
                          </a:solidFill>
                          <a:latin typeface="나눔스퀘어 Bold"/>
                          <a:ea typeface="나눔스퀘어 Bold"/>
                        </a:rPr>
                        <a:t>UX</a:t>
                      </a:r>
                      <a:r>
                        <a:rPr lang="ko-KR" altLang="en-US" sz="1800">
                          <a:solidFill>
                            <a:srgbClr val="ff6600"/>
                          </a:solidFill>
                          <a:latin typeface="나눔스퀘어 Bold"/>
                          <a:ea typeface="나눔스퀘어 Bold"/>
                        </a:rPr>
                        <a:t>개선 기대</a:t>
                      </a:r>
                      <a:endParaRPr lang="ko-KR" altLang="en-US" sz="1800">
                        <a:solidFill>
                          <a:srgbClr val="ff6600"/>
                        </a:solidFill>
                        <a:latin typeface="나눔스퀘어 Bold"/>
                        <a:ea typeface="나눔스퀘어 Bold"/>
                      </a:endParaRPr>
                    </a:p>
                  </a:txBody>
                  <a:tcPr marL="216000" marR="914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019972">
                <a:tc>
                  <a:txBody>
                    <a:bodyPr vert="horz" lIns="216000" tIns="45720" rIns="91440" bIns="45720" anchor="ctr" anchorCtr="0"/>
                    <a:lstStyle/>
                    <a:p>
                      <a:pPr lvl="0" latinLnBrk="1">
                        <a:lnSpc>
                          <a:spcPct val="150000"/>
                        </a:lnSpc>
                        <a:defRPr/>
                      </a:pPr>
                      <a:r>
                        <a:rPr lang="ko-KR" altLang="en-US" sz="1800" b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스퀘어 Bold"/>
                          <a:ea typeface="나눔스퀘어 Bold"/>
                        </a:rPr>
                        <a:t>럭셔리한 유저층에 좋아할 것 같은 상품을 추천 </a:t>
                      </a:r>
                      <a:br>
                        <a:rPr lang="ko-KR" altLang="en-US" sz="1800" b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스퀘어 Bold"/>
                          <a:ea typeface="나눔스퀘어 Bold"/>
                        </a:rPr>
                      </a:br>
                      <a:r>
                        <a:rPr lang="ko-KR" altLang="en-US" sz="1800" b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스퀘어 Bold"/>
                          <a:ea typeface="나눔스퀘어 Bold"/>
                        </a:rPr>
                        <a:t>                                    →</a:t>
                      </a:r>
                      <a:r>
                        <a:rPr lang="en-US" altLang="ko-KR" sz="1800" b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스퀘어 Bold"/>
                          <a:ea typeface="나눔스퀘어 Bold"/>
                        </a:rPr>
                        <a:t> </a:t>
                      </a:r>
                      <a:r>
                        <a:rPr lang="ko-KR" altLang="en-US" sz="1800" b="0">
                          <a:solidFill>
                            <a:srgbClr val="ff6600"/>
                          </a:solidFill>
                          <a:latin typeface="나눔스퀘어 Bold"/>
                          <a:ea typeface="나눔스퀘어 Bold"/>
                        </a:rPr>
                        <a:t>잠재수요 자극</a:t>
                      </a:r>
                      <a:r>
                        <a:rPr lang="ko-KR" altLang="en-US" sz="1800" b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스퀘어 Bold"/>
                          <a:ea typeface="나눔스퀘어 Bold"/>
                        </a:rPr>
                        <a:t> →</a:t>
                      </a:r>
                      <a:r>
                        <a:rPr lang="en-US" altLang="ko-KR" sz="1800" b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스퀘어 Bold"/>
                          <a:ea typeface="나눔스퀘어 Bold"/>
                        </a:rPr>
                        <a:t> </a:t>
                      </a:r>
                      <a:r>
                        <a:rPr lang="en-US" altLang="ko-KR" sz="1800">
                          <a:solidFill>
                            <a:srgbClr val="ff6600"/>
                          </a:solidFill>
                          <a:latin typeface="나눔스퀘어 Bold"/>
                          <a:ea typeface="나눔스퀘어 Bold"/>
                        </a:rPr>
                        <a:t>UX</a:t>
                      </a:r>
                      <a:r>
                        <a:rPr lang="ko-KR" altLang="en-US" sz="1800">
                          <a:solidFill>
                            <a:srgbClr val="ff6600"/>
                          </a:solidFill>
                          <a:latin typeface="나눔스퀘어 Bold"/>
                          <a:ea typeface="나눔스퀘어 Bold"/>
                        </a:rPr>
                        <a:t>와 매출로 개선 기대</a:t>
                      </a:r>
                      <a:r>
                        <a:rPr lang="en-US" altLang="ko-KR" sz="1800">
                          <a:solidFill>
                            <a:srgbClr val="ff6600"/>
                          </a:solidFill>
                          <a:latin typeface="나눔스퀘어 Bold"/>
                          <a:ea typeface="나눔스퀘어 Bold"/>
                        </a:rPr>
                        <a:t> </a:t>
                      </a:r>
                      <a:endParaRPr lang="en-US" altLang="ko-KR" sz="1800">
                        <a:solidFill>
                          <a:srgbClr val="ff6600"/>
                        </a:solidFill>
                        <a:latin typeface="나눔스퀘어 Bold"/>
                        <a:ea typeface="나눔스퀘어 Bold"/>
                      </a:endParaRPr>
                    </a:p>
                  </a:txBody>
                  <a:tcPr marL="216000" marR="914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1019972">
                <a:tc>
                  <a:txBody>
                    <a:bodyPr vert="horz" lIns="216000" tIns="45720" rIns="91440" bIns="45720" anchor="ctr" anchorCtr="0"/>
                    <a:lstStyle/>
                    <a:p>
                      <a:pPr lvl="0" latinLnBrk="1">
                        <a:lnSpc>
                          <a:spcPct val="150000"/>
                        </a:lnSpc>
                        <a:defRPr/>
                      </a:pPr>
                      <a:r>
                        <a:rPr lang="ko-KR" altLang="en-US" sz="1800" b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스퀘어 Bold"/>
                          <a:ea typeface="나눔스퀘어 Bold"/>
                        </a:rPr>
                        <a:t>지역 별 상품 추천 가능 → </a:t>
                      </a:r>
                      <a:r>
                        <a:rPr lang="ko-KR" altLang="en-US" sz="1800">
                          <a:solidFill>
                            <a:srgbClr val="ff6600"/>
                          </a:solidFill>
                          <a:latin typeface="나눔스퀘어 Bold"/>
                          <a:ea typeface="나눔스퀘어 Bold"/>
                        </a:rPr>
                        <a:t>검색 편의성 증가에 따른 </a:t>
                      </a:r>
                      <a:r>
                        <a:rPr lang="en-US" altLang="ko-KR" sz="1800">
                          <a:solidFill>
                            <a:srgbClr val="ff6600"/>
                          </a:solidFill>
                          <a:latin typeface="나눔스퀘어 Bold"/>
                          <a:ea typeface="나눔스퀘어 Bold"/>
                        </a:rPr>
                        <a:t>UX</a:t>
                      </a:r>
                      <a:r>
                        <a:rPr lang="ko-KR" altLang="en-US" sz="1800">
                          <a:solidFill>
                            <a:srgbClr val="ff6600"/>
                          </a:solidFill>
                          <a:latin typeface="나눔스퀘어 Bold"/>
                          <a:ea typeface="나눔스퀘어 Bold"/>
                        </a:rPr>
                        <a:t>개선 기대</a:t>
                      </a:r>
                      <a:endParaRPr lang="ko-KR" altLang="en-US" sz="1800">
                        <a:solidFill>
                          <a:srgbClr val="ff6600"/>
                        </a:solidFill>
                        <a:latin typeface="나눔스퀘어 Bold"/>
                        <a:ea typeface="나눔스퀘어 Bold"/>
                      </a:endParaRPr>
                    </a:p>
                  </a:txBody>
                  <a:tcPr marL="216000" marR="914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15006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E2C3536-C6FD-5435-8F96-DEB7C6B5EFFA}"/>
              </a:ext>
            </a:extLst>
          </p:cNvPr>
          <p:cNvSpPr/>
          <p:nvPr/>
        </p:nvSpPr>
        <p:spPr>
          <a:xfrm>
            <a:off x="-29288" y="-3600"/>
            <a:ext cx="12222000" cy="6861600"/>
          </a:xfrm>
          <a:prstGeom prst="rect">
            <a:avLst/>
          </a:prstGeom>
          <a:solidFill>
            <a:srgbClr val="181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4332141" y="2586813"/>
            <a:ext cx="3527717" cy="16843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7000" b="1" u="none" strike="noStrike" kern="0" cap="none" spc="0" normalizeH="0" baseline="0">
                <a:solidFill>
                  <a:prstClr val="white"/>
                </a:solidFill>
                <a:effectLst/>
                <a:uLnTx/>
                <a:uFillTx/>
                <a:latin typeface="배달의민족 연성"/>
                <a:ea typeface="배달의민족 연성"/>
              </a:rPr>
              <a:t>감사합니다</a:t>
            </a:r>
            <a:endParaRPr kumimoji="0" lang="en-US" altLang="ko-KR" sz="7000" b="1" u="none" strike="noStrike" kern="0" cap="none" spc="0" normalizeH="0" baseline="0">
              <a:solidFill>
                <a:prstClr val="white"/>
              </a:solidFill>
              <a:effectLst/>
              <a:uLnTx/>
              <a:uFillTx/>
              <a:latin typeface="배달의민족 연성"/>
              <a:ea typeface="배달의민족 연성"/>
            </a:endParaRPr>
          </a:p>
        </p:txBody>
      </p:sp>
    </p:spTree>
    <p:extLst>
      <p:ext uri="{BB962C8B-B14F-4D97-AF65-F5344CB8AC3E}">
        <p14:creationId xmlns:p14="http://schemas.microsoft.com/office/powerpoint/2010/main" val="35338597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ebec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91FB2BA8-E959-323F-3BAE-E2AEA248B363}"/>
              </a:ext>
            </a:extLst>
          </p:cNvPr>
          <p:cNvSpPr/>
          <p:nvPr/>
        </p:nvSpPr>
        <p:spPr>
          <a:xfrm>
            <a:off x="2203604" y="330099"/>
            <a:ext cx="1800000" cy="1353312"/>
          </a:xfrm>
          <a:prstGeom prst="roundRect">
            <a:avLst>
              <a:gd name="adj" fmla="val 8007"/>
            </a:avLst>
          </a:prstGeom>
          <a:solidFill>
            <a:srgbClr val="333F50"/>
          </a:solidFill>
          <a:ln w="28575">
            <a:solidFill>
              <a:srgbClr val="333F50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rPr>
              <a:t>문제 상황 정의</a:t>
            </a: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59DBDE08-2BFF-8430-1F9F-9631FCF9E30E}"/>
              </a:ext>
            </a:extLst>
          </p:cNvPr>
          <p:cNvSpPr/>
          <p:nvPr/>
        </p:nvSpPr>
        <p:spPr>
          <a:xfrm>
            <a:off x="6195508" y="330099"/>
            <a:ext cx="1800000" cy="1353312"/>
          </a:xfrm>
          <a:prstGeom prst="roundRect">
            <a:avLst>
              <a:gd name="adj" fmla="val 8007"/>
            </a:avLst>
          </a:prstGeom>
          <a:solidFill>
            <a:srgbClr val="333F50"/>
          </a:solidFill>
          <a:ln w="28575">
            <a:solidFill>
              <a:srgbClr val="333F50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rPr>
              <a:t>MF Model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+mn-cs"/>
            </a:endParaRP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03DE1782-498B-2050-2FD1-A688A0C19342}"/>
              </a:ext>
            </a:extLst>
          </p:cNvPr>
          <p:cNvSpPr/>
          <p:nvPr/>
        </p:nvSpPr>
        <p:spPr>
          <a:xfrm>
            <a:off x="8215326" y="330099"/>
            <a:ext cx="1800000" cy="1353312"/>
          </a:xfrm>
          <a:prstGeom prst="roundRect">
            <a:avLst>
              <a:gd name="adj" fmla="val 8007"/>
            </a:avLst>
          </a:prstGeom>
          <a:solidFill>
            <a:srgbClr val="333F50"/>
          </a:solidFill>
          <a:ln w="28575">
            <a:solidFill>
              <a:srgbClr val="333F50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rPr>
              <a:t>CF Model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+mn-cs"/>
            </a:endParaRP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98E90260-F8F9-DFBA-DEAF-43E7F19D4696}"/>
              </a:ext>
            </a:extLst>
          </p:cNvPr>
          <p:cNvSpPr/>
          <p:nvPr/>
        </p:nvSpPr>
        <p:spPr>
          <a:xfrm>
            <a:off x="10166535" y="330099"/>
            <a:ext cx="1800000" cy="1353312"/>
          </a:xfrm>
          <a:prstGeom prst="roundRect">
            <a:avLst>
              <a:gd name="adj" fmla="val 8007"/>
            </a:avLst>
          </a:prstGeom>
          <a:solidFill>
            <a:srgbClr val="333F50"/>
          </a:solidFill>
          <a:ln w="28575">
            <a:solidFill>
              <a:srgbClr val="333F50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rPr>
              <a:t>종합 결과</a:t>
            </a: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4DFA0165-0C5B-9FB1-5B43-896F068B12C8}"/>
              </a:ext>
            </a:extLst>
          </p:cNvPr>
          <p:cNvSpPr/>
          <p:nvPr/>
        </p:nvSpPr>
        <p:spPr>
          <a:xfrm>
            <a:off x="225465" y="135765"/>
            <a:ext cx="1800000" cy="1353312"/>
          </a:xfrm>
          <a:prstGeom prst="roundRect">
            <a:avLst>
              <a:gd name="adj" fmla="val 8007"/>
            </a:avLst>
          </a:prstGeom>
          <a:solidFill>
            <a:schemeClr val="bg1"/>
          </a:solidFill>
          <a:ln w="28575">
            <a:solidFill>
              <a:srgbClr val="333F50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+mn-cs"/>
            </a:endParaRP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71236898-DE36-AE73-7B53-F272D169A431}"/>
              </a:ext>
            </a:extLst>
          </p:cNvPr>
          <p:cNvSpPr/>
          <p:nvPr/>
        </p:nvSpPr>
        <p:spPr>
          <a:xfrm>
            <a:off x="4181278" y="330099"/>
            <a:ext cx="1800000" cy="1353312"/>
          </a:xfrm>
          <a:prstGeom prst="roundRect">
            <a:avLst>
              <a:gd name="adj" fmla="val 8007"/>
            </a:avLst>
          </a:prstGeom>
          <a:solidFill>
            <a:srgbClr val="333F50"/>
          </a:solidFill>
          <a:ln w="28575">
            <a:solidFill>
              <a:srgbClr val="333F50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rPr>
              <a:t>CB Model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+mn-cs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F092BCA-4EF0-6B91-3F2B-4F0C5DDC81AE}"/>
              </a:ext>
            </a:extLst>
          </p:cNvPr>
          <p:cNvSpPr txBox="1"/>
          <p:nvPr/>
        </p:nvSpPr>
        <p:spPr>
          <a:xfrm>
            <a:off x="384339" y="237673"/>
            <a:ext cx="1435100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333F50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rPr>
              <a:t>배경 및 목적</a:t>
            </a:r>
          </a:p>
        </p:txBody>
      </p:sp>
      <p:sp>
        <p:nvSpPr>
          <p:cNvPr id="7" name="사각형: 둥근 모서리 6"/>
          <p:cNvSpPr/>
          <p:nvPr/>
        </p:nvSpPr>
        <p:spPr>
          <a:xfrm>
            <a:off x="188260" y="636494"/>
            <a:ext cx="11806952" cy="6055050"/>
          </a:xfrm>
          <a:prstGeom prst="roundRect">
            <a:avLst>
              <a:gd name="adj" fmla="val 2109"/>
            </a:avLst>
          </a:prstGeom>
          <a:solidFill>
            <a:schemeClr val="bg1"/>
          </a:solidFill>
          <a:ln>
            <a:noFill/>
          </a:ln>
          <a:effectLst>
            <a:outerShdw blurRad="241300" dist="698500" dir="5400000" sx="90000" sy="90000" algn="t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나눔스퀘어"/>
              <a:ea typeface="나눔스퀘어"/>
              <a:cs typeface="+mn-cs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FAE29EB1-ED23-5BEB-0D9B-6332B4C55D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820" t="42873" r="13733" b="39369"/>
          <a:stretch/>
        </p:blipFill>
        <p:spPr>
          <a:xfrm>
            <a:off x="9702697" y="1064039"/>
            <a:ext cx="2160495" cy="425038"/>
          </a:xfrm>
          <a:prstGeom prst="rect">
            <a:avLst/>
          </a:prstGeom>
        </p:spPr>
      </p:pic>
      <p:sp>
        <p:nvSpPr>
          <p:cNvPr id="17" name="모서리가 둥근 직사각형 40"/>
          <p:cNvSpPr/>
          <p:nvPr/>
        </p:nvSpPr>
        <p:spPr>
          <a:xfrm>
            <a:off x="403139" y="862182"/>
            <a:ext cx="9115128" cy="778634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215900" dist="241300" dir="5400000" sx="95000" sy="95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914400" marR="0" lvl="2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2400" b="1" i="0" u="none" strike="noStrike" kern="0" cap="none" spc="0" normalizeH="0" baseline="0">
                <a:solidFill>
                  <a:srgbClr val="2b2d63"/>
                </a:solidFill>
                <a:effectLst/>
                <a:uLnTx/>
                <a:uFillTx/>
                <a:latin typeface="나눔스퀘어 ExtraBold"/>
                <a:ea typeface="나눔스퀘어 ExtraBold"/>
              </a:rPr>
              <a:t>효과적인 추천 시스템 </a:t>
            </a:r>
            <a:r>
              <a:rPr kumimoji="0" lang="en-US" altLang="ko-KR" sz="2400" b="1" i="0" u="none" strike="noStrike" kern="0" cap="none" spc="0" normalizeH="0" baseline="0">
                <a:solidFill>
                  <a:srgbClr val="2b2d63"/>
                </a:solidFill>
                <a:effectLst/>
                <a:uLnTx/>
                <a:uFillTx/>
                <a:latin typeface="나눔스퀘어 ExtraBold"/>
                <a:ea typeface="나눔스퀘어 ExtraBold"/>
              </a:rPr>
              <a:t>UX</a:t>
            </a:r>
            <a:r>
              <a:rPr kumimoji="0" lang="ko-KR" altLang="en-US" sz="2400" b="1" i="0" u="none" strike="noStrike" kern="0" cap="none" spc="0" normalizeH="0" baseline="0">
                <a:solidFill>
                  <a:srgbClr val="2b2d63"/>
                </a:solidFill>
                <a:effectLst/>
                <a:uLnTx/>
                <a:uFillTx/>
                <a:latin typeface="나눔스퀘어 ExtraBold"/>
                <a:ea typeface="나눔스퀘어 ExtraBold"/>
              </a:rPr>
              <a:t>를 구현하려면</a:t>
            </a:r>
            <a:r>
              <a:rPr kumimoji="0" lang="en-US" altLang="ko-KR" sz="2400" b="1" i="0" u="none" strike="noStrike" kern="0" cap="none" spc="0" normalizeH="0" baseline="0">
                <a:solidFill>
                  <a:srgbClr val="2b2d63"/>
                </a:solidFill>
                <a:effectLst/>
                <a:uLnTx/>
                <a:uFillTx/>
                <a:latin typeface="나눔스퀘어 ExtraBold"/>
                <a:ea typeface="나눔스퀘어 ExtraBold"/>
              </a:rPr>
              <a:t>?</a:t>
            </a:r>
            <a:endParaRPr kumimoji="0" lang="en-US" altLang="ko-KR" sz="2400" b="1" i="0" u="none" strike="noStrike" kern="0" cap="none" spc="0" normalizeH="0" baseline="0">
              <a:solidFill>
                <a:srgbClr val="2b2d63"/>
              </a:solidFill>
              <a:latin typeface="나눔스퀘어 ExtraBold"/>
              <a:ea typeface="나눔스퀘어 ExtraBold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4E9819A3-4D51-7CC1-DF33-FEA7879DFF59}"/>
              </a:ext>
            </a:extLst>
          </p:cNvPr>
          <p:cNvCxnSpPr>
            <a:cxnSpLocks/>
          </p:cNvCxnSpPr>
          <p:nvPr/>
        </p:nvCxnSpPr>
        <p:spPr>
          <a:xfrm>
            <a:off x="1260048" y="983198"/>
            <a:ext cx="0" cy="57600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모서리가 둥근 직사각형 43">
            <a:extLst>
              <a:ext uri="{FF2B5EF4-FFF2-40B4-BE49-F238E27FC236}">
                <a16:creationId xmlns:a16="http://schemas.microsoft.com/office/drawing/2014/main" id="{24FD321C-22A3-2882-38A3-07AB659F77E2}"/>
              </a:ext>
            </a:extLst>
          </p:cNvPr>
          <p:cNvSpPr/>
          <p:nvPr/>
        </p:nvSpPr>
        <p:spPr>
          <a:xfrm>
            <a:off x="688931" y="1134160"/>
            <a:ext cx="285325" cy="285325"/>
          </a:xfrm>
          <a:prstGeom prst="roundRect">
            <a:avLst>
              <a:gd name="adj" fmla="val 24456"/>
            </a:avLst>
          </a:prstGeom>
          <a:solidFill>
            <a:schemeClr val="tx2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√</a:t>
            </a: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7FB629BB-ADED-1DB6-00AE-138521A9D9FF}"/>
              </a:ext>
            </a:extLst>
          </p:cNvPr>
          <p:cNvCxnSpPr>
            <a:cxnSpLocks/>
          </p:cNvCxnSpPr>
          <p:nvPr/>
        </p:nvCxnSpPr>
        <p:spPr>
          <a:xfrm>
            <a:off x="435889" y="636494"/>
            <a:ext cx="1332000" cy="0"/>
          </a:xfrm>
          <a:prstGeom prst="line">
            <a:avLst/>
          </a:prstGeom>
          <a:ln w="25400">
            <a:solidFill>
              <a:srgbClr val="333F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" name=""/>
          <p:cNvGrpSpPr/>
          <p:nvPr/>
        </p:nvGrpSpPr>
        <p:grpSpPr>
          <a:xfrm rot="0">
            <a:off x="584154" y="2620399"/>
            <a:ext cx="11086221" cy="2555549"/>
            <a:chOff x="688929" y="2620399"/>
            <a:chExt cx="11086221" cy="2555549"/>
          </a:xfrm>
        </p:grpSpPr>
        <p:sp>
          <p:nvSpPr>
            <p:cNvPr id="52" name="사각형: 둥근 모서리 51"/>
            <p:cNvSpPr/>
            <p:nvPr/>
          </p:nvSpPr>
          <p:spPr>
            <a:xfrm>
              <a:off x="688929" y="2620399"/>
              <a:ext cx="5086837" cy="486000"/>
            </a:xfrm>
            <a:prstGeom prst="roundRect">
              <a:avLst>
                <a:gd name="adj" fmla="val 16667"/>
              </a:avLst>
            </a:prstGeom>
            <a:solidFill>
              <a:srgbClr val="ebec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700" b="0" i="0" u="none" strike="noStrike" kern="1200" cap="none" spc="0" normalizeH="0" baseline="0">
                  <a:solidFill>
                    <a:srgbClr val="333f50"/>
                  </a:solidFill>
                  <a:effectLst/>
                  <a:uLnTx/>
                  <a:uFillTx/>
                  <a:latin typeface="나눔스퀘어 Bold"/>
                  <a:ea typeface="나눔스퀘어 Bold"/>
                </a:rPr>
                <a:t>질문</a:t>
              </a:r>
              <a:r>
                <a:rPr kumimoji="0" lang="en-US" altLang="ko-KR" sz="1700" b="0" i="0" u="none" strike="noStrike" kern="1200" cap="none" spc="0" normalizeH="0" baseline="0">
                  <a:solidFill>
                    <a:srgbClr val="333f50"/>
                  </a:solidFill>
                  <a:effectLst/>
                  <a:uLnTx/>
                  <a:uFillTx/>
                  <a:latin typeface="나눔스퀘어 Bold"/>
                  <a:ea typeface="나눔스퀘어 Bold"/>
                </a:rPr>
                <a:t>1.</a:t>
              </a:r>
              <a:r>
                <a:rPr kumimoji="0" lang="ko-KR" altLang="en-US" sz="1700" b="0" i="0" u="none" strike="noStrike" kern="1200" cap="none" spc="0" normalizeH="0" baseline="0">
                  <a:solidFill>
                    <a:srgbClr val="333f50"/>
                  </a:solidFill>
                  <a:effectLst/>
                  <a:uLnTx/>
                  <a:uFillTx/>
                  <a:latin typeface="나눔스퀘어 Bold"/>
                  <a:ea typeface="나눔스퀘어 Bold"/>
                </a:rPr>
                <a:t> 유저층이 </a:t>
              </a:r>
              <a:r>
                <a:rPr kumimoji="0" lang="ko-KR" altLang="en-US" sz="1700" b="0" i="0" u="none" strike="noStrike" kern="1200" cap="none" spc="0" normalizeH="0" baseline="0">
                  <a:solidFill>
                    <a:srgbClr val="ff6600"/>
                  </a:solidFill>
                  <a:effectLst/>
                  <a:uLnTx/>
                  <a:uFillTx/>
                  <a:latin typeface="나눔스퀘어 Bold"/>
                  <a:ea typeface="나눔스퀘어 Bold"/>
                </a:rPr>
                <a:t>원하는 다양한 상품을 보유 중인가</a:t>
              </a:r>
              <a:r>
                <a:rPr kumimoji="0" lang="en-US" altLang="ko-KR" sz="1700" b="0" i="0" u="none" strike="noStrike" kern="1200" cap="none" spc="0" normalizeH="0" baseline="0">
                  <a:solidFill>
                    <a:srgbClr val="333f50"/>
                  </a:solidFill>
                  <a:effectLst/>
                  <a:uLnTx/>
                  <a:uFillTx/>
                  <a:latin typeface="나눔스퀘어 Bold"/>
                  <a:ea typeface="나눔스퀘어 Bold"/>
                </a:rPr>
                <a:t>?</a:t>
              </a:r>
              <a:endParaRPr kumimoji="0" lang="en-US" altLang="ko-KR" sz="1700" b="0" i="0" u="none" strike="noStrike" kern="1200" cap="none" spc="0" normalizeH="0" baseline="0">
                <a:solidFill>
                  <a:srgbClr val="333f50"/>
                </a:solidFill>
                <a:latin typeface="나눔스퀘어 Bold"/>
                <a:ea typeface="나눔스퀘어 Bold"/>
              </a:endParaRPr>
            </a:p>
          </p:txBody>
        </p:sp>
        <p:sp>
          <p:nvSpPr>
            <p:cNvPr id="53" name="사각형: 둥근 모서리 52"/>
            <p:cNvSpPr/>
            <p:nvPr/>
          </p:nvSpPr>
          <p:spPr>
            <a:xfrm>
              <a:off x="688930" y="3667315"/>
              <a:ext cx="5086837" cy="486000"/>
            </a:xfrm>
            <a:prstGeom prst="roundRect">
              <a:avLst>
                <a:gd name="adj" fmla="val 16667"/>
              </a:avLst>
            </a:prstGeom>
            <a:solidFill>
              <a:srgbClr val="ebec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700" b="0" i="0" u="none" strike="noStrike" kern="1200" cap="none" spc="0" normalizeH="0" baseline="0">
                  <a:solidFill>
                    <a:srgbClr val="333f50"/>
                  </a:solidFill>
                  <a:effectLst/>
                  <a:uLnTx/>
                  <a:uFillTx/>
                  <a:latin typeface="나눔스퀘어 Bold"/>
                  <a:ea typeface="나눔스퀘어 Bold"/>
                </a:rPr>
                <a:t>질문</a:t>
              </a:r>
              <a:r>
                <a:rPr kumimoji="0" lang="en-US" altLang="ko-KR" sz="1700" b="0" i="0" u="none" strike="noStrike" kern="1200" cap="none" spc="0" normalizeH="0" baseline="0">
                  <a:solidFill>
                    <a:srgbClr val="333f50"/>
                  </a:solidFill>
                  <a:effectLst/>
                  <a:uLnTx/>
                  <a:uFillTx/>
                  <a:latin typeface="나눔스퀘어 Bold"/>
                  <a:ea typeface="나눔스퀘어 Bold"/>
                </a:rPr>
                <a:t>2.</a:t>
              </a:r>
              <a:r>
                <a:rPr kumimoji="0" lang="ko-KR" altLang="en-US" sz="1700" b="0" i="0" u="none" strike="noStrike" kern="1200" cap="none" spc="0" normalizeH="0" baseline="0">
                  <a:solidFill>
                    <a:srgbClr val="333f50"/>
                  </a:solidFill>
                  <a:effectLst/>
                  <a:uLnTx/>
                  <a:uFillTx/>
                  <a:latin typeface="나눔스퀘어 Bold"/>
                  <a:ea typeface="나눔스퀘어 Bold"/>
                </a:rPr>
                <a:t> 유저가 </a:t>
              </a:r>
              <a:r>
                <a:rPr kumimoji="0" lang="ko-KR" altLang="en-US" sz="1700" b="0" i="0" u="none" strike="noStrike" kern="1200" cap="none" spc="0" normalizeH="0" baseline="0">
                  <a:solidFill>
                    <a:srgbClr val="ff6600"/>
                  </a:solidFill>
                  <a:effectLst/>
                  <a:uLnTx/>
                  <a:uFillTx/>
                  <a:latin typeface="나눔스퀘어 Bold"/>
                  <a:ea typeface="나눔스퀘어 Bold"/>
                </a:rPr>
                <a:t>원하는 상품을 빠르게 찾을 수 있는가</a:t>
              </a:r>
              <a:r>
                <a:rPr kumimoji="0" lang="en-US" altLang="ko-KR" sz="1700" b="0" i="0" u="none" strike="noStrike" kern="1200" cap="none" spc="0" normalizeH="0" baseline="0">
                  <a:solidFill>
                    <a:srgbClr val="333f50"/>
                  </a:solidFill>
                  <a:effectLst/>
                  <a:uLnTx/>
                  <a:uFillTx/>
                  <a:latin typeface="나눔스퀘어 Bold"/>
                  <a:ea typeface="나눔스퀘어 Bold"/>
                </a:rPr>
                <a:t>?</a:t>
              </a:r>
              <a:endParaRPr kumimoji="0" lang="en-US" altLang="ko-KR" sz="1700" b="0" i="0" u="none" strike="noStrike" kern="1200" cap="none" spc="0" normalizeH="0" baseline="0">
                <a:solidFill>
                  <a:srgbClr val="333f50"/>
                </a:solidFill>
                <a:latin typeface="나눔스퀘어 Bold"/>
                <a:ea typeface="나눔스퀘어 Bold"/>
              </a:endParaRPr>
            </a:p>
          </p:txBody>
        </p:sp>
        <p:sp>
          <p:nvSpPr>
            <p:cNvPr id="54" name="사각형: 둥근 모서리 53"/>
            <p:cNvSpPr/>
            <p:nvPr/>
          </p:nvSpPr>
          <p:spPr>
            <a:xfrm>
              <a:off x="688929" y="4689948"/>
              <a:ext cx="5086837" cy="486000"/>
            </a:xfrm>
            <a:prstGeom prst="roundRect">
              <a:avLst>
                <a:gd name="adj" fmla="val 16667"/>
              </a:avLst>
            </a:prstGeom>
            <a:solidFill>
              <a:srgbClr val="ebec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700" b="0" i="0" u="none" strike="noStrike" kern="1200" cap="none" spc="0" normalizeH="0" baseline="0">
                  <a:solidFill>
                    <a:srgbClr val="333f50"/>
                  </a:solidFill>
                  <a:effectLst/>
                  <a:uLnTx/>
                  <a:uFillTx/>
                  <a:latin typeface="나눔스퀘어 Bold"/>
                  <a:ea typeface="나눔스퀘어 Bold"/>
                </a:rPr>
                <a:t>질문</a:t>
              </a:r>
              <a:r>
                <a:rPr kumimoji="0" lang="en-US" altLang="ko-KR" sz="1700" b="0" i="0" u="none" strike="noStrike" kern="1200" cap="none" spc="0" normalizeH="0" baseline="0">
                  <a:solidFill>
                    <a:srgbClr val="333f50"/>
                  </a:solidFill>
                  <a:effectLst/>
                  <a:uLnTx/>
                  <a:uFillTx/>
                  <a:latin typeface="나눔스퀘어 Bold"/>
                  <a:ea typeface="나눔스퀘어 Bold"/>
                </a:rPr>
                <a:t>3.</a:t>
              </a:r>
              <a:r>
                <a:rPr kumimoji="0" lang="ko-KR" altLang="en-US" sz="1700" b="0" i="0" u="none" strike="noStrike" kern="1200" cap="none" spc="0" normalizeH="0" baseline="0">
                  <a:solidFill>
                    <a:srgbClr val="333f50"/>
                  </a:solidFill>
                  <a:effectLst/>
                  <a:uLnTx/>
                  <a:uFillTx/>
                  <a:latin typeface="나눔스퀘어 Bold"/>
                  <a:ea typeface="나눔스퀘어 Bold"/>
                </a:rPr>
                <a:t>  유저들이 </a:t>
              </a:r>
              <a:r>
                <a:rPr kumimoji="0" lang="ko-KR" altLang="en-US" sz="1700" b="0" i="0" u="none" strike="noStrike" kern="1200" cap="none" spc="0" normalizeH="0" baseline="0">
                  <a:solidFill>
                    <a:srgbClr val="ff6600"/>
                  </a:solidFill>
                  <a:effectLst/>
                  <a:uLnTx/>
                  <a:uFillTx/>
                  <a:latin typeface="나눔스퀘어 Bold"/>
                  <a:ea typeface="나눔스퀘어 Bold"/>
                </a:rPr>
                <a:t>원하는 잠재수요를 자극할 수 있는가</a:t>
              </a:r>
              <a:r>
                <a:rPr kumimoji="0" lang="en-US" altLang="ko-KR" sz="1700" b="0" i="0" u="none" strike="noStrike" kern="1200" cap="none" spc="0" normalizeH="0" baseline="0">
                  <a:solidFill>
                    <a:srgbClr val="333f50"/>
                  </a:solidFill>
                  <a:effectLst/>
                  <a:uLnTx/>
                  <a:uFillTx/>
                  <a:latin typeface="나눔스퀘어 Bold"/>
                  <a:ea typeface="나눔스퀘어 Bold"/>
                </a:rPr>
                <a:t>?</a:t>
              </a:r>
              <a:endParaRPr kumimoji="0" lang="en-US" altLang="ko-KR" sz="1700" b="0" i="0" u="none" strike="noStrike" kern="1200" cap="none" spc="0" normalizeH="0" baseline="0">
                <a:solidFill>
                  <a:srgbClr val="333f50"/>
                </a:solidFill>
                <a:latin typeface="나눔스퀘어 Bold"/>
                <a:ea typeface="나눔스퀘어 Bold"/>
              </a:endParaRPr>
            </a:p>
          </p:txBody>
        </p:sp>
        <p:sp>
          <p:nvSpPr>
            <p:cNvPr id="58" name="사각형: 둥근 모서리 57"/>
            <p:cNvSpPr/>
            <p:nvPr/>
          </p:nvSpPr>
          <p:spPr>
            <a:xfrm>
              <a:off x="6802930" y="3307018"/>
              <a:ext cx="4972220" cy="1211613"/>
            </a:xfrm>
            <a:prstGeom prst="roundRect">
              <a:avLst>
                <a:gd name="adj" fmla="val 16667"/>
              </a:avLst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900" b="0" i="0" u="none" strike="noStrike" kern="1200" cap="none" spc="0" normalizeH="0" baseline="0">
                  <a:solidFill>
                    <a:schemeClr val="bg1"/>
                  </a:solidFill>
                  <a:effectLst/>
                  <a:uLnTx/>
                  <a:uFillTx/>
                  <a:latin typeface="나눔스퀘어 Bold"/>
                  <a:ea typeface="나눔스퀘어 Bold"/>
                </a:rPr>
                <a:t>유입 유저 특징 </a:t>
              </a:r>
              <a:r>
                <a:rPr kumimoji="0" lang="en-US" altLang="ko-KR" sz="1900" b="0" i="0" u="none" strike="noStrike" kern="1200" cap="none" spc="0" normalizeH="0" baseline="0">
                  <a:solidFill>
                    <a:schemeClr val="bg1"/>
                  </a:solidFill>
                  <a:effectLst/>
                  <a:uLnTx/>
                  <a:uFillTx/>
                  <a:latin typeface="나눔스퀘어 Bold"/>
                  <a:ea typeface="나눔스퀘어 Bold"/>
                </a:rPr>
                <a:t>&amp; </a:t>
              </a:r>
              <a:r>
                <a:rPr kumimoji="0" lang="ko-KR" altLang="en-US" sz="1900" b="0" i="0" u="none" strike="noStrike" kern="1200" cap="none" spc="0" normalizeH="0" baseline="0">
                  <a:solidFill>
                    <a:schemeClr val="bg1"/>
                  </a:solidFill>
                  <a:effectLst/>
                  <a:uLnTx/>
                  <a:uFillTx/>
                  <a:latin typeface="나눔스퀘어 Bold"/>
                  <a:ea typeface="나눔스퀘어 Bold"/>
                </a:rPr>
                <a:t>연관 기업의 </a:t>
              </a:r>
              <a:r>
                <a:rPr kumimoji="0" lang="en-US" altLang="ko-KR" sz="1900" b="0" i="0" u="none" strike="noStrike" kern="1200" cap="none" spc="0" normalizeH="0" baseline="0">
                  <a:solidFill>
                    <a:srgbClr val="ffe766"/>
                  </a:solidFill>
                  <a:effectLst/>
                  <a:uLnTx/>
                  <a:uFillTx/>
                  <a:latin typeface="나눔스퀘어 ExtraBold"/>
                  <a:ea typeface="나눔스퀘어 ExtraBold"/>
                </a:rPr>
                <a:t>Pain-point</a:t>
              </a:r>
              <a:r>
                <a:rPr kumimoji="0" lang="en-US" altLang="ko-KR" sz="1900" b="0" i="0" u="none" strike="noStrike" kern="1200" cap="none" spc="0" normalizeH="0" baseline="0">
                  <a:solidFill>
                    <a:schemeClr val="bg1"/>
                  </a:solidFill>
                  <a:effectLst/>
                  <a:uLnTx/>
                  <a:uFillTx/>
                  <a:latin typeface="나눔스퀘어 ExtraBold"/>
                  <a:ea typeface="나눔스퀘어 ExtraBold"/>
                </a:rPr>
                <a:t> </a:t>
              </a:r>
              <a:r>
                <a:rPr kumimoji="0" lang="ko-KR" altLang="en-US" sz="1900" b="0" i="0" u="none" strike="noStrike" kern="1200" cap="none" spc="0" normalizeH="0" baseline="0">
                  <a:solidFill>
                    <a:schemeClr val="bg1"/>
                  </a:solidFill>
                  <a:effectLst/>
                  <a:uLnTx/>
                  <a:uFillTx/>
                  <a:latin typeface="나눔스퀘어 ExtraBold"/>
                  <a:ea typeface="나눔스퀘어 ExtraBold"/>
                </a:rPr>
                <a:t>분석</a:t>
              </a:r>
              <a:r>
                <a:rPr kumimoji="0" lang="en-US" altLang="ko-KR" sz="1900" b="0" i="0" u="none" strike="noStrike" kern="1200" cap="none" spc="0" normalizeH="0" baseline="0">
                  <a:solidFill>
                    <a:schemeClr val="bg1"/>
                  </a:solidFill>
                  <a:effectLst/>
                  <a:uLnTx/>
                  <a:uFillTx/>
                  <a:latin typeface="나눔스퀘어 Bold"/>
                  <a:ea typeface="나눔스퀘어 Bold"/>
                </a:rPr>
                <a:t> </a:t>
              </a:r>
              <a:endParaRPr kumimoji="0" lang="ko-KR" altLang="en-US" sz="1900" b="0" i="0" u="none" strike="noStrike" kern="1200" cap="none" spc="0" normalizeH="0" baseline="0">
                <a:solidFill>
                  <a:schemeClr val="bg1"/>
                </a:solidFill>
                <a:effectLst/>
                <a:uLnTx/>
                <a:uFillTx/>
                <a:latin typeface="나눔스퀘어 Bold"/>
                <a:ea typeface="나눔스퀘어 Bold"/>
              </a:endParaRPr>
            </a:p>
          </p:txBody>
        </p:sp>
        <p:sp>
          <p:nvSpPr>
            <p:cNvPr id="60" name="화살표: 오른쪽 59"/>
            <p:cNvSpPr/>
            <p:nvPr/>
          </p:nvSpPr>
          <p:spPr>
            <a:xfrm>
              <a:off x="6009853" y="3664019"/>
              <a:ext cx="623796" cy="497712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333f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2651545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ebec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D768F0BA-3F43-0D46-F1A1-120FA039DED4}"/>
              </a:ext>
            </a:extLst>
          </p:cNvPr>
          <p:cNvSpPr/>
          <p:nvPr/>
        </p:nvSpPr>
        <p:spPr>
          <a:xfrm>
            <a:off x="208363" y="330099"/>
            <a:ext cx="1800000" cy="1353312"/>
          </a:xfrm>
          <a:prstGeom prst="roundRect">
            <a:avLst>
              <a:gd name="adj" fmla="val 8007"/>
            </a:avLst>
          </a:prstGeom>
          <a:solidFill>
            <a:srgbClr val="333F50"/>
          </a:solidFill>
          <a:ln w="28575">
            <a:solidFill>
              <a:srgbClr val="333F50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rPr>
              <a:t>배경 및 목적</a:t>
            </a: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59DBDE08-2BFF-8430-1F9F-9631FCF9E30E}"/>
              </a:ext>
            </a:extLst>
          </p:cNvPr>
          <p:cNvSpPr/>
          <p:nvPr/>
        </p:nvSpPr>
        <p:spPr>
          <a:xfrm>
            <a:off x="6195508" y="330099"/>
            <a:ext cx="1800000" cy="1353312"/>
          </a:xfrm>
          <a:prstGeom prst="roundRect">
            <a:avLst>
              <a:gd name="adj" fmla="val 8007"/>
            </a:avLst>
          </a:prstGeom>
          <a:solidFill>
            <a:srgbClr val="333F50"/>
          </a:solidFill>
          <a:ln w="28575">
            <a:solidFill>
              <a:srgbClr val="333F50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rPr>
              <a:t>MF Model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+mn-cs"/>
            </a:endParaRP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03DE1782-498B-2050-2FD1-A688A0C19342}"/>
              </a:ext>
            </a:extLst>
          </p:cNvPr>
          <p:cNvSpPr/>
          <p:nvPr/>
        </p:nvSpPr>
        <p:spPr>
          <a:xfrm>
            <a:off x="8215326" y="330099"/>
            <a:ext cx="1800000" cy="1353312"/>
          </a:xfrm>
          <a:prstGeom prst="roundRect">
            <a:avLst>
              <a:gd name="adj" fmla="val 8007"/>
            </a:avLst>
          </a:prstGeom>
          <a:solidFill>
            <a:srgbClr val="333F50"/>
          </a:solidFill>
          <a:ln w="28575">
            <a:solidFill>
              <a:srgbClr val="333F50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rPr>
              <a:t>CF Model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+mn-cs"/>
            </a:endParaRP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98E90260-F8F9-DFBA-DEAF-43E7F19D4696}"/>
              </a:ext>
            </a:extLst>
          </p:cNvPr>
          <p:cNvSpPr/>
          <p:nvPr/>
        </p:nvSpPr>
        <p:spPr>
          <a:xfrm>
            <a:off x="10166535" y="330099"/>
            <a:ext cx="1800000" cy="1353312"/>
          </a:xfrm>
          <a:prstGeom prst="roundRect">
            <a:avLst>
              <a:gd name="adj" fmla="val 8007"/>
            </a:avLst>
          </a:prstGeom>
          <a:solidFill>
            <a:srgbClr val="333F50"/>
          </a:solidFill>
          <a:ln w="28575">
            <a:solidFill>
              <a:srgbClr val="333F50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rPr>
              <a:t>종합 결과</a:t>
            </a: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4DFA0165-0C5B-9FB1-5B43-896F068B12C8}"/>
              </a:ext>
            </a:extLst>
          </p:cNvPr>
          <p:cNvSpPr/>
          <p:nvPr/>
        </p:nvSpPr>
        <p:spPr>
          <a:xfrm>
            <a:off x="2176674" y="142931"/>
            <a:ext cx="1800000" cy="1353312"/>
          </a:xfrm>
          <a:prstGeom prst="roundRect">
            <a:avLst>
              <a:gd name="adj" fmla="val 8007"/>
            </a:avLst>
          </a:prstGeom>
          <a:solidFill>
            <a:schemeClr val="bg1"/>
          </a:solidFill>
          <a:ln w="28575">
            <a:solidFill>
              <a:srgbClr val="333F50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+mn-cs"/>
            </a:endParaRP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71236898-DE36-AE73-7B53-F272D169A431}"/>
              </a:ext>
            </a:extLst>
          </p:cNvPr>
          <p:cNvSpPr/>
          <p:nvPr/>
        </p:nvSpPr>
        <p:spPr>
          <a:xfrm>
            <a:off x="4181278" y="330099"/>
            <a:ext cx="1800000" cy="1353312"/>
          </a:xfrm>
          <a:prstGeom prst="roundRect">
            <a:avLst>
              <a:gd name="adj" fmla="val 8007"/>
            </a:avLst>
          </a:prstGeom>
          <a:solidFill>
            <a:srgbClr val="333F50"/>
          </a:solidFill>
          <a:ln w="28575">
            <a:solidFill>
              <a:srgbClr val="333F50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rPr>
              <a:t>CB Model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+mn-cs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F092BCA-4EF0-6B91-3F2B-4F0C5DDC81AE}"/>
              </a:ext>
            </a:extLst>
          </p:cNvPr>
          <p:cNvSpPr txBox="1"/>
          <p:nvPr/>
        </p:nvSpPr>
        <p:spPr>
          <a:xfrm>
            <a:off x="2335548" y="256527"/>
            <a:ext cx="1435100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333F50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rPr>
              <a:t>문제 상황 정의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C6AD6DE2-9AED-4B7B-9228-489DB6ED81A0}"/>
              </a:ext>
            </a:extLst>
          </p:cNvPr>
          <p:cNvSpPr/>
          <p:nvPr/>
        </p:nvSpPr>
        <p:spPr>
          <a:xfrm>
            <a:off x="188260" y="636494"/>
            <a:ext cx="11806952" cy="6055050"/>
          </a:xfrm>
          <a:prstGeom prst="roundRect">
            <a:avLst>
              <a:gd name="adj" fmla="val 2109"/>
            </a:avLst>
          </a:prstGeom>
          <a:solidFill>
            <a:schemeClr val="bg1"/>
          </a:solidFill>
          <a:ln>
            <a:noFill/>
          </a:ln>
          <a:effectLst>
            <a:outerShdw blurRad="241300" dist="698500" dir="5400000" sx="90000" sy="90000" algn="t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FAE29EB1-ED23-5BEB-0D9B-6332B4C55D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820" t="42873" r="13733" b="39369"/>
          <a:stretch/>
        </p:blipFill>
        <p:spPr>
          <a:xfrm>
            <a:off x="9702697" y="1064039"/>
            <a:ext cx="2160495" cy="425038"/>
          </a:xfrm>
          <a:prstGeom prst="rect">
            <a:avLst/>
          </a:prstGeom>
        </p:spPr>
      </p:pic>
      <p:sp>
        <p:nvSpPr>
          <p:cNvPr id="17" name="모서리가 둥근 직사각형 40"/>
          <p:cNvSpPr/>
          <p:nvPr/>
        </p:nvSpPr>
        <p:spPr>
          <a:xfrm>
            <a:off x="403139" y="862182"/>
            <a:ext cx="9115128" cy="778634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215900" dist="241300" dir="5400000" sx="95000" sy="95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914400" marR="0" lvl="2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2400" b="1" i="0" u="none" strike="noStrike" kern="0" cap="none" spc="0" normalizeH="0" baseline="0">
                <a:solidFill>
                  <a:srgbClr val="2b2d63"/>
                </a:solidFill>
                <a:effectLst/>
                <a:uLnTx/>
                <a:uFillTx/>
                <a:latin typeface="나눔스퀘어 ExtraBold"/>
                <a:ea typeface="나눔스퀘어 ExtraBold"/>
              </a:rPr>
              <a:t>유저층의 특징과 소비 성향</a:t>
            </a:r>
            <a:endParaRPr kumimoji="0" lang="en-US" altLang="ko-KR" sz="2400" b="1" i="0" u="none" strike="noStrike" kern="0" cap="none" spc="0" normalizeH="0" baseline="0">
              <a:solidFill>
                <a:srgbClr val="2b2d63"/>
              </a:solidFill>
              <a:effectLst/>
              <a:uLnTx/>
              <a:uFillTx/>
              <a:latin typeface="나눔스퀘어 ExtraBold"/>
              <a:ea typeface="나눔스퀘어 ExtraBold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4E9819A3-4D51-7CC1-DF33-FEA7879DFF59}"/>
              </a:ext>
            </a:extLst>
          </p:cNvPr>
          <p:cNvCxnSpPr>
            <a:cxnSpLocks/>
          </p:cNvCxnSpPr>
          <p:nvPr/>
        </p:nvCxnSpPr>
        <p:spPr>
          <a:xfrm>
            <a:off x="1260048" y="983198"/>
            <a:ext cx="0" cy="57600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모서리가 둥근 직사각형 43">
            <a:extLst>
              <a:ext uri="{FF2B5EF4-FFF2-40B4-BE49-F238E27FC236}">
                <a16:creationId xmlns:a16="http://schemas.microsoft.com/office/drawing/2014/main" id="{24FD321C-22A3-2882-38A3-07AB659F77E2}"/>
              </a:ext>
            </a:extLst>
          </p:cNvPr>
          <p:cNvSpPr/>
          <p:nvPr/>
        </p:nvSpPr>
        <p:spPr>
          <a:xfrm>
            <a:off x="688931" y="1134160"/>
            <a:ext cx="285325" cy="285325"/>
          </a:xfrm>
          <a:prstGeom prst="roundRect">
            <a:avLst>
              <a:gd name="adj" fmla="val 24456"/>
            </a:avLst>
          </a:prstGeom>
          <a:solidFill>
            <a:schemeClr val="tx2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√</a:t>
            </a: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7FB629BB-ADED-1DB6-00AE-138521A9D9FF}"/>
              </a:ext>
            </a:extLst>
          </p:cNvPr>
          <p:cNvCxnSpPr>
            <a:cxnSpLocks/>
          </p:cNvCxnSpPr>
          <p:nvPr/>
        </p:nvCxnSpPr>
        <p:spPr>
          <a:xfrm>
            <a:off x="2387098" y="655348"/>
            <a:ext cx="1332000" cy="0"/>
          </a:xfrm>
          <a:prstGeom prst="line">
            <a:avLst/>
          </a:prstGeom>
          <a:ln w="25400">
            <a:solidFill>
              <a:srgbClr val="333F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그림 28">
            <a:extLst>
              <a:ext uri="{FF2B5EF4-FFF2-40B4-BE49-F238E27FC236}">
                <a16:creationId xmlns:a16="http://schemas.microsoft.com/office/drawing/2014/main" id="{75110144-C020-6113-7E36-5470BE93927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41" b="1559"/>
          <a:stretch/>
        </p:blipFill>
        <p:spPr bwMode="auto">
          <a:xfrm>
            <a:off x="1391363" y="2590244"/>
            <a:ext cx="4164485" cy="315187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0" name="사각형: 둥근 모서리 29"/>
          <p:cNvSpPr/>
          <p:nvPr/>
        </p:nvSpPr>
        <p:spPr>
          <a:xfrm>
            <a:off x="6529759" y="3429000"/>
            <a:ext cx="4536776" cy="1140724"/>
          </a:xfrm>
          <a:prstGeom prst="roundRect">
            <a:avLst>
              <a:gd name="adj" fmla="val 16667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2000" b="0" i="0" u="none" strike="noStrike" kern="1200" cap="none" spc="0" normalizeH="0" baseline="0">
                <a:solidFill>
                  <a:schemeClr val="bg1"/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유입 유저의 </a:t>
            </a:r>
            <a:r>
              <a:rPr kumimoji="0" lang="en-US" altLang="ko-KR" sz="2000" b="0" i="0" u="none" strike="noStrike" kern="1200" cap="none" spc="0" normalizeH="0" baseline="0">
                <a:solidFill>
                  <a:srgbClr val="ffe766"/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70%</a:t>
            </a:r>
            <a:r>
              <a:rPr kumimoji="0" lang="ko-KR" altLang="en-US" sz="2000" b="0" i="0" u="none" strike="noStrike" kern="1200" cap="none" spc="0" normalizeH="0" baseline="0">
                <a:solidFill>
                  <a:schemeClr val="bg1"/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가 </a:t>
            </a:r>
            <a:r>
              <a:rPr kumimoji="0" lang="ko-KR" altLang="en-US" sz="2000" b="0" i="0" u="none" strike="noStrike" kern="1200" cap="none" spc="0" normalizeH="0" baseline="0">
                <a:solidFill>
                  <a:srgbClr val="ffe766"/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수도권</a:t>
            </a:r>
            <a:r>
              <a:rPr kumimoji="0" lang="ko-KR" altLang="en-US" sz="2000" b="0" i="0" u="none" strike="noStrike" kern="1200" cap="none" spc="0" normalizeH="0" baseline="0">
                <a:solidFill>
                  <a:schemeClr val="bg1"/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 거주</a:t>
            </a:r>
            <a:endParaRPr kumimoji="0" lang="ko-KR" altLang="en-US" sz="2000" b="0" i="0" u="none" strike="noStrike" kern="1200" cap="none" spc="0" normalizeH="0" baseline="0">
              <a:solidFill>
                <a:schemeClr val="bg1"/>
              </a:solidFill>
              <a:latin typeface="나눔스퀘어 ExtraBold"/>
              <a:ea typeface="나눔스퀘어 ExtraBold"/>
              <a:cs typeface="+mn-cs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0BED4E20-883C-3904-BC7B-F5C8FBC05D3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 rot="3434273">
            <a:off x="2896512" y="2587426"/>
            <a:ext cx="3914748" cy="2665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0573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ebec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D768F0BA-3F43-0D46-F1A1-120FA039DED4}"/>
              </a:ext>
            </a:extLst>
          </p:cNvPr>
          <p:cNvSpPr/>
          <p:nvPr/>
        </p:nvSpPr>
        <p:spPr>
          <a:xfrm>
            <a:off x="208363" y="330099"/>
            <a:ext cx="1800000" cy="1353312"/>
          </a:xfrm>
          <a:prstGeom prst="roundRect">
            <a:avLst>
              <a:gd name="adj" fmla="val 8007"/>
            </a:avLst>
          </a:prstGeom>
          <a:solidFill>
            <a:srgbClr val="333F50"/>
          </a:solidFill>
          <a:ln w="28575">
            <a:solidFill>
              <a:srgbClr val="333F50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rPr>
              <a:t>배경 및 목적</a:t>
            </a: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59DBDE08-2BFF-8430-1F9F-9631FCF9E30E}"/>
              </a:ext>
            </a:extLst>
          </p:cNvPr>
          <p:cNvSpPr/>
          <p:nvPr/>
        </p:nvSpPr>
        <p:spPr>
          <a:xfrm>
            <a:off x="6195508" y="330099"/>
            <a:ext cx="1800000" cy="1353312"/>
          </a:xfrm>
          <a:prstGeom prst="roundRect">
            <a:avLst>
              <a:gd name="adj" fmla="val 8007"/>
            </a:avLst>
          </a:prstGeom>
          <a:solidFill>
            <a:srgbClr val="333F50"/>
          </a:solidFill>
          <a:ln w="28575">
            <a:solidFill>
              <a:srgbClr val="333F50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rPr>
              <a:t>MF Model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+mn-cs"/>
            </a:endParaRP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03DE1782-498B-2050-2FD1-A688A0C19342}"/>
              </a:ext>
            </a:extLst>
          </p:cNvPr>
          <p:cNvSpPr/>
          <p:nvPr/>
        </p:nvSpPr>
        <p:spPr>
          <a:xfrm>
            <a:off x="8215326" y="330099"/>
            <a:ext cx="1800000" cy="1353312"/>
          </a:xfrm>
          <a:prstGeom prst="roundRect">
            <a:avLst>
              <a:gd name="adj" fmla="val 8007"/>
            </a:avLst>
          </a:prstGeom>
          <a:solidFill>
            <a:srgbClr val="333F50"/>
          </a:solidFill>
          <a:ln w="28575">
            <a:solidFill>
              <a:srgbClr val="333F50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rPr>
              <a:t>CF Model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+mn-cs"/>
            </a:endParaRP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98E90260-F8F9-DFBA-DEAF-43E7F19D4696}"/>
              </a:ext>
            </a:extLst>
          </p:cNvPr>
          <p:cNvSpPr/>
          <p:nvPr/>
        </p:nvSpPr>
        <p:spPr>
          <a:xfrm>
            <a:off x="10166535" y="330099"/>
            <a:ext cx="1800000" cy="1353312"/>
          </a:xfrm>
          <a:prstGeom prst="roundRect">
            <a:avLst>
              <a:gd name="adj" fmla="val 8007"/>
            </a:avLst>
          </a:prstGeom>
          <a:solidFill>
            <a:srgbClr val="333F50"/>
          </a:solidFill>
          <a:ln w="28575">
            <a:solidFill>
              <a:srgbClr val="333F50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rPr>
              <a:t>종합 결과</a:t>
            </a: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4DFA0165-0C5B-9FB1-5B43-896F068B12C8}"/>
              </a:ext>
            </a:extLst>
          </p:cNvPr>
          <p:cNvSpPr/>
          <p:nvPr/>
        </p:nvSpPr>
        <p:spPr>
          <a:xfrm>
            <a:off x="2176674" y="142931"/>
            <a:ext cx="1800000" cy="1353312"/>
          </a:xfrm>
          <a:prstGeom prst="roundRect">
            <a:avLst>
              <a:gd name="adj" fmla="val 8007"/>
            </a:avLst>
          </a:prstGeom>
          <a:solidFill>
            <a:schemeClr val="bg1"/>
          </a:solidFill>
          <a:ln w="28575">
            <a:solidFill>
              <a:srgbClr val="333F50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+mn-cs"/>
            </a:endParaRP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71236898-DE36-AE73-7B53-F272D169A431}"/>
              </a:ext>
            </a:extLst>
          </p:cNvPr>
          <p:cNvSpPr/>
          <p:nvPr/>
        </p:nvSpPr>
        <p:spPr>
          <a:xfrm>
            <a:off x="4181278" y="330099"/>
            <a:ext cx="1800000" cy="1353312"/>
          </a:xfrm>
          <a:prstGeom prst="roundRect">
            <a:avLst>
              <a:gd name="adj" fmla="val 8007"/>
            </a:avLst>
          </a:prstGeom>
          <a:solidFill>
            <a:srgbClr val="333F50"/>
          </a:solidFill>
          <a:ln w="28575">
            <a:solidFill>
              <a:srgbClr val="333F50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rPr>
              <a:t>CB Model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+mn-cs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F092BCA-4EF0-6B91-3F2B-4F0C5DDC81AE}"/>
              </a:ext>
            </a:extLst>
          </p:cNvPr>
          <p:cNvSpPr txBox="1"/>
          <p:nvPr/>
        </p:nvSpPr>
        <p:spPr>
          <a:xfrm>
            <a:off x="2335548" y="256527"/>
            <a:ext cx="1435100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333F50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rPr>
              <a:t>문제 상황 정의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C6AD6DE2-9AED-4B7B-9228-489DB6ED81A0}"/>
              </a:ext>
            </a:extLst>
          </p:cNvPr>
          <p:cNvSpPr/>
          <p:nvPr/>
        </p:nvSpPr>
        <p:spPr>
          <a:xfrm>
            <a:off x="188260" y="636494"/>
            <a:ext cx="11806952" cy="6055050"/>
          </a:xfrm>
          <a:prstGeom prst="roundRect">
            <a:avLst>
              <a:gd name="adj" fmla="val 2109"/>
            </a:avLst>
          </a:prstGeom>
          <a:solidFill>
            <a:schemeClr val="bg1"/>
          </a:solidFill>
          <a:ln>
            <a:noFill/>
          </a:ln>
          <a:effectLst>
            <a:outerShdw blurRad="241300" dist="698500" dir="5400000" sx="90000" sy="90000" algn="t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FAE29EB1-ED23-5BEB-0D9B-6332B4C55D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820" t="42873" r="13733" b="39369"/>
          <a:stretch/>
        </p:blipFill>
        <p:spPr>
          <a:xfrm>
            <a:off x="9702697" y="1064039"/>
            <a:ext cx="2160495" cy="425038"/>
          </a:xfrm>
          <a:prstGeom prst="rect">
            <a:avLst/>
          </a:prstGeom>
        </p:spPr>
      </p:pic>
      <p:sp>
        <p:nvSpPr>
          <p:cNvPr id="17" name="모서리가 둥근 직사각형 40"/>
          <p:cNvSpPr/>
          <p:nvPr/>
        </p:nvSpPr>
        <p:spPr>
          <a:xfrm>
            <a:off x="403139" y="862182"/>
            <a:ext cx="9115128" cy="778634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215900" dist="241300" dir="5400000" sx="95000" sy="95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914400" marR="0" lvl="2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2400" b="1" i="0" u="none" strike="noStrike" kern="0" cap="none" spc="0" normalizeH="0" baseline="0">
                <a:solidFill>
                  <a:srgbClr val="2b2d63"/>
                </a:solidFill>
                <a:effectLst/>
                <a:uLnTx/>
                <a:uFillTx/>
                <a:latin typeface="나눔스퀘어 ExtraBold"/>
                <a:ea typeface="나눔스퀘어 ExtraBold"/>
              </a:rPr>
              <a:t>유저층의 특징과 소비 성향 ▶</a:t>
            </a:r>
            <a:r>
              <a:rPr kumimoji="0" lang="en-US" altLang="ko-KR" sz="2400" b="1" i="0" u="none" strike="noStrike" kern="0" cap="none" spc="0" normalizeH="0" baseline="0">
                <a:solidFill>
                  <a:srgbClr val="2b2d63"/>
                </a:solidFill>
                <a:effectLst/>
                <a:uLnTx/>
                <a:uFillTx/>
                <a:latin typeface="나눔스퀘어 ExtraBold"/>
                <a:ea typeface="나눔스퀘어 ExtraBold"/>
              </a:rPr>
              <a:t> </a:t>
            </a:r>
            <a:r>
              <a:rPr kumimoji="0" lang="ko-KR" altLang="en-US" sz="2400" b="1" i="0" u="none" strike="noStrike" kern="0" cap="none" spc="0" normalizeH="0" baseline="0">
                <a:solidFill>
                  <a:srgbClr val="2b2d63"/>
                </a:solidFill>
                <a:effectLst/>
                <a:uLnTx/>
                <a:uFillTx/>
                <a:latin typeface="나눔스퀘어 ExtraBold"/>
                <a:ea typeface="나눔스퀘어 ExtraBold"/>
              </a:rPr>
              <a:t>생산활동인구</a:t>
            </a:r>
            <a:endParaRPr kumimoji="0" lang="ko-KR" altLang="en-US" sz="2400" b="1" i="0" u="none" strike="noStrike" kern="0" cap="none" spc="0" normalizeH="0" baseline="0">
              <a:solidFill>
                <a:srgbClr val="2b2d63"/>
              </a:solidFill>
              <a:effectLst/>
              <a:uLnTx/>
              <a:uFillTx/>
              <a:latin typeface="나눔스퀘어 ExtraBold"/>
              <a:ea typeface="나눔스퀘어 ExtraBold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4E9819A3-4D51-7CC1-DF33-FEA7879DFF59}"/>
              </a:ext>
            </a:extLst>
          </p:cNvPr>
          <p:cNvCxnSpPr>
            <a:cxnSpLocks/>
          </p:cNvCxnSpPr>
          <p:nvPr/>
        </p:nvCxnSpPr>
        <p:spPr>
          <a:xfrm>
            <a:off x="1260048" y="983198"/>
            <a:ext cx="0" cy="57600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모서리가 둥근 직사각형 43">
            <a:extLst>
              <a:ext uri="{FF2B5EF4-FFF2-40B4-BE49-F238E27FC236}">
                <a16:creationId xmlns:a16="http://schemas.microsoft.com/office/drawing/2014/main" id="{24FD321C-22A3-2882-38A3-07AB659F77E2}"/>
              </a:ext>
            </a:extLst>
          </p:cNvPr>
          <p:cNvSpPr/>
          <p:nvPr/>
        </p:nvSpPr>
        <p:spPr>
          <a:xfrm>
            <a:off x="688931" y="1134160"/>
            <a:ext cx="285325" cy="285325"/>
          </a:xfrm>
          <a:prstGeom prst="roundRect">
            <a:avLst>
              <a:gd name="adj" fmla="val 24456"/>
            </a:avLst>
          </a:prstGeom>
          <a:solidFill>
            <a:schemeClr val="tx2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√</a:t>
            </a: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7FB629BB-ADED-1DB6-00AE-138521A9D9FF}"/>
              </a:ext>
            </a:extLst>
          </p:cNvPr>
          <p:cNvCxnSpPr>
            <a:cxnSpLocks/>
          </p:cNvCxnSpPr>
          <p:nvPr/>
        </p:nvCxnSpPr>
        <p:spPr>
          <a:xfrm>
            <a:off x="2387098" y="655348"/>
            <a:ext cx="1332000" cy="0"/>
          </a:xfrm>
          <a:prstGeom prst="line">
            <a:avLst/>
          </a:prstGeom>
          <a:ln w="25400">
            <a:solidFill>
              <a:srgbClr val="333F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636996" y="2264435"/>
            <a:ext cx="5119742" cy="3428598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사각형: 둥근 모서리 22"/>
          <p:cNvSpPr/>
          <p:nvPr/>
        </p:nvSpPr>
        <p:spPr>
          <a:xfrm>
            <a:off x="5939239" y="4390425"/>
            <a:ext cx="5720367" cy="720000"/>
          </a:xfrm>
          <a:prstGeom prst="roundRect">
            <a:avLst>
              <a:gd name="adj" fmla="val 16667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800" b="0" i="0" u="none" strike="noStrike" kern="1200" cap="none" spc="0" normalizeH="0" baseline="0">
                <a:solidFill>
                  <a:srgbClr val="ffe766"/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고급 상품</a:t>
            </a:r>
            <a:r>
              <a:rPr kumimoji="0" lang="ko-KR" altLang="en-US" sz="1800" b="0" i="0" u="none" strike="noStrike" kern="1200" cap="none" spc="0" normalizeH="0" baseline="0">
                <a:solidFill>
                  <a:schemeClr val="bg1"/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을 구매할 만한 </a:t>
            </a:r>
            <a:r>
              <a:rPr kumimoji="0" lang="ko-KR" altLang="en-US" sz="1800" b="0" i="0" u="none" strike="noStrike" kern="1200" cap="none" spc="0" normalizeH="0" baseline="0">
                <a:solidFill>
                  <a:srgbClr val="ffe766"/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경제력 보유</a:t>
            </a:r>
            <a:endParaRPr kumimoji="0" lang="ko-KR" altLang="en-US" sz="1800" b="0" i="0" u="none" strike="noStrike" kern="1200" cap="none" spc="0" normalizeH="0" baseline="0">
              <a:solidFill>
                <a:srgbClr val="ffe766"/>
              </a:solidFill>
              <a:latin typeface="나눔스퀘어 ExtraBold"/>
              <a:ea typeface="나눔스퀘어 ExtraBold"/>
              <a:cs typeface="+mn-cs"/>
            </a:endParaRPr>
          </a:p>
        </p:txBody>
      </p:sp>
      <p:sp>
        <p:nvSpPr>
          <p:cNvPr id="24" name="화살표: 아래쪽 23"/>
          <p:cNvSpPr/>
          <p:nvPr/>
        </p:nvSpPr>
        <p:spPr>
          <a:xfrm>
            <a:off x="8520263" y="3572277"/>
            <a:ext cx="558318" cy="578428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333f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25" name="사각형: 둥근 모서리 24"/>
          <p:cNvSpPr/>
          <p:nvPr/>
        </p:nvSpPr>
        <p:spPr>
          <a:xfrm>
            <a:off x="5939238" y="2597753"/>
            <a:ext cx="5720367" cy="649871"/>
          </a:xfrm>
          <a:prstGeom prst="roundRect">
            <a:avLst>
              <a:gd name="adj" fmla="val 16667"/>
            </a:avLst>
          </a:prstGeom>
          <a:solidFill>
            <a:srgbClr val="ebec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800" b="0" i="0" u="none" strike="noStrike" kern="1200" cap="none" spc="0" normalizeH="0" baseline="0">
                <a:solidFill>
                  <a:srgbClr val="333f50"/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25~54</a:t>
            </a:r>
            <a:r>
              <a:rPr kumimoji="0" lang="ko-KR" altLang="en-US" sz="1800" b="0" i="0" u="none" strike="noStrike" kern="1200" cap="none" spc="0" normalizeH="0" baseline="0">
                <a:solidFill>
                  <a:srgbClr val="333f50"/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세의 연령층이 </a:t>
            </a:r>
            <a:r>
              <a:rPr kumimoji="0" lang="en-US" altLang="ko-KR" sz="1800" b="0" i="0" u="none" strike="noStrike" kern="1200" cap="none" spc="0" normalizeH="0" baseline="0">
                <a:solidFill>
                  <a:srgbClr val="333f50"/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76%</a:t>
            </a:r>
            <a:endParaRPr kumimoji="0" lang="ko-KR" altLang="en-US" sz="1800" b="0" i="0" u="none" strike="noStrike" kern="1200" cap="none" spc="0" normalizeH="0" baseline="0">
              <a:solidFill>
                <a:srgbClr val="333f50"/>
              </a:solidFill>
              <a:effectLst/>
              <a:uLnTx/>
              <a:uFillTx/>
              <a:latin typeface="나눔스퀘어 ExtraBold"/>
              <a:ea typeface="나눔스퀘어 ExtraBold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401503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ebec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D768F0BA-3F43-0D46-F1A1-120FA039DED4}"/>
              </a:ext>
            </a:extLst>
          </p:cNvPr>
          <p:cNvSpPr/>
          <p:nvPr/>
        </p:nvSpPr>
        <p:spPr>
          <a:xfrm>
            <a:off x="208363" y="330099"/>
            <a:ext cx="1800000" cy="1353312"/>
          </a:xfrm>
          <a:prstGeom prst="roundRect">
            <a:avLst>
              <a:gd name="adj" fmla="val 8007"/>
            </a:avLst>
          </a:prstGeom>
          <a:solidFill>
            <a:srgbClr val="333F50"/>
          </a:solidFill>
          <a:ln w="28575">
            <a:solidFill>
              <a:srgbClr val="333F50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rPr>
              <a:t>배경 및 목적</a:t>
            </a: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59DBDE08-2BFF-8430-1F9F-9631FCF9E30E}"/>
              </a:ext>
            </a:extLst>
          </p:cNvPr>
          <p:cNvSpPr/>
          <p:nvPr/>
        </p:nvSpPr>
        <p:spPr>
          <a:xfrm>
            <a:off x="6195508" y="330099"/>
            <a:ext cx="1800000" cy="1353312"/>
          </a:xfrm>
          <a:prstGeom prst="roundRect">
            <a:avLst>
              <a:gd name="adj" fmla="val 8007"/>
            </a:avLst>
          </a:prstGeom>
          <a:solidFill>
            <a:srgbClr val="333F50"/>
          </a:solidFill>
          <a:ln w="28575">
            <a:solidFill>
              <a:srgbClr val="333F50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rPr>
              <a:t>MF Model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+mn-cs"/>
            </a:endParaRP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03DE1782-498B-2050-2FD1-A688A0C19342}"/>
              </a:ext>
            </a:extLst>
          </p:cNvPr>
          <p:cNvSpPr/>
          <p:nvPr/>
        </p:nvSpPr>
        <p:spPr>
          <a:xfrm>
            <a:off x="8215326" y="330099"/>
            <a:ext cx="1800000" cy="1353312"/>
          </a:xfrm>
          <a:prstGeom prst="roundRect">
            <a:avLst>
              <a:gd name="adj" fmla="val 8007"/>
            </a:avLst>
          </a:prstGeom>
          <a:solidFill>
            <a:srgbClr val="333F50"/>
          </a:solidFill>
          <a:ln w="28575">
            <a:solidFill>
              <a:srgbClr val="333F50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rPr>
              <a:t>CF Model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+mn-cs"/>
            </a:endParaRP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98E90260-F8F9-DFBA-DEAF-43E7F19D4696}"/>
              </a:ext>
            </a:extLst>
          </p:cNvPr>
          <p:cNvSpPr/>
          <p:nvPr/>
        </p:nvSpPr>
        <p:spPr>
          <a:xfrm>
            <a:off x="10166535" y="330099"/>
            <a:ext cx="1800000" cy="1353312"/>
          </a:xfrm>
          <a:prstGeom prst="roundRect">
            <a:avLst>
              <a:gd name="adj" fmla="val 8007"/>
            </a:avLst>
          </a:prstGeom>
          <a:solidFill>
            <a:srgbClr val="333F50"/>
          </a:solidFill>
          <a:ln w="28575">
            <a:solidFill>
              <a:srgbClr val="333F50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rPr>
              <a:t>종합 결과</a:t>
            </a: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4DFA0165-0C5B-9FB1-5B43-896F068B12C8}"/>
              </a:ext>
            </a:extLst>
          </p:cNvPr>
          <p:cNvSpPr/>
          <p:nvPr/>
        </p:nvSpPr>
        <p:spPr>
          <a:xfrm>
            <a:off x="2176674" y="142931"/>
            <a:ext cx="1800000" cy="1353312"/>
          </a:xfrm>
          <a:prstGeom prst="roundRect">
            <a:avLst>
              <a:gd name="adj" fmla="val 8007"/>
            </a:avLst>
          </a:prstGeom>
          <a:solidFill>
            <a:schemeClr val="bg1"/>
          </a:solidFill>
          <a:ln w="28575">
            <a:solidFill>
              <a:srgbClr val="333F50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+mn-cs"/>
            </a:endParaRP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71236898-DE36-AE73-7B53-F272D169A431}"/>
              </a:ext>
            </a:extLst>
          </p:cNvPr>
          <p:cNvSpPr/>
          <p:nvPr/>
        </p:nvSpPr>
        <p:spPr>
          <a:xfrm>
            <a:off x="4181278" y="330099"/>
            <a:ext cx="1800000" cy="1353312"/>
          </a:xfrm>
          <a:prstGeom prst="roundRect">
            <a:avLst>
              <a:gd name="adj" fmla="val 8007"/>
            </a:avLst>
          </a:prstGeom>
          <a:solidFill>
            <a:srgbClr val="333F50"/>
          </a:solidFill>
          <a:ln w="28575">
            <a:solidFill>
              <a:srgbClr val="333F50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rPr>
              <a:t>CB Model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+mn-cs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F092BCA-4EF0-6B91-3F2B-4F0C5DDC81AE}"/>
              </a:ext>
            </a:extLst>
          </p:cNvPr>
          <p:cNvSpPr txBox="1"/>
          <p:nvPr/>
        </p:nvSpPr>
        <p:spPr>
          <a:xfrm>
            <a:off x="2335548" y="256527"/>
            <a:ext cx="1435100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333F50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rPr>
              <a:t>문제 상황 정의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C6AD6DE2-9AED-4B7B-9228-489DB6ED81A0}"/>
              </a:ext>
            </a:extLst>
          </p:cNvPr>
          <p:cNvSpPr/>
          <p:nvPr/>
        </p:nvSpPr>
        <p:spPr>
          <a:xfrm>
            <a:off x="188260" y="636494"/>
            <a:ext cx="11806952" cy="6055050"/>
          </a:xfrm>
          <a:prstGeom prst="roundRect">
            <a:avLst>
              <a:gd name="adj" fmla="val 2109"/>
            </a:avLst>
          </a:prstGeom>
          <a:solidFill>
            <a:schemeClr val="bg1"/>
          </a:solidFill>
          <a:ln>
            <a:noFill/>
          </a:ln>
          <a:effectLst>
            <a:outerShdw blurRad="241300" dist="698500" dir="5400000" sx="90000" sy="90000" algn="t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FAE29EB1-ED23-5BEB-0D9B-6332B4C55D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820" t="42873" r="13733" b="39369"/>
          <a:stretch/>
        </p:blipFill>
        <p:spPr>
          <a:xfrm>
            <a:off x="9702697" y="1064039"/>
            <a:ext cx="2160495" cy="425038"/>
          </a:xfrm>
          <a:prstGeom prst="rect">
            <a:avLst/>
          </a:prstGeom>
        </p:spPr>
      </p:pic>
      <p:sp>
        <p:nvSpPr>
          <p:cNvPr id="17" name="모서리가 둥근 직사각형 40"/>
          <p:cNvSpPr/>
          <p:nvPr/>
        </p:nvSpPr>
        <p:spPr>
          <a:xfrm>
            <a:off x="403139" y="862182"/>
            <a:ext cx="9115128" cy="778634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215900" dist="241300" dir="5400000" sx="95000" sy="95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914400" marR="0" lvl="2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2400" b="1" i="0" u="none" strike="noStrike" kern="0" cap="none" spc="0" normalizeH="0" baseline="0"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 ExtraBold"/>
                <a:ea typeface="나눔스퀘어 ExtraBold"/>
              </a:rPr>
              <a:t>유저층의 특징과 소비 성향 ▶</a:t>
            </a:r>
            <a:r>
              <a:rPr kumimoji="0" lang="en-US" altLang="ko-KR" sz="2400" b="1" i="0" u="none" strike="noStrike" kern="0" cap="none" spc="0" normalizeH="0" baseline="0"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 ExtraBold"/>
                <a:ea typeface="나눔스퀘어 ExtraBold"/>
              </a:rPr>
              <a:t> </a:t>
            </a:r>
            <a:r>
              <a:rPr kumimoji="0" lang="ko-KR" altLang="en-US" sz="2400" b="1" i="0" u="none" strike="noStrike" kern="0" cap="none" spc="0" normalizeH="0" baseline="0"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 ExtraBold"/>
                <a:ea typeface="나눔스퀘어 ExtraBold"/>
              </a:rPr>
              <a:t>이벤트로 유입</a:t>
            </a:r>
            <a:endParaRPr kumimoji="0" lang="ko-KR" altLang="en-US" sz="2400" b="1" i="0" u="none" strike="noStrike" kern="0" cap="none" spc="0" normalizeH="0" baseline="0"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나눔스퀘어 ExtraBold"/>
              <a:ea typeface="나눔스퀘어 ExtraBold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4E9819A3-4D51-7CC1-DF33-FEA7879DFF59}"/>
              </a:ext>
            </a:extLst>
          </p:cNvPr>
          <p:cNvCxnSpPr>
            <a:cxnSpLocks/>
          </p:cNvCxnSpPr>
          <p:nvPr/>
        </p:nvCxnSpPr>
        <p:spPr>
          <a:xfrm>
            <a:off x="1260048" y="983198"/>
            <a:ext cx="0" cy="57600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모서리가 둥근 직사각형 43">
            <a:extLst>
              <a:ext uri="{FF2B5EF4-FFF2-40B4-BE49-F238E27FC236}">
                <a16:creationId xmlns:a16="http://schemas.microsoft.com/office/drawing/2014/main" id="{24FD321C-22A3-2882-38A3-07AB659F77E2}"/>
              </a:ext>
            </a:extLst>
          </p:cNvPr>
          <p:cNvSpPr/>
          <p:nvPr/>
        </p:nvSpPr>
        <p:spPr>
          <a:xfrm>
            <a:off x="688931" y="1134160"/>
            <a:ext cx="285325" cy="285325"/>
          </a:xfrm>
          <a:prstGeom prst="roundRect">
            <a:avLst>
              <a:gd name="adj" fmla="val 24456"/>
            </a:avLst>
          </a:prstGeom>
          <a:solidFill>
            <a:schemeClr val="tx2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√</a:t>
            </a: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7FB629BB-ADED-1DB6-00AE-138521A9D9FF}"/>
              </a:ext>
            </a:extLst>
          </p:cNvPr>
          <p:cNvCxnSpPr>
            <a:cxnSpLocks/>
          </p:cNvCxnSpPr>
          <p:nvPr/>
        </p:nvCxnSpPr>
        <p:spPr>
          <a:xfrm>
            <a:off x="2387098" y="655348"/>
            <a:ext cx="1332000" cy="0"/>
          </a:xfrm>
          <a:prstGeom prst="line">
            <a:avLst/>
          </a:prstGeom>
          <a:ln w="25400">
            <a:solidFill>
              <a:srgbClr val="333F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사각형: 둥근 모서리 24"/>
          <p:cNvSpPr/>
          <p:nvPr/>
        </p:nvSpPr>
        <p:spPr>
          <a:xfrm>
            <a:off x="5644598" y="3429000"/>
            <a:ext cx="5720367" cy="1137414"/>
          </a:xfrm>
          <a:prstGeom prst="roundRect">
            <a:avLst>
              <a:gd name="adj" fmla="val 16667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2000" b="0" i="0" u="none" strike="noStrike" kern="1200" cap="none" spc="0" normalizeH="0" baseline="0">
                <a:solidFill>
                  <a:schemeClr val="bg1"/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올마이투어와의 </a:t>
            </a:r>
            <a:r>
              <a:rPr kumimoji="0" lang="ko-KR" altLang="en-US" sz="2000" b="0" i="0" u="none" strike="noStrike" kern="1200" cap="none" spc="0" normalizeH="0" baseline="0">
                <a:solidFill>
                  <a:srgbClr val="ffe766"/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첫 만남은 고급 상품</a:t>
            </a:r>
            <a:endParaRPr kumimoji="0" lang="ko-KR" altLang="en-US" sz="2000" b="0" i="0" u="none" strike="noStrike" kern="1200" cap="none" spc="0" normalizeH="0" baseline="0">
              <a:solidFill>
                <a:srgbClr val="ffe766"/>
              </a:solidFill>
              <a:latin typeface="나눔스퀘어 ExtraBold"/>
              <a:ea typeface="나눔스퀘어 ExtraBold"/>
              <a:cs typeface="+mn-cs"/>
            </a:endParaRP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F2F601F4-CDA1-3864-7019-BE5A3CA0D616}"/>
              </a:ext>
            </a:extLst>
          </p:cNvPr>
          <p:cNvGrpSpPr/>
          <p:nvPr/>
        </p:nvGrpSpPr>
        <p:grpSpPr>
          <a:xfrm>
            <a:off x="1938531" y="2024375"/>
            <a:ext cx="2829022" cy="4368800"/>
            <a:chOff x="7231299" y="1866503"/>
            <a:chExt cx="2829022" cy="4368800"/>
          </a:xfrm>
        </p:grpSpPr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D65809CD-FD69-A8BA-5DB5-3A5D266B3CEA}"/>
                </a:ext>
              </a:extLst>
            </p:cNvPr>
            <p:cNvGrpSpPr/>
            <p:nvPr/>
          </p:nvGrpSpPr>
          <p:grpSpPr>
            <a:xfrm>
              <a:off x="7231299" y="1866503"/>
              <a:ext cx="2829022" cy="4368800"/>
              <a:chOff x="1608618" y="1635918"/>
              <a:chExt cx="2181084" cy="4368800"/>
            </a:xfrm>
          </p:grpSpPr>
          <p:grpSp>
            <p:nvGrpSpPr>
              <p:cNvPr id="47" name="그룹 46">
                <a:extLst>
                  <a:ext uri="{FF2B5EF4-FFF2-40B4-BE49-F238E27FC236}">
                    <a16:creationId xmlns:a16="http://schemas.microsoft.com/office/drawing/2014/main" id="{52145057-8718-2E33-8F0B-72D8F5A2E2E0}"/>
                  </a:ext>
                </a:extLst>
              </p:cNvPr>
              <p:cNvGrpSpPr/>
              <p:nvPr/>
            </p:nvGrpSpPr>
            <p:grpSpPr>
              <a:xfrm>
                <a:off x="1608618" y="1635918"/>
                <a:ext cx="2181084" cy="4368800"/>
                <a:chOff x="3475518" y="1318418"/>
                <a:chExt cx="2181084" cy="4368800"/>
              </a:xfrm>
            </p:grpSpPr>
            <p:sp>
              <p:nvSpPr>
                <p:cNvPr id="50" name="양쪽 모서리가 둥근 사각형 39">
                  <a:extLst>
                    <a:ext uri="{FF2B5EF4-FFF2-40B4-BE49-F238E27FC236}">
                      <a16:creationId xmlns:a16="http://schemas.microsoft.com/office/drawing/2014/main" id="{42B5B838-E66D-B821-35F9-7306615FEF6F}"/>
                    </a:ext>
                  </a:extLst>
                </p:cNvPr>
                <p:cNvSpPr/>
                <p:nvPr/>
              </p:nvSpPr>
              <p:spPr>
                <a:xfrm rot="16200000">
                  <a:off x="3395415" y="2105820"/>
                  <a:ext cx="252000" cy="91793"/>
                </a:xfrm>
                <a:prstGeom prst="round2SameRect">
                  <a:avLst>
                    <a:gd name="adj1" fmla="val 22901"/>
                    <a:gd name="adj2" fmla="val 0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51" name="양쪽 모서리가 둥근 사각형 40">
                  <a:extLst>
                    <a:ext uri="{FF2B5EF4-FFF2-40B4-BE49-F238E27FC236}">
                      <a16:creationId xmlns:a16="http://schemas.microsoft.com/office/drawing/2014/main" id="{BE674C1C-0090-789B-14AA-98A7FD5700BA}"/>
                    </a:ext>
                  </a:extLst>
                </p:cNvPr>
                <p:cNvSpPr/>
                <p:nvPr/>
              </p:nvSpPr>
              <p:spPr>
                <a:xfrm rot="16200000">
                  <a:off x="3395415" y="2413563"/>
                  <a:ext cx="252000" cy="91793"/>
                </a:xfrm>
                <a:prstGeom prst="round2SameRect">
                  <a:avLst>
                    <a:gd name="adj1" fmla="val 22901"/>
                    <a:gd name="adj2" fmla="val 0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52" name="양쪽 모서리가 둥근 사각형 41">
                  <a:extLst>
                    <a:ext uri="{FF2B5EF4-FFF2-40B4-BE49-F238E27FC236}">
                      <a16:creationId xmlns:a16="http://schemas.microsoft.com/office/drawing/2014/main" id="{BC69462C-06ED-3CF4-E128-59834F56BC3C}"/>
                    </a:ext>
                  </a:extLst>
                </p:cNvPr>
                <p:cNvSpPr/>
                <p:nvPr/>
              </p:nvSpPr>
              <p:spPr>
                <a:xfrm rot="16200000">
                  <a:off x="3395415" y="2721306"/>
                  <a:ext cx="252000" cy="91793"/>
                </a:xfrm>
                <a:prstGeom prst="round2SameRect">
                  <a:avLst>
                    <a:gd name="adj1" fmla="val 22901"/>
                    <a:gd name="adj2" fmla="val 0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53" name="양쪽 모서리가 둥근 사각형 42">
                  <a:extLst>
                    <a:ext uri="{FF2B5EF4-FFF2-40B4-BE49-F238E27FC236}">
                      <a16:creationId xmlns:a16="http://schemas.microsoft.com/office/drawing/2014/main" id="{0A9BFA33-CDD5-EA41-23D0-BDDC02628251}"/>
                    </a:ext>
                  </a:extLst>
                </p:cNvPr>
                <p:cNvSpPr/>
                <p:nvPr/>
              </p:nvSpPr>
              <p:spPr>
                <a:xfrm rot="16200000">
                  <a:off x="5264621" y="2335736"/>
                  <a:ext cx="576000" cy="207963"/>
                </a:xfrm>
                <a:prstGeom prst="round2SameRect">
                  <a:avLst>
                    <a:gd name="adj1" fmla="val 0"/>
                    <a:gd name="adj2" fmla="val 33962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54" name="모서리가 둥근 직사각형 43">
                  <a:extLst>
                    <a:ext uri="{FF2B5EF4-FFF2-40B4-BE49-F238E27FC236}">
                      <a16:creationId xmlns:a16="http://schemas.microsoft.com/office/drawing/2014/main" id="{4BAA7D54-CF0D-F9CF-B4F1-58DBC5728819}"/>
                    </a:ext>
                  </a:extLst>
                </p:cNvPr>
                <p:cNvSpPr/>
                <p:nvPr/>
              </p:nvSpPr>
              <p:spPr>
                <a:xfrm>
                  <a:off x="3499190" y="1318418"/>
                  <a:ext cx="2095500" cy="4368800"/>
                </a:xfrm>
                <a:prstGeom prst="roundRect">
                  <a:avLst>
                    <a:gd name="adj" fmla="val 13637"/>
                  </a:avLst>
                </a:prstGeom>
                <a:solidFill>
                  <a:srgbClr val="29313C"/>
                </a:solidFill>
                <a:ln>
                  <a:noFill/>
                </a:ln>
                <a:effectLst>
                  <a:outerShdw blurRad="266700" sx="105000" sy="105000" algn="ctr" rotWithShape="0">
                    <a:prstClr val="black">
                      <a:alpha val="40000"/>
                    </a:prstClr>
                  </a:outerShdw>
                </a:effectLst>
                <a:scene3d>
                  <a:camera prst="orthographicFront"/>
                  <a:lightRig rig="threePt" dir="t"/>
                </a:scene3d>
                <a:sp3d>
                  <a:bevelT prst="relaxedInset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sp>
            <p:nvSpPr>
              <p:cNvPr id="48" name="모서리가 둥근 직사각형 37">
                <a:extLst>
                  <a:ext uri="{FF2B5EF4-FFF2-40B4-BE49-F238E27FC236}">
                    <a16:creationId xmlns:a16="http://schemas.microsoft.com/office/drawing/2014/main" id="{520ED1EF-D097-E11E-2A78-0B9C8697F154}"/>
                  </a:ext>
                </a:extLst>
              </p:cNvPr>
              <p:cNvSpPr/>
              <p:nvPr/>
            </p:nvSpPr>
            <p:spPr>
              <a:xfrm>
                <a:off x="1706902" y="1724818"/>
                <a:ext cx="1946275" cy="4191000"/>
              </a:xfrm>
              <a:prstGeom prst="roundRect">
                <a:avLst>
                  <a:gd name="adj" fmla="val 12658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9" name="양쪽 모서리가 둥근 사각형 38">
                <a:extLst>
                  <a:ext uri="{FF2B5EF4-FFF2-40B4-BE49-F238E27FC236}">
                    <a16:creationId xmlns:a16="http://schemas.microsoft.com/office/drawing/2014/main" id="{E9CBF875-9774-2B40-8DA6-B75E3E12915B}"/>
                  </a:ext>
                </a:extLst>
              </p:cNvPr>
              <p:cNvSpPr/>
              <p:nvPr/>
            </p:nvSpPr>
            <p:spPr>
              <a:xfrm>
                <a:off x="2153782" y="1652586"/>
                <a:ext cx="1052514" cy="252412"/>
              </a:xfrm>
              <a:prstGeom prst="round2SameRect">
                <a:avLst>
                  <a:gd name="adj1" fmla="val 0"/>
                  <a:gd name="adj2" fmla="val 33962"/>
                </a:avLst>
              </a:prstGeom>
              <a:solidFill>
                <a:srgbClr val="29313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sp>
          <p:nvSpPr>
            <p:cNvPr id="46" name="사각형: 둥근 모서리 45">
              <a:extLst>
                <a:ext uri="{FF2B5EF4-FFF2-40B4-BE49-F238E27FC236}">
                  <a16:creationId xmlns:a16="http://schemas.microsoft.com/office/drawing/2014/main" id="{A9B87B65-5F30-2A3B-99D8-8A651D31918A}"/>
                </a:ext>
              </a:extLst>
            </p:cNvPr>
            <p:cNvSpPr/>
            <p:nvPr/>
          </p:nvSpPr>
          <p:spPr>
            <a:xfrm>
              <a:off x="7358780" y="2135583"/>
              <a:ext cx="2524458" cy="4010820"/>
            </a:xfrm>
            <a:prstGeom prst="roundRect">
              <a:avLst/>
            </a:prstGeom>
            <a:blipFill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5492333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ebec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D768F0BA-3F43-0D46-F1A1-120FA039DED4}"/>
              </a:ext>
            </a:extLst>
          </p:cNvPr>
          <p:cNvSpPr/>
          <p:nvPr/>
        </p:nvSpPr>
        <p:spPr>
          <a:xfrm>
            <a:off x="208363" y="330099"/>
            <a:ext cx="1800000" cy="1353312"/>
          </a:xfrm>
          <a:prstGeom prst="roundRect">
            <a:avLst>
              <a:gd name="adj" fmla="val 8007"/>
            </a:avLst>
          </a:prstGeom>
          <a:solidFill>
            <a:srgbClr val="333F50"/>
          </a:solidFill>
          <a:ln w="28575">
            <a:solidFill>
              <a:srgbClr val="333F50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rPr>
              <a:t>배경 및 목적</a:t>
            </a: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59DBDE08-2BFF-8430-1F9F-9631FCF9E30E}"/>
              </a:ext>
            </a:extLst>
          </p:cNvPr>
          <p:cNvSpPr/>
          <p:nvPr/>
        </p:nvSpPr>
        <p:spPr>
          <a:xfrm>
            <a:off x="6195508" y="330099"/>
            <a:ext cx="1800000" cy="1353312"/>
          </a:xfrm>
          <a:prstGeom prst="roundRect">
            <a:avLst>
              <a:gd name="adj" fmla="val 8007"/>
            </a:avLst>
          </a:prstGeom>
          <a:solidFill>
            <a:srgbClr val="333F50"/>
          </a:solidFill>
          <a:ln w="28575">
            <a:solidFill>
              <a:srgbClr val="333F50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rPr>
              <a:t>MF Model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+mn-cs"/>
            </a:endParaRP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03DE1782-498B-2050-2FD1-A688A0C19342}"/>
              </a:ext>
            </a:extLst>
          </p:cNvPr>
          <p:cNvSpPr/>
          <p:nvPr/>
        </p:nvSpPr>
        <p:spPr>
          <a:xfrm>
            <a:off x="8215326" y="330099"/>
            <a:ext cx="1800000" cy="1353312"/>
          </a:xfrm>
          <a:prstGeom prst="roundRect">
            <a:avLst>
              <a:gd name="adj" fmla="val 8007"/>
            </a:avLst>
          </a:prstGeom>
          <a:solidFill>
            <a:srgbClr val="333F50"/>
          </a:solidFill>
          <a:ln w="28575">
            <a:solidFill>
              <a:srgbClr val="333F50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rPr>
              <a:t>CF Model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+mn-cs"/>
            </a:endParaRP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98E90260-F8F9-DFBA-DEAF-43E7F19D4696}"/>
              </a:ext>
            </a:extLst>
          </p:cNvPr>
          <p:cNvSpPr/>
          <p:nvPr/>
        </p:nvSpPr>
        <p:spPr>
          <a:xfrm>
            <a:off x="10166535" y="330099"/>
            <a:ext cx="1800000" cy="1353312"/>
          </a:xfrm>
          <a:prstGeom prst="roundRect">
            <a:avLst>
              <a:gd name="adj" fmla="val 8007"/>
            </a:avLst>
          </a:prstGeom>
          <a:solidFill>
            <a:srgbClr val="333F50"/>
          </a:solidFill>
          <a:ln w="28575">
            <a:solidFill>
              <a:srgbClr val="333F50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rPr>
              <a:t>종합 결과</a:t>
            </a: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4DFA0165-0C5B-9FB1-5B43-896F068B12C8}"/>
              </a:ext>
            </a:extLst>
          </p:cNvPr>
          <p:cNvSpPr/>
          <p:nvPr/>
        </p:nvSpPr>
        <p:spPr>
          <a:xfrm>
            <a:off x="2176674" y="142931"/>
            <a:ext cx="1800000" cy="1353312"/>
          </a:xfrm>
          <a:prstGeom prst="roundRect">
            <a:avLst>
              <a:gd name="adj" fmla="val 8007"/>
            </a:avLst>
          </a:prstGeom>
          <a:solidFill>
            <a:schemeClr val="bg1"/>
          </a:solidFill>
          <a:ln w="28575">
            <a:solidFill>
              <a:srgbClr val="333F50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+mn-cs"/>
            </a:endParaRP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71236898-DE36-AE73-7B53-F272D169A431}"/>
              </a:ext>
            </a:extLst>
          </p:cNvPr>
          <p:cNvSpPr/>
          <p:nvPr/>
        </p:nvSpPr>
        <p:spPr>
          <a:xfrm>
            <a:off x="4181278" y="330099"/>
            <a:ext cx="1800000" cy="1353312"/>
          </a:xfrm>
          <a:prstGeom prst="roundRect">
            <a:avLst>
              <a:gd name="adj" fmla="val 8007"/>
            </a:avLst>
          </a:prstGeom>
          <a:solidFill>
            <a:srgbClr val="333F50"/>
          </a:solidFill>
          <a:ln w="28575">
            <a:solidFill>
              <a:srgbClr val="333F50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rPr>
              <a:t>CB Model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+mn-cs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F092BCA-4EF0-6B91-3F2B-4F0C5DDC81AE}"/>
              </a:ext>
            </a:extLst>
          </p:cNvPr>
          <p:cNvSpPr txBox="1"/>
          <p:nvPr/>
        </p:nvSpPr>
        <p:spPr>
          <a:xfrm>
            <a:off x="2335548" y="256527"/>
            <a:ext cx="1435100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333F50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rPr>
              <a:t>문제 상황 정의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C6AD6DE2-9AED-4B7B-9228-489DB6ED81A0}"/>
              </a:ext>
            </a:extLst>
          </p:cNvPr>
          <p:cNvSpPr/>
          <p:nvPr/>
        </p:nvSpPr>
        <p:spPr>
          <a:xfrm>
            <a:off x="188260" y="636494"/>
            <a:ext cx="11806952" cy="6055050"/>
          </a:xfrm>
          <a:prstGeom prst="roundRect">
            <a:avLst>
              <a:gd name="adj" fmla="val 2109"/>
            </a:avLst>
          </a:prstGeom>
          <a:solidFill>
            <a:schemeClr val="bg1"/>
          </a:solidFill>
          <a:ln>
            <a:noFill/>
          </a:ln>
          <a:effectLst>
            <a:outerShdw blurRad="241300" dist="698500" dir="5400000" sx="90000" sy="90000" algn="t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FAE29EB1-ED23-5BEB-0D9B-6332B4C55D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820" t="42873" r="13733" b="39369"/>
          <a:stretch/>
        </p:blipFill>
        <p:spPr>
          <a:xfrm>
            <a:off x="9702697" y="1064039"/>
            <a:ext cx="2160495" cy="425038"/>
          </a:xfrm>
          <a:prstGeom prst="rect">
            <a:avLst/>
          </a:prstGeom>
        </p:spPr>
      </p:pic>
      <p:sp>
        <p:nvSpPr>
          <p:cNvPr id="17" name="모서리가 둥근 직사각형 40"/>
          <p:cNvSpPr/>
          <p:nvPr/>
        </p:nvSpPr>
        <p:spPr>
          <a:xfrm>
            <a:off x="403139" y="862182"/>
            <a:ext cx="9115128" cy="778634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215900" dist="241300" dir="5400000" sx="95000" sy="95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914400" marR="0" lvl="2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2400" b="1" i="0" u="none" strike="noStrike" kern="0" cap="none" spc="0" normalizeH="0" baseline="0">
                <a:solidFill>
                  <a:srgbClr val="2b2d63"/>
                </a:solidFill>
                <a:effectLst/>
                <a:uLnTx/>
                <a:uFillTx/>
                <a:latin typeface="나눔스퀘어 ExtraBold"/>
                <a:ea typeface="나눔스퀘어 ExtraBold"/>
              </a:rPr>
              <a:t>유저층의 특징과 소비 성향 ▶</a:t>
            </a:r>
            <a:r>
              <a:rPr kumimoji="0" lang="en-US" altLang="ko-KR" sz="2400" b="1" i="0" u="none" strike="noStrike" kern="0" cap="none" spc="0" normalizeH="0" baseline="0">
                <a:solidFill>
                  <a:srgbClr val="2b2d63"/>
                </a:solidFill>
                <a:effectLst/>
                <a:uLnTx/>
                <a:uFillTx/>
                <a:latin typeface="나눔스퀘어 ExtraBold"/>
                <a:ea typeface="나눔스퀘어 ExtraBold"/>
              </a:rPr>
              <a:t> </a:t>
            </a:r>
            <a:r>
              <a:rPr kumimoji="0" lang="ko-KR" altLang="en-US" sz="2400" b="1" i="0" u="none" strike="noStrike" kern="0" cap="none" spc="0" normalizeH="0" baseline="0">
                <a:solidFill>
                  <a:srgbClr val="2b2d63"/>
                </a:solidFill>
                <a:effectLst/>
                <a:uLnTx/>
                <a:uFillTx/>
                <a:latin typeface="나눔스퀘어 ExtraBold"/>
                <a:ea typeface="나눔스퀘어 ExtraBold"/>
              </a:rPr>
              <a:t>투숙 기간 </a:t>
            </a:r>
            <a:r>
              <a:rPr kumimoji="0" lang="en-US" altLang="ko-KR" sz="2400" b="1" i="0" u="none" strike="noStrike" kern="0" cap="none" spc="0" normalizeH="0" baseline="0">
                <a:solidFill>
                  <a:srgbClr val="2b2d63"/>
                </a:solidFill>
                <a:effectLst/>
                <a:uLnTx/>
                <a:uFillTx/>
                <a:latin typeface="나눔스퀘어 ExtraBold"/>
                <a:ea typeface="나눔스퀘어 ExtraBold"/>
              </a:rPr>
              <a:t>1</a:t>
            </a:r>
            <a:r>
              <a:rPr kumimoji="0" lang="ko-KR" altLang="en-US" sz="2400" b="1" i="0" u="none" strike="noStrike" kern="0" cap="none" spc="0" normalizeH="0" baseline="0">
                <a:solidFill>
                  <a:srgbClr val="2b2d63"/>
                </a:solidFill>
                <a:effectLst/>
                <a:uLnTx/>
                <a:uFillTx/>
                <a:latin typeface="나눔스퀘어 ExtraBold"/>
                <a:ea typeface="나눔스퀘어 ExtraBold"/>
              </a:rPr>
              <a:t>박</a:t>
            </a:r>
            <a:endParaRPr kumimoji="0" lang="ko-KR" altLang="en-US" sz="2400" b="1" i="0" u="none" strike="noStrike" kern="0" cap="none" spc="0" normalizeH="0" baseline="0">
              <a:solidFill>
                <a:srgbClr val="2b2d63"/>
              </a:solidFill>
              <a:effectLst/>
              <a:uLnTx/>
              <a:uFillTx/>
              <a:latin typeface="나눔스퀘어 ExtraBold"/>
              <a:ea typeface="나눔스퀘어 ExtraBold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4E9819A3-4D51-7CC1-DF33-FEA7879DFF59}"/>
              </a:ext>
            </a:extLst>
          </p:cNvPr>
          <p:cNvCxnSpPr>
            <a:cxnSpLocks/>
          </p:cNvCxnSpPr>
          <p:nvPr/>
        </p:nvCxnSpPr>
        <p:spPr>
          <a:xfrm>
            <a:off x="1260048" y="983198"/>
            <a:ext cx="0" cy="57600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모서리가 둥근 직사각형 43">
            <a:extLst>
              <a:ext uri="{FF2B5EF4-FFF2-40B4-BE49-F238E27FC236}">
                <a16:creationId xmlns:a16="http://schemas.microsoft.com/office/drawing/2014/main" id="{24FD321C-22A3-2882-38A3-07AB659F77E2}"/>
              </a:ext>
            </a:extLst>
          </p:cNvPr>
          <p:cNvSpPr/>
          <p:nvPr/>
        </p:nvSpPr>
        <p:spPr>
          <a:xfrm>
            <a:off x="688931" y="1134160"/>
            <a:ext cx="285325" cy="285325"/>
          </a:xfrm>
          <a:prstGeom prst="roundRect">
            <a:avLst>
              <a:gd name="adj" fmla="val 24456"/>
            </a:avLst>
          </a:prstGeom>
          <a:solidFill>
            <a:schemeClr val="tx2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√</a:t>
            </a: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7FB629BB-ADED-1DB6-00AE-138521A9D9FF}"/>
              </a:ext>
            </a:extLst>
          </p:cNvPr>
          <p:cNvCxnSpPr>
            <a:cxnSpLocks/>
          </p:cNvCxnSpPr>
          <p:nvPr/>
        </p:nvCxnSpPr>
        <p:spPr>
          <a:xfrm>
            <a:off x="2387098" y="655348"/>
            <a:ext cx="1332000" cy="0"/>
          </a:xfrm>
          <a:prstGeom prst="line">
            <a:avLst/>
          </a:prstGeom>
          <a:ln w="25400">
            <a:solidFill>
              <a:srgbClr val="333F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사각형: 둥근 모서리 24"/>
          <p:cNvSpPr/>
          <p:nvPr/>
        </p:nvSpPr>
        <p:spPr>
          <a:xfrm>
            <a:off x="6627631" y="3210830"/>
            <a:ext cx="4303863" cy="527714"/>
          </a:xfrm>
          <a:prstGeom prst="roundRect">
            <a:avLst>
              <a:gd name="adj" fmla="val 16667"/>
            </a:avLst>
          </a:prstGeom>
          <a:solidFill>
            <a:srgbClr val="ebec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800" b="0" i="0" u="none" strike="noStrike" kern="1200" cap="none" spc="0" normalizeH="0" baseline="0">
                <a:solidFill>
                  <a:srgbClr val="333f50"/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1</a:t>
            </a:r>
            <a:r>
              <a:rPr kumimoji="0" lang="ko-KR" altLang="en-US" sz="1800" b="0" i="0" u="none" strike="noStrike" kern="1200" cap="none" spc="0" normalizeH="0" baseline="0">
                <a:solidFill>
                  <a:srgbClr val="333f50"/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박 비율 </a:t>
            </a:r>
            <a:r>
              <a:rPr kumimoji="0" lang="en-US" altLang="ko-KR" sz="1800" b="0" i="0" u="none" strike="noStrike" kern="1200" cap="none" spc="0" normalizeH="0" baseline="0">
                <a:solidFill>
                  <a:srgbClr val="333f50"/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: 98.5%</a:t>
            </a:r>
            <a:endParaRPr kumimoji="0" lang="ko-KR" altLang="en-US" sz="1800" b="0" i="0" u="none" strike="noStrike" kern="1200" cap="none" spc="0" normalizeH="0" baseline="0">
              <a:solidFill>
                <a:srgbClr val="333f50"/>
              </a:solidFill>
              <a:effectLst/>
              <a:uLnTx/>
              <a:uFillTx/>
              <a:latin typeface="나눔스퀘어 ExtraBold"/>
              <a:ea typeface="나눔스퀘어 ExtraBold"/>
              <a:cs typeface="+mn-cs"/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3"/>
          <a:srcRect l="33250" r="9620"/>
          <a:stretch>
            <a:fillRect/>
          </a:stretch>
        </p:blipFill>
        <p:spPr>
          <a:xfrm>
            <a:off x="855392" y="2713024"/>
            <a:ext cx="5337169" cy="3690706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사각형: 둥근 모서리 28"/>
          <p:cNvSpPr/>
          <p:nvPr/>
        </p:nvSpPr>
        <p:spPr>
          <a:xfrm>
            <a:off x="831593" y="2051339"/>
            <a:ext cx="4703669" cy="486000"/>
          </a:xfrm>
          <a:prstGeom prst="roundRect">
            <a:avLst>
              <a:gd name="adj" fmla="val 16667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800" b="0" i="0" u="none" strike="noStrike" kern="1200" cap="none" spc="0" normalizeH="0" baseline="0">
                <a:solidFill>
                  <a:schemeClr val="bg1"/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전체 결제 완료 중 </a:t>
            </a:r>
            <a:r>
              <a:rPr kumimoji="0" lang="en-US" altLang="ko-KR" sz="1800" b="0" i="0" u="none" strike="noStrike" kern="1200" cap="none" spc="0" normalizeH="0" baseline="0">
                <a:solidFill>
                  <a:srgbClr val="ffe766"/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1</a:t>
            </a:r>
            <a:r>
              <a:rPr kumimoji="0" lang="ko-KR" altLang="en-US" sz="1800" b="0" i="0" u="none" strike="noStrike" kern="1200" cap="none" spc="0" normalizeH="0" baseline="0">
                <a:solidFill>
                  <a:srgbClr val="ffe766"/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박</a:t>
            </a:r>
            <a:r>
              <a:rPr kumimoji="0" lang="ko-KR" altLang="en-US" sz="1800" b="0" i="0" u="none" strike="noStrike" kern="1200" cap="none" spc="0" normalizeH="0" baseline="0">
                <a:solidFill>
                  <a:schemeClr val="bg1"/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이 차지하는 비중 </a:t>
            </a:r>
            <a:endParaRPr kumimoji="0" lang="ko-KR" altLang="en-US" sz="1800" b="0" i="0" u="none" strike="noStrike" kern="1200" cap="none" spc="0" normalizeH="0" baseline="0">
              <a:solidFill>
                <a:schemeClr val="bg1"/>
              </a:solidFill>
              <a:latin typeface="나눔스퀘어 ExtraBold"/>
              <a:ea typeface="나눔스퀘어 ExtraBold"/>
              <a:cs typeface="+mn-cs"/>
            </a:endParaRPr>
          </a:p>
        </p:txBody>
      </p:sp>
      <p:sp>
        <p:nvSpPr>
          <p:cNvPr id="30" name="사각형: 둥근 모서리 29"/>
          <p:cNvSpPr/>
          <p:nvPr/>
        </p:nvSpPr>
        <p:spPr>
          <a:xfrm>
            <a:off x="6627630" y="4044939"/>
            <a:ext cx="4303863" cy="527714"/>
          </a:xfrm>
          <a:prstGeom prst="roundRect">
            <a:avLst>
              <a:gd name="adj" fmla="val 16667"/>
            </a:avLst>
          </a:prstGeom>
          <a:solidFill>
            <a:srgbClr val="ebec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800" b="0" i="0" u="none" strike="noStrike" kern="1200" cap="none" spc="0" normalizeH="0" baseline="0">
                <a:solidFill>
                  <a:srgbClr val="333f50"/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가까운 지역의 호캉스를 선호</a:t>
            </a:r>
            <a:endParaRPr kumimoji="0" lang="ko-KR" altLang="en-US" sz="1800" b="0" i="0" u="none" strike="noStrike" kern="1200" cap="none" spc="0" normalizeH="0" baseline="0">
              <a:solidFill>
                <a:srgbClr val="333f50"/>
              </a:solidFill>
              <a:latin typeface="나눔스퀘어 ExtraBold"/>
              <a:ea typeface="나눔스퀘어 ExtraBold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724918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ebec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D768F0BA-3F43-0D46-F1A1-120FA039DED4}"/>
              </a:ext>
            </a:extLst>
          </p:cNvPr>
          <p:cNvSpPr/>
          <p:nvPr/>
        </p:nvSpPr>
        <p:spPr>
          <a:xfrm>
            <a:off x="208363" y="330099"/>
            <a:ext cx="1800000" cy="1353312"/>
          </a:xfrm>
          <a:prstGeom prst="roundRect">
            <a:avLst>
              <a:gd name="adj" fmla="val 8007"/>
            </a:avLst>
          </a:prstGeom>
          <a:solidFill>
            <a:srgbClr val="333F50"/>
          </a:solidFill>
          <a:ln w="28575">
            <a:solidFill>
              <a:srgbClr val="333F50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rPr>
              <a:t>배경 및 목적</a:t>
            </a: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59DBDE08-2BFF-8430-1F9F-9631FCF9E30E}"/>
              </a:ext>
            </a:extLst>
          </p:cNvPr>
          <p:cNvSpPr/>
          <p:nvPr/>
        </p:nvSpPr>
        <p:spPr>
          <a:xfrm>
            <a:off x="6195508" y="330099"/>
            <a:ext cx="1800000" cy="1353312"/>
          </a:xfrm>
          <a:prstGeom prst="roundRect">
            <a:avLst>
              <a:gd name="adj" fmla="val 8007"/>
            </a:avLst>
          </a:prstGeom>
          <a:solidFill>
            <a:srgbClr val="333F50"/>
          </a:solidFill>
          <a:ln w="28575">
            <a:solidFill>
              <a:srgbClr val="333F50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rPr>
              <a:t>MF Model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+mn-cs"/>
            </a:endParaRP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03DE1782-498B-2050-2FD1-A688A0C19342}"/>
              </a:ext>
            </a:extLst>
          </p:cNvPr>
          <p:cNvSpPr/>
          <p:nvPr/>
        </p:nvSpPr>
        <p:spPr>
          <a:xfrm>
            <a:off x="8215326" y="330099"/>
            <a:ext cx="1800000" cy="1353312"/>
          </a:xfrm>
          <a:prstGeom prst="roundRect">
            <a:avLst>
              <a:gd name="adj" fmla="val 8007"/>
            </a:avLst>
          </a:prstGeom>
          <a:solidFill>
            <a:srgbClr val="333F50"/>
          </a:solidFill>
          <a:ln w="28575">
            <a:solidFill>
              <a:srgbClr val="333F50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rPr>
              <a:t>CF Model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+mn-cs"/>
            </a:endParaRP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98E90260-F8F9-DFBA-DEAF-43E7F19D4696}"/>
              </a:ext>
            </a:extLst>
          </p:cNvPr>
          <p:cNvSpPr/>
          <p:nvPr/>
        </p:nvSpPr>
        <p:spPr>
          <a:xfrm>
            <a:off x="10166535" y="330099"/>
            <a:ext cx="1800000" cy="1353312"/>
          </a:xfrm>
          <a:prstGeom prst="roundRect">
            <a:avLst>
              <a:gd name="adj" fmla="val 8007"/>
            </a:avLst>
          </a:prstGeom>
          <a:solidFill>
            <a:srgbClr val="333F50"/>
          </a:solidFill>
          <a:ln w="28575">
            <a:solidFill>
              <a:srgbClr val="333F50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rPr>
              <a:t>종합 결과</a:t>
            </a: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4DFA0165-0C5B-9FB1-5B43-896F068B12C8}"/>
              </a:ext>
            </a:extLst>
          </p:cNvPr>
          <p:cNvSpPr/>
          <p:nvPr/>
        </p:nvSpPr>
        <p:spPr>
          <a:xfrm>
            <a:off x="2176674" y="142931"/>
            <a:ext cx="1800000" cy="1353312"/>
          </a:xfrm>
          <a:prstGeom prst="roundRect">
            <a:avLst>
              <a:gd name="adj" fmla="val 8007"/>
            </a:avLst>
          </a:prstGeom>
          <a:solidFill>
            <a:schemeClr val="bg1"/>
          </a:solidFill>
          <a:ln w="28575">
            <a:solidFill>
              <a:srgbClr val="333F50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+mn-cs"/>
            </a:endParaRP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71236898-DE36-AE73-7B53-F272D169A431}"/>
              </a:ext>
            </a:extLst>
          </p:cNvPr>
          <p:cNvSpPr/>
          <p:nvPr/>
        </p:nvSpPr>
        <p:spPr>
          <a:xfrm>
            <a:off x="4181278" y="330099"/>
            <a:ext cx="1800000" cy="1353312"/>
          </a:xfrm>
          <a:prstGeom prst="roundRect">
            <a:avLst>
              <a:gd name="adj" fmla="val 8007"/>
            </a:avLst>
          </a:prstGeom>
          <a:solidFill>
            <a:srgbClr val="333F50"/>
          </a:solidFill>
          <a:ln w="28575">
            <a:solidFill>
              <a:srgbClr val="333F50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rPr>
              <a:t>CB Model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+mn-cs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F092BCA-4EF0-6B91-3F2B-4F0C5DDC81AE}"/>
              </a:ext>
            </a:extLst>
          </p:cNvPr>
          <p:cNvSpPr txBox="1"/>
          <p:nvPr/>
        </p:nvSpPr>
        <p:spPr>
          <a:xfrm>
            <a:off x="2335548" y="256527"/>
            <a:ext cx="1435100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333F50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rPr>
              <a:t>문제 상황 정의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C6AD6DE2-9AED-4B7B-9228-489DB6ED81A0}"/>
              </a:ext>
            </a:extLst>
          </p:cNvPr>
          <p:cNvSpPr/>
          <p:nvPr/>
        </p:nvSpPr>
        <p:spPr>
          <a:xfrm>
            <a:off x="188260" y="636494"/>
            <a:ext cx="11806952" cy="6055050"/>
          </a:xfrm>
          <a:prstGeom prst="roundRect">
            <a:avLst>
              <a:gd name="adj" fmla="val 2109"/>
            </a:avLst>
          </a:prstGeom>
          <a:solidFill>
            <a:schemeClr val="bg1"/>
          </a:solidFill>
          <a:ln>
            <a:noFill/>
          </a:ln>
          <a:effectLst>
            <a:outerShdw blurRad="241300" dist="698500" dir="5400000" sx="90000" sy="90000" algn="t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FAE29EB1-ED23-5BEB-0D9B-6332B4C55D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820" t="42873" r="13733" b="39369"/>
          <a:stretch/>
        </p:blipFill>
        <p:spPr>
          <a:xfrm>
            <a:off x="9702697" y="1064039"/>
            <a:ext cx="2160495" cy="425038"/>
          </a:xfrm>
          <a:prstGeom prst="rect">
            <a:avLst/>
          </a:prstGeom>
        </p:spPr>
      </p:pic>
      <p:sp>
        <p:nvSpPr>
          <p:cNvPr id="17" name="모서리가 둥근 직사각형 40"/>
          <p:cNvSpPr/>
          <p:nvPr/>
        </p:nvSpPr>
        <p:spPr>
          <a:xfrm>
            <a:off x="403139" y="862182"/>
            <a:ext cx="9115128" cy="778634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215900" dist="241300" dir="5400000" sx="95000" sy="95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914400" marR="0" lvl="2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2400" b="1" i="0" u="none" strike="noStrike" kern="0" cap="none" spc="0" normalizeH="0" baseline="0"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 ExtraBold"/>
                <a:ea typeface="나눔스퀘어 ExtraBold"/>
              </a:rPr>
              <a:t>유저층의 특징과 소비 성향</a:t>
            </a:r>
            <a:endParaRPr kumimoji="0" lang="en-US" altLang="ko-KR" sz="2400" b="1" i="0" u="none" strike="noStrike" kern="0" cap="none" spc="0" normalizeH="0" baseline="0"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나눔스퀘어 ExtraBold"/>
              <a:ea typeface="나눔스퀘어 ExtraBold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4E9819A3-4D51-7CC1-DF33-FEA7879DFF59}"/>
              </a:ext>
            </a:extLst>
          </p:cNvPr>
          <p:cNvCxnSpPr>
            <a:cxnSpLocks/>
          </p:cNvCxnSpPr>
          <p:nvPr/>
        </p:nvCxnSpPr>
        <p:spPr>
          <a:xfrm>
            <a:off x="1260048" y="983198"/>
            <a:ext cx="0" cy="57600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모서리가 둥근 직사각형 43">
            <a:extLst>
              <a:ext uri="{FF2B5EF4-FFF2-40B4-BE49-F238E27FC236}">
                <a16:creationId xmlns:a16="http://schemas.microsoft.com/office/drawing/2014/main" id="{24FD321C-22A3-2882-38A3-07AB659F77E2}"/>
              </a:ext>
            </a:extLst>
          </p:cNvPr>
          <p:cNvSpPr/>
          <p:nvPr/>
        </p:nvSpPr>
        <p:spPr>
          <a:xfrm>
            <a:off x="688931" y="1134160"/>
            <a:ext cx="285325" cy="285325"/>
          </a:xfrm>
          <a:prstGeom prst="roundRect">
            <a:avLst>
              <a:gd name="adj" fmla="val 24456"/>
            </a:avLst>
          </a:prstGeom>
          <a:solidFill>
            <a:schemeClr val="tx2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√</a:t>
            </a: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7FB629BB-ADED-1DB6-00AE-138521A9D9FF}"/>
              </a:ext>
            </a:extLst>
          </p:cNvPr>
          <p:cNvCxnSpPr>
            <a:cxnSpLocks/>
          </p:cNvCxnSpPr>
          <p:nvPr/>
        </p:nvCxnSpPr>
        <p:spPr>
          <a:xfrm>
            <a:off x="2387098" y="655348"/>
            <a:ext cx="1332000" cy="0"/>
          </a:xfrm>
          <a:prstGeom prst="line">
            <a:avLst/>
          </a:prstGeom>
          <a:ln w="25400">
            <a:solidFill>
              <a:srgbClr val="333F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그림 23">
            <a:extLst>
              <a:ext uri="{FF2B5EF4-FFF2-40B4-BE49-F238E27FC236}">
                <a16:creationId xmlns:a16="http://schemas.microsoft.com/office/drawing/2014/main" id="{4F350F6A-0B18-C168-BE75-C72BB0F0B75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397"/>
          <a:stretch/>
        </p:blipFill>
        <p:spPr bwMode="auto">
          <a:xfrm>
            <a:off x="747295" y="2756326"/>
            <a:ext cx="4544234" cy="2974776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사각형: 둥근 모서리 26"/>
          <p:cNvSpPr/>
          <p:nvPr/>
        </p:nvSpPr>
        <p:spPr>
          <a:xfrm>
            <a:off x="740899" y="5547060"/>
            <a:ext cx="4700412" cy="486000"/>
          </a:xfrm>
          <a:prstGeom prst="roundRect">
            <a:avLst>
              <a:gd name="adj" fmla="val 16667"/>
            </a:avLst>
          </a:prstGeom>
          <a:solidFill>
            <a:srgbClr val="ebec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800" b="0" i="0" u="none" strike="noStrike" kern="1200" cap="none" spc="0" normalizeH="0" baseline="0">
                <a:solidFill>
                  <a:srgbClr val="333f50"/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DB </a:t>
            </a:r>
            <a:r>
              <a:rPr kumimoji="0" lang="ko-KR" altLang="en-US" sz="1800" b="0" i="0" u="none" strike="noStrike" kern="1200" cap="none" spc="0" normalizeH="0" baseline="0">
                <a:solidFill>
                  <a:srgbClr val="333f50"/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분포와 다르게 </a:t>
            </a:r>
            <a:r>
              <a:rPr kumimoji="0" lang="en-US" altLang="ko-KR" sz="1900" b="1" i="0" u="none" strike="noStrike" kern="1200" cap="none" spc="0" normalizeH="0" baseline="0">
                <a:solidFill>
                  <a:srgbClr val="404040"/>
                </a:solidFill>
                <a:effectLst/>
                <a:uLnTx/>
                <a:uFillTx/>
                <a:latin typeface="넥슨Lv2고딕 Bold"/>
                <a:ea typeface="넥슨Lv2고딕 Bold"/>
              </a:rPr>
              <a:t>5</a:t>
            </a:r>
            <a:r>
              <a:rPr kumimoji="0" lang="ko-KR" altLang="en-US" sz="1900" b="1" i="0" u="none" strike="noStrike" kern="1200" cap="none" spc="0" normalizeH="0" baseline="0">
                <a:solidFill>
                  <a:srgbClr val="404040"/>
                </a:solidFill>
                <a:effectLst/>
                <a:uLnTx/>
                <a:uFillTx/>
                <a:latin typeface="넥슨Lv2고딕 Bold"/>
                <a:ea typeface="넥슨Lv2고딕 Bold"/>
              </a:rPr>
              <a:t>성급</a:t>
            </a:r>
            <a:r>
              <a:rPr kumimoji="0" lang="ko-KR" altLang="en-US" sz="1800" b="0" i="0" u="none" strike="noStrike" kern="1200" cap="none" spc="0" normalizeH="0" baseline="0">
                <a:solidFill>
                  <a:srgbClr val="333f50"/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 호텔 상품을 선호</a:t>
            </a:r>
            <a:endParaRPr kumimoji="0" lang="en-US" altLang="ko-KR" sz="1800" b="0" i="0" u="none" strike="noStrike" kern="1200" cap="none" spc="0" normalizeH="0" baseline="0">
              <a:solidFill>
                <a:srgbClr val="333f50"/>
              </a:solidFill>
              <a:effectLst/>
              <a:uLnTx/>
              <a:uFillTx/>
              <a:latin typeface="나눔스퀘어 ExtraBold"/>
              <a:ea typeface="나눔스퀘어 ExtraBold"/>
              <a:cs typeface="+mn-cs"/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7C1BD8C0-9EEA-726C-E489-979EB0DBE8B1}"/>
              </a:ext>
            </a:extLst>
          </p:cNvPr>
          <p:cNvSpPr/>
          <p:nvPr/>
        </p:nvSpPr>
        <p:spPr>
          <a:xfrm>
            <a:off x="688931" y="2056194"/>
            <a:ext cx="4703669" cy="486000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올마이투어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 상품 등급 별 비율</a:t>
            </a:r>
          </a:p>
        </p:txBody>
      </p:sp>
      <p:sp>
        <p:nvSpPr>
          <p:cNvPr id="32" name="화살표: 오른쪽 31"/>
          <p:cNvSpPr/>
          <p:nvPr/>
        </p:nvSpPr>
        <p:spPr>
          <a:xfrm>
            <a:off x="5459840" y="3944780"/>
            <a:ext cx="623796" cy="497712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333f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34" name="사각형: 둥근 모서리 33"/>
          <p:cNvSpPr/>
          <p:nvPr/>
        </p:nvSpPr>
        <p:spPr>
          <a:xfrm>
            <a:off x="6321427" y="3664019"/>
            <a:ext cx="5448215" cy="1080000"/>
          </a:xfrm>
          <a:prstGeom prst="roundRect">
            <a:avLst>
              <a:gd name="adj" fmla="val 16667"/>
            </a:avLst>
          </a:prstGeom>
          <a:solidFill>
            <a:srgbClr val="ebec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spcBef>
                <a:spcPct val="0"/>
              </a:spcBef>
              <a:spcAft>
                <a:spcPts val="1200"/>
              </a:spcAft>
              <a:buClrTx/>
              <a:buFontTx/>
              <a:buNone/>
              <a:defRPr/>
            </a:pPr>
            <a:r>
              <a:rPr kumimoji="0" lang="ko-KR" altLang="en-US" sz="1800" b="0" i="0" u="none" strike="noStrike" kern="1200" cap="none" spc="0" normalizeH="0" baseline="0">
                <a:solidFill>
                  <a:srgbClr val="333f50"/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유저들의 특징 고려한 결과</a:t>
            </a:r>
            <a:r>
              <a:rPr kumimoji="0" lang="en-US" altLang="ko-KR" sz="1800" b="0" i="0" u="none" strike="noStrike" kern="1200" cap="none" spc="0" normalizeH="0" baseline="0">
                <a:solidFill>
                  <a:srgbClr val="333f50"/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,</a:t>
            </a:r>
            <a:endParaRPr kumimoji="0" lang="en-US" altLang="ko-KR" sz="1800" b="0" i="0" u="none" strike="noStrike" kern="1200" cap="none" spc="0" normalizeH="0" baseline="0">
              <a:solidFill>
                <a:srgbClr val="333f50"/>
              </a:solidFill>
              <a:effectLst/>
              <a:uLnTx/>
              <a:uFillTx/>
              <a:latin typeface="나눔스퀘어 ExtraBold"/>
              <a:ea typeface="나눔스퀘어 ExtraBold"/>
              <a:cs typeface="+mn-cs"/>
            </a:endParaRPr>
          </a:p>
          <a:p>
            <a:pPr marL="0" marR="0" lvl="0" indent="0" algn="ctr" defTabSz="914400" rtl="0" eaLnBrk="1" latinLnBrk="1" hangingPunct="1">
              <a:spcBef>
                <a:spcPct val="0"/>
              </a:spcBef>
              <a:spcAft>
                <a:spcPts val="1200"/>
              </a:spcAft>
              <a:buClrTx/>
              <a:buFontTx/>
              <a:buNone/>
              <a:defRPr/>
            </a:pPr>
            <a:r>
              <a:rPr lang="ko-KR" altLang="en-US" b="1">
                <a:solidFill>
                  <a:srgbClr val="333f50"/>
                </a:solidFill>
                <a:latin typeface="나눔스퀘어 ExtraBold"/>
                <a:ea typeface="나눔스퀘어 ExtraBold"/>
              </a:rPr>
              <a:t>소비성향이 </a:t>
            </a:r>
            <a:r>
              <a:rPr lang="ko-KR" altLang="en-US" b="1" u="sng">
                <a:solidFill>
                  <a:srgbClr val="333f50"/>
                </a:solidFill>
                <a:latin typeface="나눔스퀘어 ExtraBold"/>
                <a:ea typeface="나눔스퀘어 ExtraBold"/>
              </a:rPr>
              <a:t>럭셔리할 수 있다</a:t>
            </a:r>
            <a:r>
              <a:rPr lang="en-US" altLang="ko-KR" b="1" u="sng">
                <a:solidFill>
                  <a:srgbClr val="333f50"/>
                </a:solidFill>
                <a:latin typeface="나눔스퀘어 ExtraBold"/>
                <a:ea typeface="나눔스퀘어 ExtraBold"/>
              </a:rPr>
              <a:t>.</a:t>
            </a:r>
            <a:endParaRPr kumimoji="0" lang="en-US" altLang="ko-KR" sz="1800" b="1" i="0" u="sng" strike="noStrike" kern="1200" cap="none" spc="0" normalizeH="0" baseline="0">
              <a:solidFill>
                <a:srgbClr val="333f50"/>
              </a:solidFill>
              <a:effectLst/>
              <a:uLnTx/>
              <a:uFillTx/>
              <a:latin typeface="나눔스퀘어 ExtraBold"/>
              <a:ea typeface="나눔스퀘어 ExtraBold"/>
              <a:cs typeface="+mn-cs"/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EDD7F56A-AC93-376B-DFDB-210DD995BCE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725" t="15060" b="70652"/>
          <a:stretch/>
        </p:blipFill>
        <p:spPr bwMode="auto">
          <a:xfrm>
            <a:off x="4308368" y="2713017"/>
            <a:ext cx="987523" cy="42503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273387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17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1273</ep:Words>
  <ep:PresentationFormat>와이드스크린</ep:PresentationFormat>
  <ep:Paragraphs>480</ep:Paragraphs>
  <ep:Slides>36</ep:Slides>
  <ep:Notes>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36</vt:i4>
      </vt:variant>
    </vt:vector>
  </ep:HeadingPairs>
  <ep:TitlesOfParts>
    <vt:vector size="37" baseType="lpstr">
      <vt:lpstr>17_Office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2022-08-02T14:32:12.000</dcterms:created>
  <dc:creator>WangHyein</dc:creator>
  <cp:lastModifiedBy>jsp22</cp:lastModifiedBy>
  <dcterms:modified xsi:type="dcterms:W3CDTF">2022-08-08T04:46:36.233</dcterms:modified>
  <cp:revision>248</cp:revision>
  <dc:title>PowerPoint 프레젠테이션</dc:title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